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2ad18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2ad18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2ad186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2ad186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2ad18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2ad18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2ad187f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2ad187f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2ad187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2ad187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2ad1860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2ad1860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 Houston Portal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Avner Khan, Jerry Huang, James Lu, Mutasim Chowdury, Gerald Joshua, Henry Vuong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Barriers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capturing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Engagement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Uneventful experience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Digital illiteracy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Background</a:t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26" y="785351"/>
            <a:ext cx="4058927" cy="348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Clean UI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Constant Data Capture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Progress feedback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Tailored experience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Easier options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Encouragement and testimonials</a:t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000" y="1239704"/>
            <a:ext cx="4571999" cy="2189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1" dist="285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Full stack web app with front and backend functionality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Surface level: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Unique onboarding and application experience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Hidden: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Give user incentive to apply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Track their progress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Follow-Up Email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81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 templating with Carousel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view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Reusable slides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Progress indication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 requests to Flask API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25" y="1397913"/>
            <a:ext cx="4455651" cy="234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- Flask/SQL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with Python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API endpoint routes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Communication between frontend and MySQL database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information (name, address, dob, email, job interests, etc…)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Saves </a:t>
            </a:r>
            <a:r>
              <a:rPr b="1" lang="en" sz="1400"/>
              <a:t>half-completed</a:t>
            </a:r>
            <a:r>
              <a:rPr lang="en" sz="1400"/>
              <a:t> applications</a:t>
            </a:r>
            <a:endParaRPr sz="14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425" y="525250"/>
            <a:ext cx="3355326" cy="20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385850" y="1035750"/>
            <a:ext cx="6372300" cy="30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SERve Houston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