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6E6CD-4EC5-44C2-B371-D61AB904A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909D95-93FA-4F20-832E-C2134D3BB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F81B3-B8EF-4AEC-911E-C3964C4F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B1D3-B578-4F0A-84F2-A1403C1C8D59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0B273-2F08-48B6-A7D9-8DC0BBAE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1D8C75-87A6-45B4-9039-153898C4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9A93-0BCC-4647-AA65-49F795C4E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29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F46A5-9A00-43F0-B2CE-E81F3AE9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06F375-8C5B-48E6-8135-20AA566B8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5D358-1DBB-40E7-9B82-B4E70604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B1D3-B578-4F0A-84F2-A1403C1C8D59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5535D-2033-4AE2-968E-FAEEB109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1EABC-EC0C-4CEF-B33F-86BE2DAB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9A93-0BCC-4647-AA65-49F795C4E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45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4E6649-A087-4437-819F-70836ECE2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FC00DB-2DDF-4D80-BF66-F8BAF0096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971FE-7136-43EC-8A63-15F35763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B1D3-B578-4F0A-84F2-A1403C1C8D59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668CB-BE80-401C-BD70-C78A57C3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222B7D-EB8F-410A-8640-60FB621F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9A93-0BCC-4647-AA65-49F795C4E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6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A93FB-19E1-4C5D-8255-92D99569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C6914-A3B1-4D90-86D9-0A3CBF89D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B5E77-2D7D-4B4E-ABBC-185298E1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B1D3-B578-4F0A-84F2-A1403C1C8D59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B2C40C-97FB-4186-A191-724BA6F0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E781CD-285E-43B0-8DFC-DF53DACE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9A93-0BCC-4647-AA65-49F795C4E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47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0820C-FE5D-4E51-A3D2-C7682173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863399-5BE8-4B05-A5B7-CC2E3C32A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B61DAF-063E-4116-94A7-E4C45BA9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B1D3-B578-4F0A-84F2-A1403C1C8D59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4DCC8-1468-480B-A475-A6BDBA32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9B63F-273B-44B6-92EE-842E3B41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9A93-0BCC-4647-AA65-49F795C4E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28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0FF1-FFF4-4133-826F-A0D0CB91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FD8114-FF66-49DE-BB7B-9005E8A60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340A89-5EE0-426A-81E4-525ADFADB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9D74C1-197E-4501-AB59-449491FD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B1D3-B578-4F0A-84F2-A1403C1C8D59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ADCF7-2958-4A00-A5A8-27A50592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98F000-9E43-45B0-A0F3-AD0A8B91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9A93-0BCC-4647-AA65-49F795C4E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4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88316-3A4F-4F4C-8AAF-32EC8DD3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A7F20E-9610-42FA-B60D-D96D93CFA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8846E8-CCD8-43D2-9354-DAEE46394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71165B-55F2-4595-97E0-2B54D7161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946B85-5523-4CD0-8DA9-0B3B1F750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2478A4-4693-498F-AC19-D849A13C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B1D3-B578-4F0A-84F2-A1403C1C8D59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FBA054-BD58-42F7-A891-000667A9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155F17-EF30-4380-BE5F-3CD668FD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9A93-0BCC-4647-AA65-49F795C4E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56DD9-D870-41CB-B9D2-C2527224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DF5FCB-87BC-4D24-8041-1B47BEA6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B1D3-B578-4F0A-84F2-A1403C1C8D59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568DA3-2222-40B9-9C33-1409C952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2CEE0A-486A-4556-8DDE-8B6CA253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9A93-0BCC-4647-AA65-49F795C4E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5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9D581B-2F99-4CBE-B926-8DAA63A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B1D3-B578-4F0A-84F2-A1403C1C8D59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B9E092-C432-424F-960C-4C36690A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14015A-225E-4E8F-AE81-117EAD84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9A93-0BCC-4647-AA65-49F795C4E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40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824DB-3A8E-4370-ABC9-51F4ED39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8F9EF-DF68-4319-A71F-8F4F5155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E8F55E-1513-462B-AED9-28159C5A4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50537F-EA43-4AD1-9DED-9C7E6124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B1D3-B578-4F0A-84F2-A1403C1C8D59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A234EB-6289-4A6B-AEAE-58909185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8C3BD2-2BE8-40C1-98FE-3F4D95A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9A93-0BCC-4647-AA65-49F795C4E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78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47CC4-FB4C-4081-BD54-DC72E78A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D68431-929B-4309-B254-4DFE92EF5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9B245F-AEE6-4C93-9A72-34A9B314B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12A4BA-7BEF-4B3A-94BA-3893E242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B1D3-B578-4F0A-84F2-A1403C1C8D59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D995E5-5E82-4200-99F8-F3F3CE3B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97F56E-BDC3-4C45-9F63-5D45BE7D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9A93-0BCC-4647-AA65-49F795C4E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3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57B999-BE1B-4F74-ADC1-C49BD0C7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A8D822-11D6-43A9-AD3E-FEC6247C7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16BC3-2912-4C2C-B184-B535A2CC4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9B1D3-B578-4F0A-84F2-A1403C1C8D59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D7314-21B8-43D7-9F13-8B2B14419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A6C8F-767C-4C39-95C5-C2270670D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69A93-0BCC-4647-AA65-49F795C4E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01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004767D-85B7-4708-A2B2-D94D1DBD8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55"/>
            <a:ext cx="3964305" cy="68428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90BC2A-C54B-47B1-9A1B-9A94C2DEA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112" y="2969"/>
            <a:ext cx="4041775" cy="68672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E20B3E7-73FD-4E08-AA18-E28371B72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97" y="0"/>
            <a:ext cx="3964304" cy="684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4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5BFEF59-BCC3-4303-AAFA-B3067802D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517" y="43255"/>
            <a:ext cx="3922965" cy="6771490"/>
          </a:xfrm>
        </p:spPr>
      </p:pic>
    </p:spTree>
    <p:extLst>
      <p:ext uri="{BB962C8B-B14F-4D97-AF65-F5344CB8AC3E}">
        <p14:creationId xmlns:p14="http://schemas.microsoft.com/office/powerpoint/2010/main" val="54350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JiaYi Hao</dc:creator>
  <cp:lastModifiedBy>JiaYi Hao</cp:lastModifiedBy>
  <cp:revision>1</cp:revision>
  <dcterms:created xsi:type="dcterms:W3CDTF">2019-03-14T03:26:33Z</dcterms:created>
  <dcterms:modified xsi:type="dcterms:W3CDTF">2019-03-14T03:33:36Z</dcterms:modified>
</cp:coreProperties>
</file>