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8A08-2866-4AE8-9E48-0A441192A2DE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6930-0C25-4742-BB0F-2637EB303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16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8A08-2866-4AE8-9E48-0A441192A2DE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6930-0C25-4742-BB0F-2637EB303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93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8A08-2866-4AE8-9E48-0A441192A2DE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6930-0C25-4742-BB0F-2637EB303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99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8A08-2866-4AE8-9E48-0A441192A2DE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6930-0C25-4742-BB0F-2637EB303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28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8A08-2866-4AE8-9E48-0A441192A2DE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6930-0C25-4742-BB0F-2637EB303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8A08-2866-4AE8-9E48-0A441192A2DE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6930-0C25-4742-BB0F-2637EB303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00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8A08-2866-4AE8-9E48-0A441192A2DE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6930-0C25-4742-BB0F-2637EB303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8A08-2866-4AE8-9E48-0A441192A2DE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6930-0C25-4742-BB0F-2637EB303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21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8A08-2866-4AE8-9E48-0A441192A2DE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6930-0C25-4742-BB0F-2637EB303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12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8A08-2866-4AE8-9E48-0A441192A2DE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6930-0C25-4742-BB0F-2637EB303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25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8A08-2866-4AE8-9E48-0A441192A2DE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6930-0C25-4742-BB0F-2637EB303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0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88A08-2866-4AE8-9E48-0A441192A2DE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56930-0C25-4742-BB0F-2637EB303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262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9200" y="1094654"/>
            <a:ext cx="9753600" cy="2387600"/>
          </a:xfrm>
        </p:spPr>
        <p:txBody>
          <a:bodyPr/>
          <a:lstStyle/>
          <a:p>
            <a:r>
              <a:rPr lang="en-US" altLang="zh-TW" dirty="0" smtClean="0"/>
              <a:t>Computer Vision Final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254" y="4784293"/>
            <a:ext cx="11351491" cy="1655762"/>
          </a:xfrm>
        </p:spPr>
        <p:txBody>
          <a:bodyPr/>
          <a:lstStyle/>
          <a:p>
            <a:r>
              <a:rPr lang="en-US" altLang="zh-TW" dirty="0" smtClean="0"/>
              <a:t>Student: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b04507009 </a:t>
            </a:r>
            <a:r>
              <a:rPr lang="zh-TW" altLang="en-US" dirty="0" smtClean="0"/>
              <a:t>何吉瑞 </a:t>
            </a:r>
            <a:r>
              <a:rPr lang="en-US" altLang="zh-TW" dirty="0" smtClean="0"/>
              <a:t>b04901021</a:t>
            </a:r>
            <a:r>
              <a:rPr lang="zh-TW" altLang="en-US" dirty="0" smtClean="0"/>
              <a:t> 陳傳諭 </a:t>
            </a:r>
            <a:r>
              <a:rPr lang="en-US" altLang="zh-TW" dirty="0" smtClean="0"/>
              <a:t>b04901022</a:t>
            </a:r>
            <a:r>
              <a:rPr lang="zh-TW" altLang="en-US" dirty="0" smtClean="0"/>
              <a:t> 黃家翰 </a:t>
            </a:r>
            <a:r>
              <a:rPr lang="en-US" altLang="zh-TW" dirty="0" smtClean="0"/>
              <a:t>b04901117 </a:t>
            </a:r>
            <a:r>
              <a:rPr lang="zh-TW" altLang="en-US" dirty="0" smtClean="0"/>
              <a:t>毛弘仁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358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Challenge</a:t>
            </a:r>
          </a:p>
          <a:p>
            <a:r>
              <a:rPr lang="en-US" altLang="zh-TW" dirty="0" smtClean="0"/>
              <a:t>Approach</a:t>
            </a:r>
          </a:p>
          <a:p>
            <a:pPr lvl="1"/>
            <a:r>
              <a:rPr lang="en-US" altLang="zh-TW" dirty="0" smtClean="0"/>
              <a:t>Enhancement of methods in hw4</a:t>
            </a:r>
          </a:p>
          <a:p>
            <a:pPr lvl="1"/>
            <a:r>
              <a:rPr lang="en-US" altLang="zh-TW" dirty="0" smtClean="0"/>
              <a:t>Extensions on this project</a:t>
            </a:r>
          </a:p>
          <a:p>
            <a:r>
              <a:rPr lang="en-US" altLang="zh-TW" dirty="0" smtClean="0"/>
              <a:t>Results</a:t>
            </a:r>
          </a:p>
          <a:p>
            <a:r>
              <a:rPr lang="en-US" altLang="zh-TW" dirty="0" smtClean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4309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Challenge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epeated pattern in real data</a:t>
            </a:r>
          </a:p>
          <a:p>
            <a:r>
              <a:rPr lang="en-US" altLang="zh-TW" dirty="0" smtClean="0"/>
              <a:t>Unknown range of disparity</a:t>
            </a:r>
          </a:p>
          <a:p>
            <a:r>
              <a:rPr lang="en-US" altLang="zh-TW" dirty="0" smtClean="0"/>
              <a:t>Extreme value in occluded region 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718" y="1825625"/>
            <a:ext cx="2305329" cy="30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8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Matching cost</a:t>
            </a:r>
          </a:p>
          <a:p>
            <a:pPr lvl="1"/>
            <a:r>
              <a:rPr lang="en-US" altLang="zh-TW" dirty="0" smtClean="0"/>
              <a:t>Use normalized AD cost and census cost with a large window size</a:t>
            </a:r>
          </a:p>
          <a:p>
            <a:r>
              <a:rPr lang="en-US" altLang="zh-TW" dirty="0" smtClean="0"/>
              <a:t>Cost aggregation</a:t>
            </a:r>
          </a:p>
          <a:p>
            <a:pPr lvl="1"/>
            <a:r>
              <a:rPr lang="en-US" altLang="zh-TW" dirty="0" smtClean="0"/>
              <a:t>Extend arm for each pixel</a:t>
            </a:r>
          </a:p>
          <a:p>
            <a:r>
              <a:rPr lang="en-US" altLang="zh-TW" dirty="0" smtClean="0"/>
              <a:t>Refinement and optimization</a:t>
            </a:r>
          </a:p>
          <a:p>
            <a:pPr lvl="1"/>
            <a:r>
              <a:rPr lang="en-US" altLang="zh-TW" dirty="0" smtClean="0"/>
              <a:t>Find outlier by comparing the disparity maps from L to R and R to L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59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Estimate disparity map by using SURF</a:t>
            </a:r>
          </a:p>
          <a:p>
            <a:r>
              <a:rPr lang="en-US" altLang="zh-TW" dirty="0" smtClean="0"/>
              <a:t>Apply image segmentation for enhancement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636" y="3471286"/>
            <a:ext cx="4045872" cy="270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8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922" y="2327564"/>
            <a:ext cx="2900904" cy="3867872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48" y="2327564"/>
            <a:ext cx="2900904" cy="386787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7564"/>
            <a:ext cx="2900904" cy="386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3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847" y="2179782"/>
            <a:ext cx="2733953" cy="365666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873" y="2179782"/>
            <a:ext cx="2733953" cy="36566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2179782"/>
            <a:ext cx="2787052" cy="372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Acknowledgement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ååè£¡å¯è½æé»å®¶ç¿°ã Sky Kuo ãé«ç¦è¬ãæ¸¸æèåä½åçãå¾®ç¬çäººãå¤§å®¶ç«è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" t="45490" r="77938" b="41398"/>
          <a:stretch/>
        </p:blipFill>
        <p:spPr bwMode="auto">
          <a:xfrm>
            <a:off x="4819937" y="2075800"/>
            <a:ext cx="3243408" cy="34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100</Words>
  <Application>Microsoft Office PowerPoint</Application>
  <PresentationFormat>寬螢幕</PresentationFormat>
  <Paragraphs>28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Theme</vt:lpstr>
      <vt:lpstr>Computer Vision Final Project</vt:lpstr>
      <vt:lpstr>Outline</vt:lpstr>
      <vt:lpstr>Challenge</vt:lpstr>
      <vt:lpstr>Approach</vt:lpstr>
      <vt:lpstr>Approach</vt:lpstr>
      <vt:lpstr>Results</vt:lpstr>
      <vt:lpstr>Results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Final Project</dc:title>
  <dc:creator>吉瑞 何</dc:creator>
  <cp:lastModifiedBy>吉瑞 何</cp:lastModifiedBy>
  <cp:revision>6</cp:revision>
  <dcterms:created xsi:type="dcterms:W3CDTF">2019-01-17T13:16:59Z</dcterms:created>
  <dcterms:modified xsi:type="dcterms:W3CDTF">2019-01-17T14:29:58Z</dcterms:modified>
</cp:coreProperties>
</file>