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9670-C8CF-DAEA-B558-7B645705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13747-75E8-0E59-CBBE-D2F3E449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29063-0004-CFAF-359D-6FDAA4FC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D7D7B-6EE0-0E4F-3EA9-E7C18BB1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C1D2F-960D-74D1-8694-F793F226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AFAC-7F26-31D2-8A70-4950D676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765A-CF74-AAC2-659D-134B4128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6E6B3-D8B4-CB34-8656-4B5F839B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65D48-B3EE-8E7A-75DE-2BF2360B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F725F-243D-E108-2837-4E09B57B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6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3BF6A-90C9-7E00-4AEB-E02B2D4AD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C87D4-0472-A764-5E1E-EC7343F1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7266F-A5EE-9619-9BA1-BB522FDC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F4DDD-FE14-EC11-50B0-432FF5C6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889B2-E726-428C-B9E3-021F059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CE27-D393-52DF-D00B-AB1B1C2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13E33-3E15-4EB9-D39A-5E55DDBA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C236-5B6E-8BBB-FAAD-5D9EBBD9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F6C2A-B41E-8399-3763-524181A0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66414-87C1-5E62-3D94-91309856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00B4-9F48-DFB8-E6CC-83E4E12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84106-57FB-76ED-7FAC-76B71B96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AEC9C-59FB-CD87-1939-823CC95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4924F-A0F9-53FF-AD5A-40310D53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C112-FD98-DE17-927A-8B23ABB7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4E0A-7E15-3627-D17F-0B9453E0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1A935-CC9F-49DC-23B8-C4738A70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D8033-BFBE-0C2C-4876-35AA3CC7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C6D80-5125-E75C-4078-E5132999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0799A-2C6C-9B45-0B6C-B83E22CE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B0BF2-7A53-CA51-36F6-91AFB303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4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661F-2387-C07E-623A-22C6B24E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B7FCF-650E-DACA-B76B-D3D3098A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00D46-9F7B-473E-33F9-375E3B5E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07181-5E8D-AB90-C72E-EE13CF555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18313-8FEB-640E-5153-A25DEDDDF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C9AD2-C41C-A817-A80B-8B400F3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1CB21-0129-A838-CE8C-C8A90F9C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D430A-3884-B770-F126-B52F9296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E52E-36D0-BC49-FF66-68FC87C6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0F7867-8FDD-A791-20A3-9C3CA29C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6D0E0E-6C22-71F8-483E-B5435B93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A7565-BB1A-75DD-A210-311C82DE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13A474-8633-2A3D-1EB6-61C32785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643F7F-5924-3902-E736-07F85F51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2BA64-159C-AFEE-F26B-D16D1D48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5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186F-8658-D62A-EB4C-0071E13F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E83AA-80A3-7891-A532-DF6D8DB1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C8C95-7CA2-9688-6DE0-2669BB8B6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44DA6-0FBB-A9B9-D127-0EEED32E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982CC-7927-BF0C-C014-F7CF92DA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734FE-9170-0375-3120-EAF60B54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35EC-AA2F-7E56-61FF-E0955B20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C03B76-B8CF-F7B8-EDEE-38143B73B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2D721-A5C8-01D0-9968-99E9EC289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49980-DA65-1335-D167-BB82E5D0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153FB-F737-0EE0-7E70-DFA6423E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1B019-7A95-A910-EF27-8A19516C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46A12-5841-C1FC-5362-2D137DAF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E23E2-4F33-D064-4137-D2B2D216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B41C8-453F-66CC-ED10-BDD486AE4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FA46-7125-4F94-8C8F-B86C4BA91E4E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A65D1-21C6-543D-4B2F-3553AA9C8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69C6C-3791-81C6-6961-94085148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DB4C-C513-4DCC-9E42-053FF1D4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3BDF-48E0-E1BC-BF63-D263E1C7C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有些鸟儿注定不会被关在牢笼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75DA0-B119-BB91-93D1-EE93C2A84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r>
              <a:rPr lang="en-US" altLang="zh-CN" dirty="0"/>
              <a:t>2022</a:t>
            </a:r>
            <a:r>
              <a:rPr lang="zh-CN" altLang="en-US" dirty="0"/>
              <a:t>心理小组作业</a:t>
            </a:r>
            <a:r>
              <a:rPr lang="en-US" altLang="zh-CN" dirty="0"/>
              <a:t>——</a:t>
            </a:r>
            <a:r>
              <a:rPr lang="zh-CN" altLang="en-US" dirty="0"/>
              <a:t>肖申克的救赎观后感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By </a:t>
            </a:r>
            <a:r>
              <a:rPr lang="zh-CN" altLang="en-US" dirty="0"/>
              <a:t>黄家睿</a:t>
            </a:r>
            <a:r>
              <a:rPr lang="en-US" altLang="zh-CN" dirty="0"/>
              <a:t>&amp;</a:t>
            </a:r>
            <a:r>
              <a:rPr lang="zh-CN" altLang="en-US" dirty="0"/>
              <a:t>吴迪</a:t>
            </a:r>
            <a:r>
              <a:rPr lang="en-US" altLang="zh-CN" dirty="0"/>
              <a:t>&amp;</a:t>
            </a:r>
            <a:r>
              <a:rPr lang="zh-CN" altLang="en-US" dirty="0"/>
              <a:t>王子恒</a:t>
            </a:r>
            <a:r>
              <a:rPr lang="en-US" altLang="zh-CN" dirty="0"/>
              <a:t>&amp;</a:t>
            </a:r>
            <a:r>
              <a:rPr lang="zh-CN" altLang="en-US" dirty="0"/>
              <a:t>齐晋禹</a:t>
            </a:r>
            <a:r>
              <a:rPr lang="en-US" altLang="zh-CN" dirty="0"/>
              <a:t>&amp;</a:t>
            </a:r>
            <a:r>
              <a:rPr lang="zh-CN" altLang="en-US" dirty="0"/>
              <a:t>郭玮晨</a:t>
            </a:r>
            <a:r>
              <a:rPr lang="en-US" altLang="zh-CN" dirty="0"/>
              <a:t>&amp;</a:t>
            </a:r>
            <a:r>
              <a:rPr lang="zh-CN" altLang="en-US" dirty="0"/>
              <a:t>陈宇轩</a:t>
            </a:r>
          </a:p>
        </p:txBody>
      </p:sp>
    </p:spTree>
    <p:extLst>
      <p:ext uri="{BB962C8B-B14F-4D97-AF65-F5344CB8AC3E}">
        <p14:creationId xmlns:p14="http://schemas.microsoft.com/office/powerpoint/2010/main" val="126870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6331-DBE7-0825-A136-8E14A88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监牢之中，何来救赎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04F0-B544-9EF7-CEEB-188163D8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我们坐在那里喝着啤酒，阳光洒在我们的肩上，感觉自己又自由了，好像在修理自家的屋顶，我们就像造物主一般自在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而安迪，他窝在阴凉下，脸上带着奇怪的微笑，看着我们享受他的啤酒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你可能觉得他这么做是为了讨好看守，又或者是像和我们交朋友，但我觉得他只想重温自由，哪怕仅是短暂的一小会</a:t>
            </a:r>
          </a:p>
        </p:txBody>
      </p:sp>
    </p:spTree>
    <p:extLst>
      <p:ext uri="{BB962C8B-B14F-4D97-AF65-F5344CB8AC3E}">
        <p14:creationId xmlns:p14="http://schemas.microsoft.com/office/powerpoint/2010/main" val="31236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AC6C7-B28E-89CA-FFA0-89A8347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肖申克监狱，不只是监狱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9D79B-CA02-A1F0-7B18-8586B629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监狱是个很奇怪的地方，最初你恨它，然后慢慢习惯它，再久一点，你就离不开它了</a:t>
            </a:r>
            <a:r>
              <a:rPr lang="en-US" altLang="zh-CN" dirty="0"/>
              <a:t>——《</a:t>
            </a:r>
            <a:r>
              <a:rPr lang="zh-CN" altLang="en-US" dirty="0"/>
              <a:t>肖申克的救赎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电影中的这段台词给我留下了很深的印象，这是“体制化”这个名词首次出现在电影中，但是这个词的含义无时无刻的体现在电影的情节中，尤其是布鲁克斯被关了</a:t>
            </a:r>
            <a:r>
              <a:rPr lang="en-US" altLang="zh-CN" dirty="0"/>
              <a:t>50</a:t>
            </a:r>
            <a:r>
              <a:rPr lang="zh-CN" altLang="en-US" dirty="0"/>
              <a:t>年后被放出来后的无助和漂泊。</a:t>
            </a:r>
            <a:endParaRPr lang="en-US" altLang="zh-CN" dirty="0"/>
          </a:p>
          <a:p>
            <a:r>
              <a:rPr lang="zh-CN" altLang="en-US" dirty="0"/>
              <a:t>在电影中监狱是地狱的化身，任何人都不能轻易的离开地狱，就算离开，监狱的影子也会一直跟随这你，就像瑞德出狱后必须要请示才能去上厕所，但是正因如此，安迪越狱后的自由更显珍贵</a:t>
            </a:r>
          </a:p>
        </p:txBody>
      </p:sp>
    </p:spTree>
    <p:extLst>
      <p:ext uri="{BB962C8B-B14F-4D97-AF65-F5344CB8AC3E}">
        <p14:creationId xmlns:p14="http://schemas.microsoft.com/office/powerpoint/2010/main" val="5633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06C8-4F08-A64A-054B-04FA0DD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AE9E4-E143-CB0E-13BB-CBC2F1AB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安迪是整个肖申克监狱的救赎者，他不仅拯救了自己，跟带动肖申克监狱的其他人。</a:t>
            </a:r>
            <a:endParaRPr lang="en-US" altLang="zh-CN" dirty="0"/>
          </a:p>
          <a:p>
            <a:r>
              <a:rPr lang="zh-CN" altLang="en-US" dirty="0"/>
              <a:t>安迪这的形象宛如圣经中的耶稣降世，给肖申克监狱的罪人们带去希望的曙光。他因精通经济，和狱警和典狱长的关系密切，在监狱兴办咨询业务，重建图书馆，开办高考教学，让死气沉沉的监狱看起来像正常的社会一样。这便是安迪的伟大之处，他破除了监狱的体制化，然监狱的人们有了重返社会的希望。</a:t>
            </a:r>
          </a:p>
        </p:txBody>
      </p:sp>
    </p:spTree>
    <p:extLst>
      <p:ext uri="{BB962C8B-B14F-4D97-AF65-F5344CB8AC3E}">
        <p14:creationId xmlns:p14="http://schemas.microsoft.com/office/powerpoint/2010/main" val="5258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3041-4866-EA3B-72AF-1E12F459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有些鸟儿注定不会被关在牢笼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48EED-712D-E4A8-501A-D2566693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“我从未搞懂她们唱什么，其实也不想弄懂，她们唱出难以言表的美，美到令人心碎，歌声直蹿云端，超越失意囚徒的梦想，宛如小鸟飞入牢房，使石墙消失无踪，就在这一瞬间，肖申克众囚仿佛重获自由</a:t>
            </a:r>
            <a:endParaRPr lang="en-US" altLang="zh-CN" dirty="0"/>
          </a:p>
          <a:p>
            <a:r>
              <a:rPr lang="zh-CN" altLang="en-US" dirty="0"/>
              <a:t> 没有什么比瑞德的语言去描述这一场景，我也永远不想去了解那首歌到底在唱着什么。当那首歌响彻肖申克监狱，传到你的心灵时，我觉得这就足够了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F0A9F8-C51A-182A-17CE-C3357B65C115}"/>
              </a:ext>
            </a:extLst>
          </p:cNvPr>
          <p:cNvSpPr txBox="1"/>
          <p:nvPr/>
        </p:nvSpPr>
        <p:spPr>
          <a:xfrm>
            <a:off x="3046535" y="2551837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7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CF8E4-2F98-D444-6761-0AB7A79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救赎之道，就在其中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59CE7-D485-A4A3-3FFC-09F21F79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那究竟是指藏在书里的 榔头 ，还是指</a:t>
            </a:r>
            <a:r>
              <a:rPr lang="en-US" altLang="zh-CN" dirty="0"/>
              <a:t>《</a:t>
            </a:r>
            <a:r>
              <a:rPr lang="zh-CN" altLang="en-US" dirty="0"/>
              <a:t>圣经</a:t>
            </a:r>
            <a:r>
              <a:rPr lang="en-US" altLang="zh-CN" dirty="0"/>
              <a:t>》</a:t>
            </a:r>
            <a:r>
              <a:rPr lang="zh-CN" altLang="en-US" dirty="0"/>
              <a:t>本身，还是一种讽刺意味，我无从知晓。 但安迪凭借自己过人的智慧，顽强的毅力，强大的内心，和十九年不曾间断的努力获得了自由是永恒的事实。</a:t>
            </a:r>
            <a:endParaRPr lang="en-US" altLang="zh-CN" dirty="0"/>
          </a:p>
          <a:p>
            <a:r>
              <a:rPr lang="zh-CN" altLang="en-US" dirty="0"/>
              <a:t>安迪的救赎之道在圣经中，狱友的救赎之道在监狱中，而我自己人生的救赎之道也同样藏在我们自己的人生中。</a:t>
            </a:r>
            <a:endParaRPr lang="en-US" altLang="zh-CN" dirty="0"/>
          </a:p>
          <a:p>
            <a:r>
              <a:rPr lang="zh-CN" altLang="en-US" dirty="0"/>
              <a:t>救赎之路，就在其中，纵使跌落谷底，也要满怀希望，坚定的意志，想打内心仍是我们要去拥有的东西。</a:t>
            </a:r>
            <a:endParaRPr lang="en-US" altLang="zh-CN" dirty="0"/>
          </a:p>
          <a:p>
            <a:r>
              <a:rPr lang="zh-CN" altLang="en-US" dirty="0"/>
              <a:t>救赎之路，在我们自身</a:t>
            </a:r>
          </a:p>
        </p:txBody>
      </p:sp>
    </p:spTree>
    <p:extLst>
      <p:ext uri="{BB962C8B-B14F-4D97-AF65-F5344CB8AC3E}">
        <p14:creationId xmlns:p14="http://schemas.microsoft.com/office/powerpoint/2010/main" val="36900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9068-71D3-2032-9C36-0A55E0076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6FAE1-2D66-FA36-6B93-01084EB8E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686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有些鸟儿注定不会被关在牢笼</vt:lpstr>
      <vt:lpstr>监牢之中，何来救赎</vt:lpstr>
      <vt:lpstr>肖申克监狱，不只是监狱</vt:lpstr>
      <vt:lpstr>安迪</vt:lpstr>
      <vt:lpstr>有些鸟儿注定不会被关在牢笼</vt:lpstr>
      <vt:lpstr>救赎之道，就在其中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有些鸟儿注定不会被关在牢笼</dc:title>
  <dc:creator>黄 家睿</dc:creator>
  <cp:lastModifiedBy>黄 家睿</cp:lastModifiedBy>
  <cp:revision>2</cp:revision>
  <dcterms:created xsi:type="dcterms:W3CDTF">2022-12-13T03:09:17Z</dcterms:created>
  <dcterms:modified xsi:type="dcterms:W3CDTF">2023-01-04T01:47:40Z</dcterms:modified>
</cp:coreProperties>
</file>