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07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4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5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7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0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3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1ACC-DA88-408F-905D-B2BF01A9FAC4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A307F-950B-4FBD-998E-DCA70AE59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7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35"/>
          <a:stretch/>
        </p:blipFill>
        <p:spPr bwMode="auto">
          <a:xfrm>
            <a:off x="1601988" y="1287924"/>
            <a:ext cx="6553200" cy="189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67"/>
          <a:stretch/>
        </p:blipFill>
        <p:spPr bwMode="auto">
          <a:xfrm>
            <a:off x="1188169" y="2492896"/>
            <a:ext cx="6480175" cy="214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63C7D7-56E2-869E-B8BD-2C06FDE6EE21}"/>
              </a:ext>
            </a:extLst>
          </p:cNvPr>
          <p:cNvSpPr txBox="1"/>
          <p:nvPr/>
        </p:nvSpPr>
        <p:spPr>
          <a:xfrm>
            <a:off x="2483768" y="7647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实验 六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一、实验目的：</a:t>
            </a:r>
          </a:p>
          <a:p>
            <a:r>
              <a:rPr lang="zh-CN" altLang="zh-CN" dirty="0"/>
              <a:t>学会利用</a:t>
            </a:r>
            <a:r>
              <a:rPr lang="en-US" altLang="zh-CN" dirty="0"/>
              <a:t>MATLAB</a:t>
            </a:r>
            <a:r>
              <a:rPr lang="zh-CN" altLang="zh-CN" dirty="0"/>
              <a:t>两种仿真方法对</a:t>
            </a:r>
            <a:r>
              <a:rPr lang="en-US" altLang="zh-CN" dirty="0"/>
              <a:t>DSB</a:t>
            </a:r>
            <a:r>
              <a:rPr lang="zh-CN" altLang="zh-CN" dirty="0"/>
              <a:t>仿真。通过实验提高学生实际动手能力和编程能力，为日后从事通信工作奠定良好的基础。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二、实验内容：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）设调制信号</a:t>
            </a:r>
            <a:r>
              <a:rPr lang="en-US" altLang="zh-CN" dirty="0"/>
              <a:t>m(t)=cos(2* *fmax*t),fmax=0.2Hz</a:t>
            </a:r>
            <a:r>
              <a:rPr lang="zh-CN" altLang="zh-CN" dirty="0"/>
              <a:t>，直流分量</a:t>
            </a:r>
            <a:r>
              <a:rPr lang="en-US" altLang="zh-CN" dirty="0"/>
              <a:t>A=1</a:t>
            </a:r>
            <a:r>
              <a:rPr lang="zh-CN" altLang="zh-CN" dirty="0"/>
              <a:t>，载波</a:t>
            </a:r>
            <a:r>
              <a:rPr lang="en-US" altLang="zh-CN" dirty="0"/>
              <a:t>c(t)=cos(2*pi *fc*t)</a:t>
            </a:r>
            <a:r>
              <a:rPr lang="zh-CN" altLang="zh-CN" dirty="0"/>
              <a:t>，</a:t>
            </a:r>
            <a:r>
              <a:rPr lang="en-US" altLang="zh-CN" dirty="0"/>
              <a:t>fc=2Hz</a:t>
            </a:r>
            <a:r>
              <a:rPr lang="zh-CN" altLang="zh-CN" dirty="0"/>
              <a:t>，编程画出调制信号、载波及</a:t>
            </a:r>
            <a:r>
              <a:rPr lang="en-US" altLang="zh-CN" dirty="0"/>
              <a:t>DSB</a:t>
            </a:r>
            <a:r>
              <a:rPr lang="zh-CN" altLang="zh-CN" dirty="0"/>
              <a:t>的图形。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）采用</a:t>
            </a:r>
            <a:r>
              <a:rPr lang="en-US" altLang="zh-CN" dirty="0"/>
              <a:t>Simulink</a:t>
            </a:r>
            <a:r>
              <a:rPr lang="zh-CN" altLang="zh-CN" dirty="0"/>
              <a:t>对</a:t>
            </a:r>
            <a:r>
              <a:rPr lang="en-US" altLang="zh-CN" dirty="0"/>
              <a:t>DSB</a:t>
            </a:r>
            <a:r>
              <a:rPr lang="zh-CN" altLang="zh-CN" dirty="0"/>
              <a:t>调制解调过程进行仿真。</a:t>
            </a:r>
          </a:p>
        </p:txBody>
      </p:sp>
    </p:spTree>
    <p:extLst>
      <p:ext uri="{BB962C8B-B14F-4D97-AF65-F5344CB8AC3E}">
        <p14:creationId xmlns:p14="http://schemas.microsoft.com/office/powerpoint/2010/main" val="34380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49275"/>
            <a:ext cx="6600825" cy="525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56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DSB</a:t>
            </a:r>
            <a:r>
              <a:rPr lang="zh-CN" altLang="zh-CN" dirty="0"/>
              <a:t>仿真模型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3" y="2138363"/>
            <a:ext cx="65055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59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参数设定：</a:t>
            </a:r>
            <a:r>
              <a:rPr lang="en-US" altLang="zh-CN" dirty="0"/>
              <a:t>sine Wave</a:t>
            </a:r>
            <a:r>
              <a:rPr lang="zh-CN" altLang="zh-CN" dirty="0"/>
              <a:t>中</a:t>
            </a:r>
            <a:r>
              <a:rPr lang="en-US" altLang="zh-CN" dirty="0"/>
              <a:t>frequency</a:t>
            </a:r>
            <a:r>
              <a:rPr lang="zh-CN" altLang="zh-CN" dirty="0"/>
              <a:t>设为</a:t>
            </a:r>
            <a:r>
              <a:rPr lang="en-US" altLang="zh-CN" dirty="0"/>
              <a:t>5rad/sec</a:t>
            </a:r>
            <a:r>
              <a:rPr lang="zh-CN" altLang="zh-CN" dirty="0"/>
              <a:t>，</a:t>
            </a:r>
            <a:r>
              <a:rPr lang="en-US" altLang="zh-CN" dirty="0"/>
              <a:t>sine Wave</a:t>
            </a:r>
            <a:r>
              <a:rPr lang="zh-CN" altLang="zh-CN" dirty="0"/>
              <a:t>及</a:t>
            </a:r>
            <a:r>
              <a:rPr lang="en-US" altLang="zh-CN" dirty="0"/>
              <a:t>sine Wave2</a:t>
            </a:r>
            <a:r>
              <a:rPr lang="zh-CN" altLang="zh-CN" dirty="0"/>
              <a:t>中</a:t>
            </a:r>
            <a:r>
              <a:rPr lang="en-US" altLang="zh-CN" dirty="0"/>
              <a:t>frequency</a:t>
            </a:r>
            <a:r>
              <a:rPr lang="zh-CN" altLang="zh-CN" dirty="0"/>
              <a:t>设为</a:t>
            </a:r>
            <a:r>
              <a:rPr lang="en-US" altLang="zh-CN" dirty="0"/>
              <a:t>40rad/sec</a:t>
            </a:r>
            <a:r>
              <a:rPr lang="zh-CN" altLang="zh-CN" dirty="0"/>
              <a:t>，</a:t>
            </a:r>
            <a:r>
              <a:rPr lang="en-US" altLang="zh-CN" dirty="0"/>
              <a:t>Analog Filter Design</a:t>
            </a:r>
            <a:r>
              <a:rPr lang="zh-CN" altLang="zh-CN" dirty="0"/>
              <a:t>中的</a:t>
            </a:r>
            <a:r>
              <a:rPr lang="en-US" altLang="zh-CN" dirty="0"/>
              <a:t>Design method</a:t>
            </a:r>
            <a:r>
              <a:rPr lang="zh-CN" altLang="zh-CN" dirty="0"/>
              <a:t>设为</a:t>
            </a:r>
            <a:r>
              <a:rPr lang="en-US" altLang="zh-CN" dirty="0"/>
              <a:t>Butterworth</a:t>
            </a:r>
            <a:r>
              <a:rPr lang="zh-CN" altLang="zh-CN" dirty="0"/>
              <a:t>，</a:t>
            </a:r>
            <a:r>
              <a:rPr lang="en-US" altLang="zh-CN" dirty="0"/>
              <a:t>Filter type</a:t>
            </a:r>
            <a:r>
              <a:rPr lang="zh-CN" altLang="zh-CN" dirty="0"/>
              <a:t>设为</a:t>
            </a:r>
            <a:r>
              <a:rPr lang="en-US" altLang="zh-CN" dirty="0" err="1"/>
              <a:t>Lowpass</a:t>
            </a:r>
            <a:r>
              <a:rPr lang="zh-CN" altLang="zh-CN" dirty="0"/>
              <a:t>，</a:t>
            </a:r>
            <a:r>
              <a:rPr lang="en-US" altLang="zh-CN" dirty="0" err="1"/>
              <a:t>Passband</a:t>
            </a:r>
            <a:r>
              <a:rPr lang="en-US" altLang="zh-CN" dirty="0"/>
              <a:t> edge frequency</a:t>
            </a:r>
            <a:r>
              <a:rPr lang="zh-CN" altLang="zh-CN" dirty="0"/>
              <a:t>设为</a:t>
            </a:r>
            <a:r>
              <a:rPr lang="en-US" altLang="zh-CN" dirty="0"/>
              <a:t>6,</a:t>
            </a:r>
            <a:r>
              <a:rPr lang="zh-CN" altLang="zh-CN" dirty="0"/>
              <a:t>点击</a:t>
            </a:r>
            <a:r>
              <a:rPr lang="en-US" altLang="zh-CN" dirty="0"/>
              <a:t>scope</a:t>
            </a:r>
            <a:r>
              <a:rPr lang="zh-CN" altLang="zh-CN" dirty="0"/>
              <a:t>中的</a:t>
            </a:r>
            <a:r>
              <a:rPr lang="en-US" altLang="zh-CN" dirty="0"/>
              <a:t> </a:t>
            </a:r>
            <a:r>
              <a:rPr lang="zh-CN" altLang="zh-CN" dirty="0"/>
              <a:t>图标，设置</a:t>
            </a:r>
            <a:r>
              <a:rPr lang="en-US" altLang="zh-CN" dirty="0"/>
              <a:t>number of axes</a:t>
            </a:r>
            <a:r>
              <a:rPr lang="zh-CN" altLang="zh-CN" dirty="0"/>
              <a:t>为</a:t>
            </a:r>
            <a:r>
              <a:rPr lang="en-US" altLang="zh-CN" dirty="0"/>
              <a:t>3</a:t>
            </a:r>
            <a:endParaRPr lang="zh-CN" altLang="zh-CN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5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186</Words>
  <Application>Microsoft Office PowerPoint</Application>
  <PresentationFormat>全屏显示(4:3)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8613851888912</cp:lastModifiedBy>
  <cp:revision>4</cp:revision>
  <dcterms:created xsi:type="dcterms:W3CDTF">2018-05-28T00:00:56Z</dcterms:created>
  <dcterms:modified xsi:type="dcterms:W3CDTF">2024-05-26T03:43:17Z</dcterms:modified>
</cp:coreProperties>
</file>