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86451" autoAdjust="0"/>
  </p:normalViewPr>
  <p:slideViewPr>
    <p:cSldViewPr snapToGrid="0" showGuides="1">
      <p:cViewPr varScale="1">
        <p:scale>
          <a:sx n="74" d="100"/>
          <a:sy n="74" d="100"/>
        </p:scale>
        <p:origin x="72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7" name="矩形 6"/>
            <p:cNvSpPr/>
            <p:nvPr/>
          </p:nvSpPr>
          <p:spPr>
            <a:xfrm>
              <a:off x="3012153" y="1"/>
              <a:ext cx="9179847" cy="6858000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233632" y="0"/>
              <a:ext cx="8958368" cy="685800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65000">
                  <a:schemeClr val="accent3">
                    <a:lumMod val="50000"/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0" y="0"/>
              <a:ext cx="6379944" cy="6858000"/>
            </a:xfrm>
            <a:custGeom>
              <a:avLst/>
              <a:gdLst>
                <a:gd name="connsiteX0" fmla="*/ 0 w 6379944"/>
                <a:gd name="connsiteY0" fmla="*/ 0 h 6858000"/>
                <a:gd name="connsiteX1" fmla="*/ 6379944 w 6379944"/>
                <a:gd name="connsiteY1" fmla="*/ 0 h 6858000"/>
                <a:gd name="connsiteX2" fmla="*/ 3715287 w 6379944"/>
                <a:gd name="connsiteY2" fmla="*/ 6858000 h 6858000"/>
                <a:gd name="connsiteX3" fmla="*/ 0 w 6379944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9944" h="6858000">
                  <a:moveTo>
                    <a:pt x="0" y="0"/>
                  </a:moveTo>
                  <a:lnTo>
                    <a:pt x="6379944" y="0"/>
                  </a:lnTo>
                  <a:lnTo>
                    <a:pt x="371528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400" y="2016313"/>
            <a:ext cx="6379944" cy="203455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400" y="4069921"/>
            <a:ext cx="3911600" cy="508703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586374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398" y="5859780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2550" y="4077343"/>
            <a:ext cx="928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8" name="矩形 7"/>
            <p:cNvSpPr/>
            <p:nvPr/>
          </p:nvSpPr>
          <p:spPr>
            <a:xfrm>
              <a:off x="3012153" y="1"/>
              <a:ext cx="9179847" cy="6858000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233632" y="0"/>
              <a:ext cx="8958368" cy="685800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65000">
                  <a:schemeClr val="accent3">
                    <a:lumMod val="50000"/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0" y="0"/>
              <a:ext cx="6379944" cy="6858000"/>
            </a:xfrm>
            <a:custGeom>
              <a:avLst/>
              <a:gdLst>
                <a:gd name="connsiteX0" fmla="*/ 0 w 6379944"/>
                <a:gd name="connsiteY0" fmla="*/ 0 h 6858000"/>
                <a:gd name="connsiteX1" fmla="*/ 6379944 w 6379944"/>
                <a:gd name="connsiteY1" fmla="*/ 0 h 6858000"/>
                <a:gd name="connsiteX2" fmla="*/ 3715287 w 6379944"/>
                <a:gd name="connsiteY2" fmla="*/ 6858000 h 6858000"/>
                <a:gd name="connsiteX3" fmla="*/ 0 w 6379944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9944" h="6858000">
                  <a:moveTo>
                    <a:pt x="0" y="0"/>
                  </a:moveTo>
                  <a:lnTo>
                    <a:pt x="6379944" y="0"/>
                  </a:lnTo>
                  <a:lnTo>
                    <a:pt x="371528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54050" y="3421117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0400" y="4408516"/>
            <a:ext cx="5435600" cy="5192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6" name="矩形 5"/>
            <p:cNvSpPr/>
            <p:nvPr/>
          </p:nvSpPr>
          <p:spPr>
            <a:xfrm>
              <a:off x="3012153" y="1"/>
              <a:ext cx="9179847" cy="6858000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233632" y="0"/>
              <a:ext cx="8958368" cy="685800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65000">
                  <a:schemeClr val="accent3">
                    <a:lumMod val="50000"/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0" y="0"/>
              <a:ext cx="6379944" cy="6858000"/>
            </a:xfrm>
            <a:custGeom>
              <a:avLst/>
              <a:gdLst>
                <a:gd name="connsiteX0" fmla="*/ 0 w 6379944"/>
                <a:gd name="connsiteY0" fmla="*/ 0 h 6858000"/>
                <a:gd name="connsiteX1" fmla="*/ 6379944 w 6379944"/>
                <a:gd name="connsiteY1" fmla="*/ 0 h 6858000"/>
                <a:gd name="connsiteX2" fmla="*/ 3715287 w 6379944"/>
                <a:gd name="connsiteY2" fmla="*/ 6858000 h 6858000"/>
                <a:gd name="connsiteX3" fmla="*/ 0 w 6379944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9944" h="6858000">
                  <a:moveTo>
                    <a:pt x="0" y="0"/>
                  </a:moveTo>
                  <a:lnTo>
                    <a:pt x="6379944" y="0"/>
                  </a:lnTo>
                  <a:lnTo>
                    <a:pt x="371528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2210006"/>
            <a:ext cx="6623269" cy="2148703"/>
          </a:xfrm>
        </p:spPr>
        <p:txBody>
          <a:bodyPr anchor="ctr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570220"/>
            <a:ext cx="4517887" cy="27432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44540"/>
            <a:ext cx="4517887" cy="27432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5592-9C3F-48AB-9A3F-F2A64B129A6F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C29581-8E49-3187-0831-CA722CE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016313"/>
            <a:ext cx="6379944" cy="2034554"/>
          </a:xfrm>
        </p:spPr>
        <p:txBody>
          <a:bodyPr/>
          <a:lstStyle/>
          <a:p>
            <a:r>
              <a:rPr lang="en-US" altLang="zh-CN" dirty="0">
                <a:effectLst/>
                <a:latin typeface="Segoe UI Web (West European)"/>
              </a:rPr>
              <a:t>Adolescent Mental Health Survey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EC47266-BDC5-AE9B-BF2E-B62F6C53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4069921"/>
            <a:ext cx="3911600" cy="508703"/>
          </a:xfrm>
        </p:spPr>
        <p:txBody>
          <a:bodyPr/>
          <a:lstStyle/>
          <a:p>
            <a:r>
              <a:rPr lang="en-US" altLang="zh-CN" dirty="0">
                <a:effectLst/>
                <a:latin typeface="Segoe UI Web (West European)"/>
              </a:rPr>
              <a:t>Adolescent mental health improvement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7CE50482-7BE8-8D17-9805-8BEEAB67B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5586374"/>
            <a:ext cx="4517887" cy="274320"/>
          </a:xfrm>
        </p:spPr>
        <p:txBody>
          <a:bodyPr/>
          <a:lstStyle/>
          <a:p>
            <a:pPr lvl="0"/>
            <a:r>
              <a:rPr lang="en-US"/>
              <a:t>Presenter name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EA732AD-2F52-0827-1163-6100BD5D48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398" y="5859780"/>
            <a:ext cx="4517887" cy="274320"/>
          </a:xfrm>
        </p:spPr>
        <p:txBody>
          <a:bodyPr/>
          <a:lstStyle/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23459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11E2C30-DCB9-4ACA-BE2C-5F63922E1EE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130300"/>
            <a:ext cx="12192000" cy="5003800"/>
            <a:chOff x="0" y="1130300"/>
            <a:chExt cx="12192000" cy="50038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674AADB-8882-4C58-A8A0-A5A80E5C573D}"/>
                </a:ext>
              </a:extLst>
            </p:cNvPr>
            <p:cNvGrpSpPr/>
            <p:nvPr/>
          </p:nvGrpSpPr>
          <p:grpSpPr>
            <a:xfrm>
              <a:off x="1079028" y="1130300"/>
              <a:ext cx="10021243" cy="1151173"/>
              <a:chOff x="660401" y="4826974"/>
              <a:chExt cx="10858500" cy="1151173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912A863-473E-4A90-BEE6-44BFAF3EC2FB}"/>
                  </a:ext>
                </a:extLst>
              </p:cNvPr>
              <p:cNvSpPr/>
              <p:nvPr/>
            </p:nvSpPr>
            <p:spPr>
              <a:xfrm>
                <a:off x="660402" y="4826974"/>
                <a:ext cx="10858499" cy="417624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2400" b="1" dirty="0"/>
                  <a:t>The effects of low self-esteem problems</a:t>
                </a:r>
                <a:endParaRPr lang="id-ID" altLang="zh-CN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2042791-E0A1-49B5-814A-6C180FA22D46}"/>
                </a:ext>
              </a:extLst>
            </p:cNvPr>
            <p:cNvSpPr/>
            <p:nvPr/>
          </p:nvSpPr>
          <p:spPr>
            <a:xfrm>
              <a:off x="0" y="4390931"/>
              <a:ext cx="12192000" cy="61563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3B1D864-F701-42CB-8EE6-83C61F488A9C}"/>
                </a:ext>
              </a:extLst>
            </p:cNvPr>
            <p:cNvGrpSpPr/>
            <p:nvPr/>
          </p:nvGrpSpPr>
          <p:grpSpPr>
            <a:xfrm>
              <a:off x="660400" y="2504603"/>
              <a:ext cx="3369248" cy="3629497"/>
              <a:chOff x="660400" y="2504603"/>
              <a:chExt cx="3431766" cy="362949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9F1B890-4C23-48E6-8E95-6A35FEBDEFCC}"/>
                  </a:ext>
                </a:extLst>
              </p:cNvPr>
              <p:cNvSpPr/>
              <p:nvPr/>
            </p:nvSpPr>
            <p:spPr>
              <a:xfrm>
                <a:off x="660400" y="2504603"/>
                <a:ext cx="3431766" cy="1886328"/>
              </a:xfrm>
              <a:prstGeom prst="rect">
                <a:avLst/>
              </a:prstGeom>
              <a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10570" b="-1057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56639E96-A565-47B6-907E-4462AE385314}"/>
                  </a:ext>
                </a:extLst>
              </p:cNvPr>
              <p:cNvGrpSpPr/>
              <p:nvPr/>
            </p:nvGrpSpPr>
            <p:grpSpPr>
              <a:xfrm>
                <a:off x="660400" y="4468004"/>
                <a:ext cx="3431766" cy="1666096"/>
                <a:chOff x="743997" y="4468004"/>
                <a:chExt cx="3264572" cy="1666096"/>
              </a:xfrm>
            </p:grpSpPr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21D2456-A6A6-43F5-AD86-0A010D24A2F0}"/>
                    </a:ext>
                  </a:extLst>
                </p:cNvPr>
                <p:cNvSpPr txBox="1"/>
                <p:nvPr/>
              </p:nvSpPr>
              <p:spPr>
                <a:xfrm>
                  <a:off x="743997" y="4468004"/>
                  <a:ext cx="3264572" cy="46148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Lack of self-worth</a:t>
                  </a:r>
                  <a:endParaRPr lang="id-ID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8E07573-A8E5-42F7-B445-E2E8E3B47ABD}"/>
                    </a:ext>
                  </a:extLst>
                </p:cNvPr>
                <p:cNvSpPr/>
                <p:nvPr/>
              </p:nvSpPr>
              <p:spPr bwMode="auto">
                <a:xfrm>
                  <a:off x="743997" y="5006565"/>
                  <a:ext cx="3264572" cy="11275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dirty="0"/>
                    <a:t>Lack of recognition and affirmation of oneself is prone to inferiority complex.</a:t>
                  </a:r>
                </a:p>
              </p:txBody>
            </p:sp>
          </p:grp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CA8488D-F70E-428E-A0F3-3284C9A99641}"/>
                </a:ext>
              </a:extLst>
            </p:cNvPr>
            <p:cNvGrpSpPr/>
            <p:nvPr/>
          </p:nvGrpSpPr>
          <p:grpSpPr>
            <a:xfrm>
              <a:off x="4405027" y="2504603"/>
              <a:ext cx="3369248" cy="3629497"/>
              <a:chOff x="660400" y="2504603"/>
              <a:chExt cx="3431766" cy="3629497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798C1E5-D1E3-4471-A06E-6879789FBA3E}"/>
                  </a:ext>
                </a:extLst>
              </p:cNvPr>
              <p:cNvSpPr/>
              <p:nvPr/>
            </p:nvSpPr>
            <p:spPr>
              <a:xfrm>
                <a:off x="660400" y="2504603"/>
                <a:ext cx="3431766" cy="1886328"/>
              </a:xfrm>
              <a:prstGeom prst="rect">
                <a:avLst/>
              </a:prstGeom>
              <a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10110" b="-1011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54B1FEB-B821-4079-BE89-DF5F260CCC02}"/>
                  </a:ext>
                </a:extLst>
              </p:cNvPr>
              <p:cNvGrpSpPr/>
              <p:nvPr/>
            </p:nvGrpSpPr>
            <p:grpSpPr>
              <a:xfrm>
                <a:off x="660400" y="4468004"/>
                <a:ext cx="3431766" cy="1666096"/>
                <a:chOff x="743997" y="4468004"/>
                <a:chExt cx="3264572" cy="166609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41869B8-0BFC-4100-A8B1-1D0BB97D459A}"/>
                    </a:ext>
                  </a:extLst>
                </p:cNvPr>
                <p:cNvSpPr txBox="1"/>
                <p:nvPr/>
              </p:nvSpPr>
              <p:spPr>
                <a:xfrm>
                  <a:off x="743997" y="4468004"/>
                  <a:ext cx="3264572" cy="46148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Social impairment</a:t>
                  </a:r>
                  <a:endParaRPr lang="id-ID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308DBAF-8DDE-4AC8-8347-3D296D92DEC0}"/>
                    </a:ext>
                  </a:extLst>
                </p:cNvPr>
                <p:cNvSpPr/>
                <p:nvPr/>
              </p:nvSpPr>
              <p:spPr bwMode="auto">
                <a:xfrm>
                  <a:off x="743997" y="5006565"/>
                  <a:ext cx="3264572" cy="11275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dirty="0"/>
                    <a:t>Fear of socializing with others due to low self-esteem affects the development of social skills</a:t>
                  </a:r>
                </a:p>
              </p:txBody>
            </p: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AA5B4D6-F706-4D52-B94E-EA795AF18936}"/>
                </a:ext>
              </a:extLst>
            </p:cNvPr>
            <p:cNvGrpSpPr/>
            <p:nvPr/>
          </p:nvGrpSpPr>
          <p:grpSpPr>
            <a:xfrm>
              <a:off x="8149652" y="2504603"/>
              <a:ext cx="3369248" cy="3629497"/>
              <a:chOff x="660400" y="2504603"/>
              <a:chExt cx="3431766" cy="3629497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04F3D1A-3CF7-4BF6-B7F8-E069CF4A4574}"/>
                  </a:ext>
                </a:extLst>
              </p:cNvPr>
              <p:cNvSpPr/>
              <p:nvPr/>
            </p:nvSpPr>
            <p:spPr>
              <a:xfrm>
                <a:off x="660400" y="2504603"/>
                <a:ext cx="3431766" cy="1886328"/>
              </a:xfrm>
              <a:prstGeom prst="rect">
                <a:avLst/>
              </a:prstGeom>
              <a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10130" b="-1013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229F3AEB-1C9C-45EB-9345-ED2B54D923AB}"/>
                  </a:ext>
                </a:extLst>
              </p:cNvPr>
              <p:cNvGrpSpPr/>
              <p:nvPr/>
            </p:nvGrpSpPr>
            <p:grpSpPr>
              <a:xfrm>
                <a:off x="660400" y="4468004"/>
                <a:ext cx="3431766" cy="1666096"/>
                <a:chOff x="743997" y="4468004"/>
                <a:chExt cx="3264572" cy="1666096"/>
              </a:xfrm>
            </p:grpSpPr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C1F5E14-3B78-4E08-A9CF-896D1859F62C}"/>
                    </a:ext>
                  </a:extLst>
                </p:cNvPr>
                <p:cNvSpPr txBox="1"/>
                <p:nvPr/>
              </p:nvSpPr>
              <p:spPr>
                <a:xfrm>
                  <a:off x="743997" y="4468004"/>
                  <a:ext cx="3264572" cy="46148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Depressive tendencies</a:t>
                  </a:r>
                  <a:endParaRPr lang="id-ID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E387ADE-4C1E-48FF-A32E-F62A5EA86C28}"/>
                    </a:ext>
                  </a:extLst>
                </p:cNvPr>
                <p:cNvSpPr/>
                <p:nvPr/>
              </p:nvSpPr>
              <p:spPr bwMode="auto">
                <a:xfrm>
                  <a:off x="743997" y="5006565"/>
                  <a:ext cx="3264572" cy="11275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200" dirty="0"/>
                    <a:t>Long-term low self-esteem can lead to depression. Affects mental health</a:t>
                  </a:r>
                </a:p>
              </p:txBody>
            </p:sp>
          </p:grpSp>
        </p:grpSp>
      </p:grp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Inferiority</a:t>
            </a:r>
          </a:p>
        </p:txBody>
      </p:sp>
    </p:spTree>
    <p:extLst>
      <p:ext uri="{BB962C8B-B14F-4D97-AF65-F5344CB8AC3E}">
        <p14:creationId xmlns:p14="http://schemas.microsoft.com/office/powerpoint/2010/main" val="307561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03. Sustainable social development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The mental health of adolescents plays a non-negligible role in the development of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3638B6A-F2D7-2A12-5A84-53055C665A99}"/>
              </a:ext>
            </a:extLst>
          </p:cNvPr>
          <p:cNvGrpSpPr/>
          <p:nvPr/>
        </p:nvGrpSpPr>
        <p:grpSpPr>
          <a:xfrm>
            <a:off x="1" y="1191855"/>
            <a:ext cx="12192000" cy="5666145"/>
            <a:chOff x="1" y="1191855"/>
            <a:chExt cx="12192000" cy="56661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6201F28-955D-B099-E606-E1FE7A42BD92}"/>
                </a:ext>
              </a:extLst>
            </p:cNvPr>
            <p:cNvSpPr/>
            <p:nvPr/>
          </p:nvSpPr>
          <p:spPr>
            <a:xfrm>
              <a:off x="1" y="5007431"/>
              <a:ext cx="12192000" cy="1850569"/>
            </a:xfrm>
            <a:prstGeom prst="rect">
              <a:avLst/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68140" b="-16814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EAB6F86-6799-90B7-319E-C0B55EAA6A62}"/>
                </a:ext>
              </a:extLst>
            </p:cNvPr>
            <p:cNvSpPr/>
            <p:nvPr/>
          </p:nvSpPr>
          <p:spPr>
            <a:xfrm>
              <a:off x="1" y="5007431"/>
              <a:ext cx="12192000" cy="1850569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DCA0EB3-8999-D772-6B9B-9DED499E7B41}"/>
                </a:ext>
              </a:extLst>
            </p:cNvPr>
            <p:cNvSpPr txBox="1"/>
            <p:nvPr/>
          </p:nvSpPr>
          <p:spPr>
            <a:xfrm>
              <a:off x="660400" y="1191855"/>
              <a:ext cx="485477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lvl="0" defTabSz="913765">
                <a:buSzPct val="25000"/>
                <a:defRPr/>
              </a:pPr>
              <a:r>
                <a:rPr lang="en-US" altLang="zh-CN" sz="2400" b="1" dirty="0"/>
                <a:t>Adolescent mental health implications</a:t>
              </a:r>
              <a:endParaRPr kumimoji="0" lang="en-US" altLang="zh-CN" sz="2400" b="1" i="0" u="none" strike="noStrike" kern="1200" cap="none" spc="0" normalizeH="0" baseline="0" noProof="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82FD945-5481-7A81-E5FA-BCA4BC4E7E4B}"/>
                </a:ext>
              </a:extLst>
            </p:cNvPr>
            <p:cNvGrpSpPr/>
            <p:nvPr/>
          </p:nvGrpSpPr>
          <p:grpSpPr>
            <a:xfrm>
              <a:off x="755648" y="2231364"/>
              <a:ext cx="2868030" cy="3706793"/>
              <a:chOff x="755648" y="2231364"/>
              <a:chExt cx="2868030" cy="3706793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EB810AB4-CDDC-930F-8007-DE47FE86D399}"/>
                  </a:ext>
                </a:extLst>
              </p:cNvPr>
              <p:cNvGrpSpPr/>
              <p:nvPr/>
            </p:nvGrpSpPr>
            <p:grpSpPr>
              <a:xfrm>
                <a:off x="755648" y="2231364"/>
                <a:ext cx="2714173" cy="3706793"/>
                <a:chOff x="812798" y="2127949"/>
                <a:chExt cx="2714173" cy="3706793"/>
              </a:xfrm>
            </p:grpSpPr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DFD286-0DE0-84FA-4A82-15EEBD42E110}"/>
                    </a:ext>
                  </a:extLst>
                </p:cNvPr>
                <p:cNvSpPr/>
                <p:nvPr/>
              </p:nvSpPr>
              <p:spPr>
                <a:xfrm>
                  <a:off x="812798" y="2627085"/>
                  <a:ext cx="2714173" cy="3207657"/>
                </a:xfrm>
                <a:prstGeom prst="roundRect">
                  <a:avLst>
                    <a:gd name="adj" fmla="val 13485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F2901E33-F61D-A0AE-CC0D-221DD8C642A6}"/>
                    </a:ext>
                  </a:extLst>
                </p:cNvPr>
                <p:cNvSpPr/>
                <p:nvPr/>
              </p:nvSpPr>
              <p:spPr>
                <a:xfrm>
                  <a:off x="2470930" y="2127949"/>
                  <a:ext cx="836593" cy="836593"/>
                </a:xfrm>
                <a:prstGeom prst="ellipse">
                  <a:avLst/>
                </a:prstGeom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/>
                    <a:t>01</a:t>
                  </a:r>
                  <a:endParaRPr lang="zh-CN" altLang="en-US" sz="2400" b="1" dirty="0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83A4EAB0-0459-E3D2-5524-074A805AD4DD}"/>
                  </a:ext>
                </a:extLst>
              </p:cNvPr>
              <p:cNvGrpSpPr/>
              <p:nvPr/>
            </p:nvGrpSpPr>
            <p:grpSpPr>
              <a:xfrm>
                <a:off x="765671" y="3059791"/>
                <a:ext cx="2858007" cy="2097411"/>
                <a:chOff x="765671" y="3059791"/>
                <a:chExt cx="2858007" cy="2097411"/>
              </a:xfrm>
            </p:grpSpPr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BAA21C15-7404-FC34-14AD-5B38BDDCD36C}"/>
                    </a:ext>
                  </a:extLst>
                </p:cNvPr>
                <p:cNvGrpSpPr/>
                <p:nvPr/>
              </p:nvGrpSpPr>
              <p:grpSpPr>
                <a:xfrm>
                  <a:off x="765671" y="3059791"/>
                  <a:ext cx="2858007" cy="2097411"/>
                  <a:chOff x="800234" y="3059791"/>
                  <a:chExt cx="2858007" cy="2097411"/>
                </a:xfrm>
              </p:grpSpPr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1590B18F-D243-4CFD-0F62-D41130557CA5}"/>
                      </a:ext>
                    </a:extLst>
                  </p:cNvPr>
                  <p:cNvSpPr txBox="1"/>
                  <p:nvPr/>
                </p:nvSpPr>
                <p:spPr>
                  <a:xfrm>
                    <a:off x="800234" y="3059791"/>
                    <a:ext cx="285800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b="1" dirty="0">
                        <a:solidFill>
                          <a:srgbClr val="FFFFFF"/>
                        </a:solidFill>
                      </a:rPr>
                      <a:t>The importance of learning the environment in Xi</a:t>
                    </a:r>
                  </a:p>
                </p:txBody>
              </p:sp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9152C66D-B39F-ED41-C690-94F9BDA728E0}"/>
                      </a:ext>
                    </a:extLst>
                  </p:cNvPr>
                  <p:cNvSpPr txBox="1"/>
                  <p:nvPr/>
                </p:nvSpPr>
                <p:spPr>
                  <a:xfrm>
                    <a:off x="968623" y="3714050"/>
                    <a:ext cx="2357348" cy="144315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defTabSz="913765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sz="1200" dirty="0">
                        <a:solidFill>
                          <a:srgbClr val="FFFFFF"/>
                        </a:solidFill>
                      </a:rPr>
                      <a:t>Create a positive and comfortable learning and Xi environment for young people, and improve the motivation Xi learning.</a:t>
                    </a:r>
                    <a:endParaRPr kumimoji="0" lang="en-US" altLang="zh-CN" sz="12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FB0E807D-21B9-39BC-6F1F-AD6EDE757B62}"/>
                    </a:ext>
                  </a:extLst>
                </p:cNvPr>
                <p:cNvCxnSpPr/>
                <p:nvPr/>
              </p:nvCxnSpPr>
              <p:spPr>
                <a:xfrm>
                  <a:off x="934060" y="3624243"/>
                  <a:ext cx="2316313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CAADAD5-85EC-913E-469D-6C69D9C7A1F0}"/>
                </a:ext>
              </a:extLst>
            </p:cNvPr>
            <p:cNvGrpSpPr/>
            <p:nvPr/>
          </p:nvGrpSpPr>
          <p:grpSpPr>
            <a:xfrm>
              <a:off x="4757962" y="2231364"/>
              <a:ext cx="3358243" cy="3706793"/>
              <a:chOff x="4757962" y="2231364"/>
              <a:chExt cx="3358243" cy="3706793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14EA2954-7C99-0055-25A6-D7FB20D9A67E}"/>
                  </a:ext>
                </a:extLst>
              </p:cNvPr>
              <p:cNvGrpSpPr/>
              <p:nvPr/>
            </p:nvGrpSpPr>
            <p:grpSpPr>
              <a:xfrm>
                <a:off x="4757962" y="2231364"/>
                <a:ext cx="2714173" cy="3706793"/>
                <a:chOff x="4767940" y="2244064"/>
                <a:chExt cx="2714173" cy="3706793"/>
              </a:xfrm>
            </p:grpSpPr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id="{1847340A-6036-7D42-614A-2D73846820D1}"/>
                    </a:ext>
                  </a:extLst>
                </p:cNvPr>
                <p:cNvSpPr/>
                <p:nvPr/>
              </p:nvSpPr>
              <p:spPr>
                <a:xfrm>
                  <a:off x="4767940" y="2743200"/>
                  <a:ext cx="2714173" cy="3207657"/>
                </a:xfrm>
                <a:prstGeom prst="roundRect">
                  <a:avLst>
                    <a:gd name="adj" fmla="val 1348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86282C66-197D-770D-78B1-43EDEB6B6FFB}"/>
                    </a:ext>
                  </a:extLst>
                </p:cNvPr>
                <p:cNvSpPr/>
                <p:nvPr/>
              </p:nvSpPr>
              <p:spPr>
                <a:xfrm>
                  <a:off x="4767940" y="2743200"/>
                  <a:ext cx="2714173" cy="3207657"/>
                </a:xfrm>
                <a:prstGeom prst="roundRect">
                  <a:avLst>
                    <a:gd name="adj" fmla="val 13485"/>
                  </a:avLst>
                </a:prstGeom>
                <a:solidFill>
                  <a:schemeClr val="tx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456601B3-7EC5-77E6-DD43-73095A77997E}"/>
                    </a:ext>
                  </a:extLst>
                </p:cNvPr>
                <p:cNvSpPr/>
                <p:nvPr/>
              </p:nvSpPr>
              <p:spPr>
                <a:xfrm>
                  <a:off x="6426072" y="2244064"/>
                  <a:ext cx="836593" cy="836593"/>
                </a:xfrm>
                <a:prstGeom prst="ellipse">
                  <a:avLst/>
                </a:prstGeom>
                <a:solidFill>
                  <a:schemeClr val="tx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02</a:t>
                  </a:r>
                  <a:endParaRPr lang="zh-CN" altLang="en-US" sz="1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B3254C48-9E2F-E8D3-F67D-4F27F5F84A82}"/>
                  </a:ext>
                </a:extLst>
              </p:cNvPr>
              <p:cNvGrpSpPr/>
              <p:nvPr/>
            </p:nvGrpSpPr>
            <p:grpSpPr>
              <a:xfrm>
                <a:off x="4794844" y="3113651"/>
                <a:ext cx="3321361" cy="2320550"/>
                <a:chOff x="792530" y="3113651"/>
                <a:chExt cx="3321361" cy="2320550"/>
              </a:xfrm>
            </p:grpSpPr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CE06149E-E08F-4CEA-7DD1-3DF2ADE2D510}"/>
                    </a:ext>
                  </a:extLst>
                </p:cNvPr>
                <p:cNvGrpSpPr/>
                <p:nvPr/>
              </p:nvGrpSpPr>
              <p:grpSpPr>
                <a:xfrm>
                  <a:off x="792530" y="3113651"/>
                  <a:ext cx="3321361" cy="2320550"/>
                  <a:chOff x="827093" y="3113651"/>
                  <a:chExt cx="3321361" cy="2320550"/>
                </a:xfrm>
              </p:grpSpPr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4BE7E165-FCE5-23B9-FA6E-09D243A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827093" y="3113651"/>
                    <a:ext cx="332136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b="1" dirty="0"/>
                      <a:t>The impact of learning Xi methods</a:t>
                    </a:r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3278F44B-98B5-2D43-5374-60DA5BE6C169}"/>
                      </a:ext>
                    </a:extLst>
                  </p:cNvPr>
                  <p:cNvSpPr txBox="1"/>
                  <p:nvPr/>
                </p:nvSpPr>
                <p:spPr>
                  <a:xfrm>
                    <a:off x="968623" y="3714050"/>
                    <a:ext cx="2357348" cy="17201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defTabSz="913765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sz="1200" dirty="0"/>
                      <a:t>Scientific and reasonable Xi learning methods can improve the effect of learning Xi, reduce the pressure of learning Xi, and maintain a good psychological state.</a:t>
                    </a:r>
                    <a:endParaRPr kumimoji="0" lang="en-US" altLang="zh-CN" sz="1200" b="0" i="0" u="none" strike="noStrike" kern="120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</p:grp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961ED500-E036-00DE-6458-3AFFD29E979B}"/>
                    </a:ext>
                  </a:extLst>
                </p:cNvPr>
                <p:cNvCxnSpPr/>
                <p:nvPr/>
              </p:nvCxnSpPr>
              <p:spPr>
                <a:xfrm>
                  <a:off x="934060" y="3624243"/>
                  <a:ext cx="23163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74233F6-EC81-D7DF-019D-520BF1078FE4}"/>
                </a:ext>
              </a:extLst>
            </p:cNvPr>
            <p:cNvGrpSpPr/>
            <p:nvPr/>
          </p:nvGrpSpPr>
          <p:grpSpPr>
            <a:xfrm>
              <a:off x="8760276" y="2231364"/>
              <a:ext cx="2906309" cy="3706793"/>
              <a:chOff x="8760276" y="2231364"/>
              <a:chExt cx="2906309" cy="3706793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90106ED6-2BCC-3E1A-7C43-E436C6C63702}"/>
                  </a:ext>
                </a:extLst>
              </p:cNvPr>
              <p:cNvGrpSpPr/>
              <p:nvPr/>
            </p:nvGrpSpPr>
            <p:grpSpPr>
              <a:xfrm>
                <a:off x="8760276" y="2231364"/>
                <a:ext cx="2714173" cy="3706793"/>
                <a:chOff x="4767940" y="2244064"/>
                <a:chExt cx="2714173" cy="3706793"/>
              </a:xfrm>
            </p:grpSpPr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BBF95562-1F22-3E58-BF4C-B9290FB0D129}"/>
                    </a:ext>
                  </a:extLst>
                </p:cNvPr>
                <p:cNvSpPr/>
                <p:nvPr/>
              </p:nvSpPr>
              <p:spPr>
                <a:xfrm>
                  <a:off x="4767940" y="2743200"/>
                  <a:ext cx="2714173" cy="3207657"/>
                </a:xfrm>
                <a:prstGeom prst="roundRect">
                  <a:avLst>
                    <a:gd name="adj" fmla="val 1348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416D41B-1953-A482-3EA6-4450B3D1D229}"/>
                    </a:ext>
                  </a:extLst>
                </p:cNvPr>
                <p:cNvSpPr/>
                <p:nvPr/>
              </p:nvSpPr>
              <p:spPr>
                <a:xfrm>
                  <a:off x="4767940" y="2743200"/>
                  <a:ext cx="2714173" cy="3207657"/>
                </a:xfrm>
                <a:prstGeom prst="roundRect">
                  <a:avLst>
                    <a:gd name="adj" fmla="val 13485"/>
                  </a:avLst>
                </a:prstGeom>
                <a:solidFill>
                  <a:schemeClr val="tx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F9213D6F-B7C2-1141-0257-DFD4D0A7F0A4}"/>
                    </a:ext>
                  </a:extLst>
                </p:cNvPr>
                <p:cNvSpPr/>
                <p:nvPr/>
              </p:nvSpPr>
              <p:spPr>
                <a:xfrm>
                  <a:off x="6426072" y="2244064"/>
                  <a:ext cx="836593" cy="836593"/>
                </a:xfrm>
                <a:prstGeom prst="ellipse">
                  <a:avLst/>
                </a:prstGeom>
                <a:solidFill>
                  <a:schemeClr val="tx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03</a:t>
                  </a:r>
                  <a:endParaRPr lang="zh-CN" altLang="en-US" sz="1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D64810A2-0A48-0F5B-AE22-6F8682DE3E2C}"/>
                  </a:ext>
                </a:extLst>
              </p:cNvPr>
              <p:cNvGrpSpPr/>
              <p:nvPr/>
            </p:nvGrpSpPr>
            <p:grpSpPr>
              <a:xfrm>
                <a:off x="8760276" y="3143950"/>
                <a:ext cx="2906309" cy="2013252"/>
                <a:chOff x="755648" y="3143950"/>
                <a:chExt cx="2906309" cy="2013252"/>
              </a:xfrm>
            </p:grpSpPr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D032DCC9-1866-F205-C8A7-65C1906ABB5E}"/>
                    </a:ext>
                  </a:extLst>
                </p:cNvPr>
                <p:cNvGrpSpPr/>
                <p:nvPr/>
              </p:nvGrpSpPr>
              <p:grpSpPr>
                <a:xfrm>
                  <a:off x="755648" y="3143950"/>
                  <a:ext cx="2906309" cy="2013252"/>
                  <a:chOff x="790211" y="3143950"/>
                  <a:chExt cx="2906309" cy="2013252"/>
                </a:xfrm>
              </p:grpSpPr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44B8245D-6928-C9A8-E5C5-5829097614A8}"/>
                      </a:ext>
                    </a:extLst>
                  </p:cNvPr>
                  <p:cNvSpPr txBox="1"/>
                  <p:nvPr/>
                </p:nvSpPr>
                <p:spPr>
                  <a:xfrm>
                    <a:off x="790211" y="3143950"/>
                    <a:ext cx="29063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b="1" dirty="0"/>
                      <a:t>Xi performance relationship</a:t>
                    </a:r>
                  </a:p>
                </p:txBody>
              </p:sp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EA8536E3-8ECA-1D29-9ACA-91FC37F7DA00}"/>
                      </a:ext>
                    </a:extLst>
                  </p:cNvPr>
                  <p:cNvSpPr txBox="1"/>
                  <p:nvPr/>
                </p:nvSpPr>
                <p:spPr>
                  <a:xfrm>
                    <a:off x="968623" y="3714050"/>
                    <a:ext cx="2357348" cy="144315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defTabSz="913765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sz="1200" dirty="0"/>
                      <a:t>Improvement in Xi performance can boost adolescents' self-confidence and positive emotions, which can have a positive impact on mental health.</a:t>
                    </a:r>
                    <a:endParaRPr kumimoji="0" lang="en-US" altLang="zh-CN" sz="1200" b="0" i="0" u="none" strike="noStrike" kern="120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</p:grp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68D00647-9076-FEE4-4084-A8A4DA37C8B9}"/>
                    </a:ext>
                  </a:extLst>
                </p:cNvPr>
                <p:cNvCxnSpPr/>
                <p:nvPr/>
              </p:nvCxnSpPr>
              <p:spPr>
                <a:xfrm>
                  <a:off x="934060" y="3624243"/>
                  <a:ext cx="23163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标题 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295159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849" y="806031"/>
            <a:ext cx="10138267" cy="6099902"/>
            <a:chOff x="1502849" y="806031"/>
            <a:chExt cx="10138267" cy="6099902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373EE3-2B73-466A-8271-AF52B3DE4665}"/>
                </a:ext>
              </a:extLst>
            </p:cNvPr>
            <p:cNvSpPr txBox="1"/>
            <p:nvPr/>
          </p:nvSpPr>
          <p:spPr>
            <a:xfrm flipH="1">
              <a:off x="5309607" y="1156244"/>
              <a:ext cx="32050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The importance of socializing in adolescents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A38B82F-1367-498E-9ABE-0B4571F303AF}"/>
                </a:ext>
              </a:extLst>
            </p:cNvPr>
            <p:cNvSpPr txBox="1"/>
            <p:nvPr/>
          </p:nvSpPr>
          <p:spPr>
            <a:xfrm>
              <a:off x="5304483" y="4385563"/>
              <a:ext cx="18614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Build friendships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812D974-8E0E-4983-927B-1CC8DD3CC041}"/>
                </a:ext>
              </a:extLst>
            </p:cNvPr>
            <p:cNvSpPr txBox="1"/>
            <p:nvPr/>
          </p:nvSpPr>
          <p:spPr>
            <a:xfrm>
              <a:off x="5304483" y="3800788"/>
              <a:ext cx="5357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rPr>
                <a:t>0</a:t>
              </a:r>
              <a:r>
                <a:rPr lang="en-US" altLang="zh-CN" sz="100" b="1" dirty="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rPr>
                <a:t>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rPr>
                <a:t>1.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A1B8894-D097-4011-A63C-C8A6C65FA4C6}"/>
                </a:ext>
              </a:extLst>
            </p:cNvPr>
            <p:cNvSpPr txBox="1"/>
            <p:nvPr/>
          </p:nvSpPr>
          <p:spPr>
            <a:xfrm>
              <a:off x="5304482" y="4908783"/>
              <a:ext cx="1983235" cy="1997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rPr>
                <a:t>Meet new people and expand your social circle through social activities: Meet new people and expand your social circle by participating in social activities.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  <a:alpha val="59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F5E20A8-F1D0-43D6-9611-86A5041CB4BC}"/>
                </a:ext>
              </a:extLst>
            </p:cNvPr>
            <p:cNvSpPr txBox="1"/>
            <p:nvPr/>
          </p:nvSpPr>
          <p:spPr>
            <a:xfrm>
              <a:off x="7313669" y="4385563"/>
              <a:ext cx="1861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Boost self-confidence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021CC0F-9348-4273-9D80-840BC59FAAA8}"/>
                </a:ext>
              </a:extLst>
            </p:cNvPr>
            <p:cNvSpPr txBox="1"/>
            <p:nvPr/>
          </p:nvSpPr>
          <p:spPr>
            <a:xfrm>
              <a:off x="7313668" y="3800788"/>
              <a:ext cx="5357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rPr>
                <a:t>0</a:t>
              </a:r>
              <a:r>
                <a:rPr lang="en-US" altLang="zh-CN" sz="100" b="1" dirty="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rPr>
                <a:t>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rPr>
                <a:t>2.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500C792-B97E-4B7B-BEEC-A8CBBD636B29}"/>
                </a:ext>
              </a:extLst>
            </p:cNvPr>
            <p:cNvSpPr txBox="1"/>
            <p:nvPr/>
          </p:nvSpPr>
          <p:spPr>
            <a:xfrm>
              <a:off x="7313667" y="4908783"/>
              <a:ext cx="1983235" cy="116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rPr>
                <a:t>Actively participate in social activities and showcase your talents and strengths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  <a:alpha val="59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4235662-CE91-4337-B856-D901DFCA67FA}"/>
                </a:ext>
              </a:extLst>
            </p:cNvPr>
            <p:cNvSpPr txBox="1"/>
            <p:nvPr/>
          </p:nvSpPr>
          <p:spPr>
            <a:xfrm>
              <a:off x="9322853" y="4385563"/>
              <a:ext cx="23182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Increases self-esteem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BA16142-E569-4486-AF2B-991BB5FD6F80}"/>
                </a:ext>
              </a:extLst>
            </p:cNvPr>
            <p:cNvSpPr txBox="1"/>
            <p:nvPr/>
          </p:nvSpPr>
          <p:spPr>
            <a:xfrm>
              <a:off x="9322853" y="3800788"/>
              <a:ext cx="5357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rPr>
                <a:t>0</a:t>
              </a:r>
              <a:r>
                <a:rPr lang="en-US" altLang="zh-CN" sz="100" b="1" dirty="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rPr>
                <a:t>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rPr>
                <a:t>3.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C031BD4-F440-4EA5-A158-F918CAB7DBBB}"/>
                </a:ext>
              </a:extLst>
            </p:cNvPr>
            <p:cNvSpPr txBox="1"/>
            <p:nvPr/>
          </p:nvSpPr>
          <p:spPr>
            <a:xfrm>
              <a:off x="9322852" y="4908783"/>
              <a:ext cx="1983235" cy="116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rPr>
                <a:t>Gain recognition and appreciation in interacting and communicating with others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  <a:alpha val="59000"/>
                  </a:schemeClr>
                </a:solidFill>
                <a:effectLst/>
                <a:uLnTx/>
                <a:uFillTx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787E3B3-FC11-462B-922B-596244C72E11}"/>
                </a:ext>
              </a:extLst>
            </p:cNvPr>
            <p:cNvGrpSpPr/>
            <p:nvPr/>
          </p:nvGrpSpPr>
          <p:grpSpPr>
            <a:xfrm>
              <a:off x="1502849" y="806031"/>
              <a:ext cx="3950043" cy="5352641"/>
              <a:chOff x="4120979" y="1130299"/>
              <a:chExt cx="3950043" cy="5352641"/>
            </a:xfrm>
          </p:grpSpPr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BDC006A4-02A8-4BC1-BCBC-038AF7D4B3E6}"/>
                  </a:ext>
                </a:extLst>
              </p:cNvPr>
              <p:cNvSpPr/>
              <p:nvPr/>
            </p:nvSpPr>
            <p:spPr>
              <a:xfrm>
                <a:off x="4803793" y="1130299"/>
                <a:ext cx="2578696" cy="5245938"/>
              </a:xfrm>
              <a:custGeom>
                <a:avLst/>
                <a:gdLst>
                  <a:gd name="connsiteX0" fmla="*/ 420624 w 2578696"/>
                  <a:gd name="connsiteY0" fmla="*/ 0 h 5245938"/>
                  <a:gd name="connsiteX1" fmla="*/ 2158325 w 2578696"/>
                  <a:gd name="connsiteY1" fmla="*/ 0 h 5245938"/>
                  <a:gd name="connsiteX2" fmla="*/ 2392416 w 2578696"/>
                  <a:gd name="connsiteY2" fmla="*/ 45748 h 5245938"/>
                  <a:gd name="connsiteX3" fmla="*/ 2532982 w 2578696"/>
                  <a:gd name="connsiteY3" fmla="*/ 186314 h 5245938"/>
                  <a:gd name="connsiteX4" fmla="*/ 2578730 w 2578696"/>
                  <a:gd name="connsiteY4" fmla="*/ 420406 h 5245938"/>
                  <a:gd name="connsiteX5" fmla="*/ 2578730 w 2578696"/>
                  <a:gd name="connsiteY5" fmla="*/ 4825533 h 5245938"/>
                  <a:gd name="connsiteX6" fmla="*/ 2532982 w 2578696"/>
                  <a:gd name="connsiteY6" fmla="*/ 5059625 h 5245938"/>
                  <a:gd name="connsiteX7" fmla="*/ 2392416 w 2578696"/>
                  <a:gd name="connsiteY7" fmla="*/ 5200190 h 5245938"/>
                  <a:gd name="connsiteX8" fmla="*/ 2158325 w 2578696"/>
                  <a:gd name="connsiteY8" fmla="*/ 5245939 h 5245938"/>
                  <a:gd name="connsiteX9" fmla="*/ 420624 w 2578696"/>
                  <a:gd name="connsiteY9" fmla="*/ 5245939 h 5245938"/>
                  <a:gd name="connsiteX10" fmla="*/ 186532 w 2578696"/>
                  <a:gd name="connsiteY10" fmla="*/ 5200190 h 5245938"/>
                  <a:gd name="connsiteX11" fmla="*/ 45967 w 2578696"/>
                  <a:gd name="connsiteY11" fmla="*/ 5059625 h 5245938"/>
                  <a:gd name="connsiteX12" fmla="*/ 34 w 2578696"/>
                  <a:gd name="connsiteY12" fmla="*/ 4825717 h 5245938"/>
                  <a:gd name="connsiteX13" fmla="*/ 34 w 2578696"/>
                  <a:gd name="connsiteY13" fmla="*/ 420590 h 5245938"/>
                  <a:gd name="connsiteX14" fmla="*/ 45782 w 2578696"/>
                  <a:gd name="connsiteY14" fmla="*/ 186498 h 5245938"/>
                  <a:gd name="connsiteX15" fmla="*/ 186348 w 2578696"/>
                  <a:gd name="connsiteY15" fmla="*/ 45933 h 5245938"/>
                  <a:gd name="connsiteX16" fmla="*/ 420624 w 2578696"/>
                  <a:gd name="connsiteY16" fmla="*/ 0 h 524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78696" h="5245938">
                    <a:moveTo>
                      <a:pt x="420624" y="0"/>
                    </a:moveTo>
                    <a:lnTo>
                      <a:pt x="2158325" y="0"/>
                    </a:lnTo>
                    <a:cubicBezTo>
                      <a:pt x="2267900" y="0"/>
                      <a:pt x="2328774" y="11806"/>
                      <a:pt x="2392416" y="45748"/>
                    </a:cubicBezTo>
                    <a:cubicBezTo>
                      <a:pt x="2452738" y="78031"/>
                      <a:pt x="2500884" y="126177"/>
                      <a:pt x="2532982" y="186314"/>
                    </a:cubicBezTo>
                    <a:cubicBezTo>
                      <a:pt x="2566924" y="249956"/>
                      <a:pt x="2578730" y="310831"/>
                      <a:pt x="2578730" y="420406"/>
                    </a:cubicBezTo>
                    <a:lnTo>
                      <a:pt x="2578730" y="4825533"/>
                    </a:lnTo>
                    <a:cubicBezTo>
                      <a:pt x="2578730" y="4935108"/>
                      <a:pt x="2566924" y="4995983"/>
                      <a:pt x="2532982" y="5059625"/>
                    </a:cubicBezTo>
                    <a:cubicBezTo>
                      <a:pt x="2500700" y="5119946"/>
                      <a:pt x="2452553" y="5168093"/>
                      <a:pt x="2392416" y="5200190"/>
                    </a:cubicBezTo>
                    <a:cubicBezTo>
                      <a:pt x="2328774" y="5234132"/>
                      <a:pt x="2267900" y="5245939"/>
                      <a:pt x="2158325" y="5245939"/>
                    </a:cubicBezTo>
                    <a:lnTo>
                      <a:pt x="420624" y="5245939"/>
                    </a:lnTo>
                    <a:cubicBezTo>
                      <a:pt x="311049" y="5245939"/>
                      <a:pt x="250174" y="5234132"/>
                      <a:pt x="186532" y="5200190"/>
                    </a:cubicBezTo>
                    <a:cubicBezTo>
                      <a:pt x="126211" y="5167908"/>
                      <a:pt x="78065" y="5119761"/>
                      <a:pt x="45967" y="5059625"/>
                    </a:cubicBezTo>
                    <a:cubicBezTo>
                      <a:pt x="11840" y="4996351"/>
                      <a:pt x="34" y="4935292"/>
                      <a:pt x="34" y="4825717"/>
                    </a:cubicBezTo>
                    <a:lnTo>
                      <a:pt x="34" y="420590"/>
                    </a:lnTo>
                    <a:cubicBezTo>
                      <a:pt x="34" y="311015"/>
                      <a:pt x="11840" y="250140"/>
                      <a:pt x="45782" y="186498"/>
                    </a:cubicBezTo>
                    <a:cubicBezTo>
                      <a:pt x="78065" y="126177"/>
                      <a:pt x="126211" y="78031"/>
                      <a:pt x="186348" y="45933"/>
                    </a:cubicBezTo>
                    <a:cubicBezTo>
                      <a:pt x="249990" y="11806"/>
                      <a:pt x="311049" y="0"/>
                      <a:pt x="42062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41000">
                    <a:schemeClr val="tx1"/>
                  </a:gs>
                  <a:gs pos="6000">
                    <a:schemeClr val="tx1">
                      <a:lumMod val="75000"/>
                      <a:lumOff val="25000"/>
                    </a:schemeClr>
                  </a:gs>
                  <a:gs pos="11000">
                    <a:schemeClr val="bg1">
                      <a:lumMod val="8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  <a:gs pos="9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0" scaled="0"/>
              </a:gradFill>
              <a:ln w="483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CD4D3DC9-305B-40F8-8A51-6893CAA9278F}"/>
                  </a:ext>
                </a:extLst>
              </p:cNvPr>
              <p:cNvGrpSpPr/>
              <p:nvPr/>
            </p:nvGrpSpPr>
            <p:grpSpPr>
              <a:xfrm>
                <a:off x="4822240" y="1145056"/>
                <a:ext cx="2549181" cy="5216423"/>
                <a:chOff x="4822240" y="1145056"/>
                <a:chExt cx="2549181" cy="5216423"/>
              </a:xfrm>
            </p:grpSpPr>
            <p:sp>
              <p:nvSpPr>
                <p:cNvPr id="97" name="任意多边形: 形状 96">
                  <a:extLst>
                    <a:ext uri="{FF2B5EF4-FFF2-40B4-BE49-F238E27FC236}">
                      <a16:creationId xmlns:a16="http://schemas.microsoft.com/office/drawing/2014/main" id="{E3B4FBC6-3A39-4730-AA50-DA6AAEF8B2D2}"/>
                    </a:ext>
                  </a:extLst>
                </p:cNvPr>
                <p:cNvSpPr/>
                <p:nvPr/>
              </p:nvSpPr>
              <p:spPr>
                <a:xfrm>
                  <a:off x="4822240" y="1145056"/>
                  <a:ext cx="2549181" cy="5216423"/>
                </a:xfrm>
                <a:custGeom>
                  <a:avLst/>
                  <a:gdLst>
                    <a:gd name="connsiteX0" fmla="*/ 405866 w 2549181"/>
                    <a:gd name="connsiteY0" fmla="*/ 0 h 5216423"/>
                    <a:gd name="connsiteX1" fmla="*/ 2143567 w 2549181"/>
                    <a:gd name="connsiteY1" fmla="*/ 0 h 5216423"/>
                    <a:gd name="connsiteX2" fmla="*/ 2370649 w 2549181"/>
                    <a:gd name="connsiteY2" fmla="*/ 44088 h 5216423"/>
                    <a:gd name="connsiteX3" fmla="*/ 2505127 w 2549181"/>
                    <a:gd name="connsiteY3" fmla="*/ 178566 h 5216423"/>
                    <a:gd name="connsiteX4" fmla="*/ 2549215 w 2549181"/>
                    <a:gd name="connsiteY4" fmla="*/ 405648 h 5216423"/>
                    <a:gd name="connsiteX5" fmla="*/ 2549215 w 2549181"/>
                    <a:gd name="connsiteY5" fmla="*/ 4810775 h 5216423"/>
                    <a:gd name="connsiteX6" fmla="*/ 2505127 w 2549181"/>
                    <a:gd name="connsiteY6" fmla="*/ 5037857 h 5216423"/>
                    <a:gd name="connsiteX7" fmla="*/ 2370649 w 2549181"/>
                    <a:gd name="connsiteY7" fmla="*/ 5172335 h 5216423"/>
                    <a:gd name="connsiteX8" fmla="*/ 2143567 w 2549181"/>
                    <a:gd name="connsiteY8" fmla="*/ 5216423 h 5216423"/>
                    <a:gd name="connsiteX9" fmla="*/ 405866 w 2549181"/>
                    <a:gd name="connsiteY9" fmla="*/ 5216423 h 5216423"/>
                    <a:gd name="connsiteX10" fmla="*/ 178785 w 2549181"/>
                    <a:gd name="connsiteY10" fmla="*/ 5172335 h 5216423"/>
                    <a:gd name="connsiteX11" fmla="*/ 44307 w 2549181"/>
                    <a:gd name="connsiteY11" fmla="*/ 5037857 h 5216423"/>
                    <a:gd name="connsiteX12" fmla="*/ 34 w 2549181"/>
                    <a:gd name="connsiteY12" fmla="*/ 4810960 h 5216423"/>
                    <a:gd name="connsiteX13" fmla="*/ 34 w 2549181"/>
                    <a:gd name="connsiteY13" fmla="*/ 405832 h 5216423"/>
                    <a:gd name="connsiteX14" fmla="*/ 44122 w 2549181"/>
                    <a:gd name="connsiteY14" fmla="*/ 178751 h 5216423"/>
                    <a:gd name="connsiteX15" fmla="*/ 178600 w 2549181"/>
                    <a:gd name="connsiteY15" fmla="*/ 44273 h 5216423"/>
                    <a:gd name="connsiteX16" fmla="*/ 405866 w 2549181"/>
                    <a:gd name="connsiteY16" fmla="*/ 0 h 521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49181" h="5216423">
                      <a:moveTo>
                        <a:pt x="405866" y="0"/>
                      </a:moveTo>
                      <a:lnTo>
                        <a:pt x="2143567" y="0"/>
                      </a:lnTo>
                      <a:cubicBezTo>
                        <a:pt x="2250744" y="0"/>
                        <a:pt x="2309405" y="11253"/>
                        <a:pt x="2370649" y="44088"/>
                      </a:cubicBezTo>
                      <a:cubicBezTo>
                        <a:pt x="2428388" y="74895"/>
                        <a:pt x="2474321" y="121012"/>
                        <a:pt x="2505127" y="178566"/>
                      </a:cubicBezTo>
                      <a:cubicBezTo>
                        <a:pt x="2537963" y="239810"/>
                        <a:pt x="2549215" y="298471"/>
                        <a:pt x="2549215" y="405648"/>
                      </a:cubicBezTo>
                      <a:lnTo>
                        <a:pt x="2549215" y="4810775"/>
                      </a:lnTo>
                      <a:cubicBezTo>
                        <a:pt x="2549215" y="4917952"/>
                        <a:pt x="2537963" y="4976613"/>
                        <a:pt x="2505127" y="5037857"/>
                      </a:cubicBezTo>
                      <a:cubicBezTo>
                        <a:pt x="2474321" y="5095596"/>
                        <a:pt x="2428203" y="5141529"/>
                        <a:pt x="2370649" y="5172335"/>
                      </a:cubicBezTo>
                      <a:cubicBezTo>
                        <a:pt x="2309405" y="5205171"/>
                        <a:pt x="2250744" y="5216423"/>
                        <a:pt x="2143567" y="5216423"/>
                      </a:cubicBezTo>
                      <a:lnTo>
                        <a:pt x="405866" y="5216423"/>
                      </a:lnTo>
                      <a:cubicBezTo>
                        <a:pt x="298690" y="5216423"/>
                        <a:pt x="240029" y="5205171"/>
                        <a:pt x="178785" y="5172335"/>
                      </a:cubicBezTo>
                      <a:cubicBezTo>
                        <a:pt x="121046" y="5141529"/>
                        <a:pt x="75113" y="5095411"/>
                        <a:pt x="44307" y="5037857"/>
                      </a:cubicBezTo>
                      <a:cubicBezTo>
                        <a:pt x="11287" y="4976982"/>
                        <a:pt x="34" y="4918137"/>
                        <a:pt x="34" y="4810960"/>
                      </a:cubicBezTo>
                      <a:lnTo>
                        <a:pt x="34" y="405832"/>
                      </a:lnTo>
                      <a:cubicBezTo>
                        <a:pt x="34" y="298656"/>
                        <a:pt x="11287" y="239995"/>
                        <a:pt x="44122" y="178751"/>
                      </a:cubicBezTo>
                      <a:cubicBezTo>
                        <a:pt x="74929" y="121012"/>
                        <a:pt x="121046" y="75079"/>
                        <a:pt x="178600" y="44273"/>
                      </a:cubicBezTo>
                      <a:cubicBezTo>
                        <a:pt x="239844" y="11253"/>
                        <a:pt x="298690" y="0"/>
                        <a:pt x="405866" y="0"/>
                      </a:cubicBezTo>
                      <a:close/>
                    </a:path>
                  </a:pathLst>
                </a:custGeom>
                <a:solidFill>
                  <a:srgbClr val="C9C6C8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任意多边形: 形状 97">
                  <a:extLst>
                    <a:ext uri="{FF2B5EF4-FFF2-40B4-BE49-F238E27FC236}">
                      <a16:creationId xmlns:a16="http://schemas.microsoft.com/office/drawing/2014/main" id="{0D398B2D-C402-40D1-A40A-098A4F69E15E}"/>
                    </a:ext>
                  </a:extLst>
                </p:cNvPr>
                <p:cNvSpPr/>
                <p:nvPr/>
              </p:nvSpPr>
              <p:spPr>
                <a:xfrm>
                  <a:off x="4822240" y="1145056"/>
                  <a:ext cx="2549181" cy="5216423"/>
                </a:xfrm>
                <a:custGeom>
                  <a:avLst/>
                  <a:gdLst>
                    <a:gd name="connsiteX0" fmla="*/ 405866 w 2549181"/>
                    <a:gd name="connsiteY0" fmla="*/ 0 h 5216423"/>
                    <a:gd name="connsiteX1" fmla="*/ 2143567 w 2549181"/>
                    <a:gd name="connsiteY1" fmla="*/ 0 h 5216423"/>
                    <a:gd name="connsiteX2" fmla="*/ 2370649 w 2549181"/>
                    <a:gd name="connsiteY2" fmla="*/ 44088 h 5216423"/>
                    <a:gd name="connsiteX3" fmla="*/ 2505127 w 2549181"/>
                    <a:gd name="connsiteY3" fmla="*/ 178566 h 5216423"/>
                    <a:gd name="connsiteX4" fmla="*/ 2549215 w 2549181"/>
                    <a:gd name="connsiteY4" fmla="*/ 405648 h 5216423"/>
                    <a:gd name="connsiteX5" fmla="*/ 2549215 w 2549181"/>
                    <a:gd name="connsiteY5" fmla="*/ 4810775 h 5216423"/>
                    <a:gd name="connsiteX6" fmla="*/ 2505127 w 2549181"/>
                    <a:gd name="connsiteY6" fmla="*/ 5037857 h 5216423"/>
                    <a:gd name="connsiteX7" fmla="*/ 2370649 w 2549181"/>
                    <a:gd name="connsiteY7" fmla="*/ 5172335 h 5216423"/>
                    <a:gd name="connsiteX8" fmla="*/ 2143567 w 2549181"/>
                    <a:gd name="connsiteY8" fmla="*/ 5216423 h 5216423"/>
                    <a:gd name="connsiteX9" fmla="*/ 405866 w 2549181"/>
                    <a:gd name="connsiteY9" fmla="*/ 5216423 h 5216423"/>
                    <a:gd name="connsiteX10" fmla="*/ 178785 w 2549181"/>
                    <a:gd name="connsiteY10" fmla="*/ 5172335 h 5216423"/>
                    <a:gd name="connsiteX11" fmla="*/ 44307 w 2549181"/>
                    <a:gd name="connsiteY11" fmla="*/ 5037857 h 5216423"/>
                    <a:gd name="connsiteX12" fmla="*/ 34 w 2549181"/>
                    <a:gd name="connsiteY12" fmla="*/ 4810960 h 5216423"/>
                    <a:gd name="connsiteX13" fmla="*/ 34 w 2549181"/>
                    <a:gd name="connsiteY13" fmla="*/ 405832 h 5216423"/>
                    <a:gd name="connsiteX14" fmla="*/ 44122 w 2549181"/>
                    <a:gd name="connsiteY14" fmla="*/ 178751 h 5216423"/>
                    <a:gd name="connsiteX15" fmla="*/ 178600 w 2549181"/>
                    <a:gd name="connsiteY15" fmla="*/ 44273 h 5216423"/>
                    <a:gd name="connsiteX16" fmla="*/ 405866 w 2549181"/>
                    <a:gd name="connsiteY16" fmla="*/ 0 h 521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49181" h="5216423">
                      <a:moveTo>
                        <a:pt x="405866" y="0"/>
                      </a:moveTo>
                      <a:lnTo>
                        <a:pt x="2143567" y="0"/>
                      </a:lnTo>
                      <a:cubicBezTo>
                        <a:pt x="2250744" y="0"/>
                        <a:pt x="2309405" y="11253"/>
                        <a:pt x="2370649" y="44088"/>
                      </a:cubicBezTo>
                      <a:cubicBezTo>
                        <a:pt x="2428388" y="74895"/>
                        <a:pt x="2474321" y="121012"/>
                        <a:pt x="2505127" y="178566"/>
                      </a:cubicBezTo>
                      <a:cubicBezTo>
                        <a:pt x="2537963" y="239810"/>
                        <a:pt x="2549215" y="298471"/>
                        <a:pt x="2549215" y="405648"/>
                      </a:cubicBezTo>
                      <a:lnTo>
                        <a:pt x="2549215" y="4810775"/>
                      </a:lnTo>
                      <a:cubicBezTo>
                        <a:pt x="2549215" y="4917952"/>
                        <a:pt x="2537963" y="4976613"/>
                        <a:pt x="2505127" y="5037857"/>
                      </a:cubicBezTo>
                      <a:cubicBezTo>
                        <a:pt x="2474321" y="5095596"/>
                        <a:pt x="2428203" y="5141529"/>
                        <a:pt x="2370649" y="5172335"/>
                      </a:cubicBezTo>
                      <a:cubicBezTo>
                        <a:pt x="2309405" y="5205171"/>
                        <a:pt x="2250744" y="5216423"/>
                        <a:pt x="2143567" y="5216423"/>
                      </a:cubicBezTo>
                      <a:lnTo>
                        <a:pt x="405866" y="5216423"/>
                      </a:lnTo>
                      <a:cubicBezTo>
                        <a:pt x="298690" y="5216423"/>
                        <a:pt x="240029" y="5205171"/>
                        <a:pt x="178785" y="5172335"/>
                      </a:cubicBezTo>
                      <a:cubicBezTo>
                        <a:pt x="121046" y="5141529"/>
                        <a:pt x="75113" y="5095411"/>
                        <a:pt x="44307" y="5037857"/>
                      </a:cubicBezTo>
                      <a:cubicBezTo>
                        <a:pt x="11287" y="4976982"/>
                        <a:pt x="34" y="4918137"/>
                        <a:pt x="34" y="4810960"/>
                      </a:cubicBezTo>
                      <a:lnTo>
                        <a:pt x="34" y="405832"/>
                      </a:lnTo>
                      <a:cubicBezTo>
                        <a:pt x="34" y="298656"/>
                        <a:pt x="11287" y="239995"/>
                        <a:pt x="44122" y="178751"/>
                      </a:cubicBezTo>
                      <a:cubicBezTo>
                        <a:pt x="74929" y="121012"/>
                        <a:pt x="121046" y="75079"/>
                        <a:pt x="178600" y="44273"/>
                      </a:cubicBezTo>
                      <a:cubicBezTo>
                        <a:pt x="239844" y="11253"/>
                        <a:pt x="298690" y="0"/>
                        <a:pt x="40586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93FD6668-D4DC-456A-95AE-11006777EE26}"/>
                  </a:ext>
                </a:extLst>
              </p:cNvPr>
              <p:cNvSpPr/>
              <p:nvPr/>
            </p:nvSpPr>
            <p:spPr>
              <a:xfrm>
                <a:off x="4811171" y="1169037"/>
                <a:ext cx="2571501" cy="5161266"/>
              </a:xfrm>
              <a:custGeom>
                <a:avLst/>
                <a:gdLst>
                  <a:gd name="connsiteX0" fmla="*/ 409371 w 2571501"/>
                  <a:gd name="connsiteY0" fmla="*/ 0 h 5161266"/>
                  <a:gd name="connsiteX1" fmla="*/ 2162199 w 2571501"/>
                  <a:gd name="connsiteY1" fmla="*/ 0 h 5161266"/>
                  <a:gd name="connsiteX2" fmla="*/ 2391310 w 2571501"/>
                  <a:gd name="connsiteY2" fmla="*/ 43535 h 5161266"/>
                  <a:gd name="connsiteX3" fmla="*/ 2527079 w 2571501"/>
                  <a:gd name="connsiteY3" fmla="*/ 176722 h 5161266"/>
                  <a:gd name="connsiteX4" fmla="*/ 2571536 w 2571501"/>
                  <a:gd name="connsiteY4" fmla="*/ 401405 h 5161266"/>
                  <a:gd name="connsiteX5" fmla="*/ 2571536 w 2571501"/>
                  <a:gd name="connsiteY5" fmla="*/ 4759862 h 5161266"/>
                  <a:gd name="connsiteX6" fmla="*/ 2527079 w 2571501"/>
                  <a:gd name="connsiteY6" fmla="*/ 4984546 h 5161266"/>
                  <a:gd name="connsiteX7" fmla="*/ 2391310 w 2571501"/>
                  <a:gd name="connsiteY7" fmla="*/ 5117732 h 5161266"/>
                  <a:gd name="connsiteX8" fmla="*/ 2162199 w 2571501"/>
                  <a:gd name="connsiteY8" fmla="*/ 5161267 h 5161266"/>
                  <a:gd name="connsiteX9" fmla="*/ 409371 w 2571501"/>
                  <a:gd name="connsiteY9" fmla="*/ 5161267 h 5161266"/>
                  <a:gd name="connsiteX10" fmla="*/ 180260 w 2571501"/>
                  <a:gd name="connsiteY10" fmla="*/ 5117732 h 5161266"/>
                  <a:gd name="connsiteX11" fmla="*/ 44491 w 2571501"/>
                  <a:gd name="connsiteY11" fmla="*/ 4984546 h 5161266"/>
                  <a:gd name="connsiteX12" fmla="*/ 34 w 2571501"/>
                  <a:gd name="connsiteY12" fmla="*/ 4759862 h 5161266"/>
                  <a:gd name="connsiteX13" fmla="*/ 34 w 2571501"/>
                  <a:gd name="connsiteY13" fmla="*/ 401590 h 5161266"/>
                  <a:gd name="connsiteX14" fmla="*/ 44491 w 2571501"/>
                  <a:gd name="connsiteY14" fmla="*/ 176906 h 5161266"/>
                  <a:gd name="connsiteX15" fmla="*/ 180260 w 2571501"/>
                  <a:gd name="connsiteY15" fmla="*/ 43719 h 5161266"/>
                  <a:gd name="connsiteX16" fmla="*/ 409371 w 2571501"/>
                  <a:gd name="connsiteY16" fmla="*/ 0 h 5161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71501" h="5161266">
                    <a:moveTo>
                      <a:pt x="409371" y="0"/>
                    </a:moveTo>
                    <a:lnTo>
                      <a:pt x="2162199" y="0"/>
                    </a:lnTo>
                    <a:cubicBezTo>
                      <a:pt x="2270298" y="0"/>
                      <a:pt x="2329512" y="11253"/>
                      <a:pt x="2391310" y="43535"/>
                    </a:cubicBezTo>
                    <a:cubicBezTo>
                      <a:pt x="2449417" y="73972"/>
                      <a:pt x="2495904" y="119536"/>
                      <a:pt x="2527079" y="176722"/>
                    </a:cubicBezTo>
                    <a:cubicBezTo>
                      <a:pt x="2560099" y="237228"/>
                      <a:pt x="2571536" y="295335"/>
                      <a:pt x="2571536" y="401405"/>
                    </a:cubicBezTo>
                    <a:lnTo>
                      <a:pt x="2571536" y="4759862"/>
                    </a:lnTo>
                    <a:cubicBezTo>
                      <a:pt x="2571536" y="4865932"/>
                      <a:pt x="2560099" y="4924040"/>
                      <a:pt x="2527079" y="4984546"/>
                    </a:cubicBezTo>
                    <a:cubicBezTo>
                      <a:pt x="2495904" y="5041546"/>
                      <a:pt x="2449602" y="5087110"/>
                      <a:pt x="2391310" y="5117732"/>
                    </a:cubicBezTo>
                    <a:cubicBezTo>
                      <a:pt x="2329512" y="5150199"/>
                      <a:pt x="2270298" y="5161267"/>
                      <a:pt x="2162199" y="5161267"/>
                    </a:cubicBezTo>
                    <a:lnTo>
                      <a:pt x="409371" y="5161267"/>
                    </a:lnTo>
                    <a:cubicBezTo>
                      <a:pt x="301272" y="5161267"/>
                      <a:pt x="242058" y="5150014"/>
                      <a:pt x="180260" y="5117732"/>
                    </a:cubicBezTo>
                    <a:cubicBezTo>
                      <a:pt x="122153" y="5087295"/>
                      <a:pt x="75666" y="5041731"/>
                      <a:pt x="44491" y="4984546"/>
                    </a:cubicBezTo>
                    <a:cubicBezTo>
                      <a:pt x="11471" y="4924040"/>
                      <a:pt x="34" y="4865932"/>
                      <a:pt x="34" y="4759862"/>
                    </a:cubicBezTo>
                    <a:lnTo>
                      <a:pt x="34" y="401590"/>
                    </a:lnTo>
                    <a:cubicBezTo>
                      <a:pt x="34" y="295520"/>
                      <a:pt x="11471" y="237412"/>
                      <a:pt x="44491" y="176906"/>
                    </a:cubicBezTo>
                    <a:cubicBezTo>
                      <a:pt x="75666" y="119905"/>
                      <a:pt x="121968" y="74341"/>
                      <a:pt x="180260" y="43719"/>
                    </a:cubicBezTo>
                    <a:cubicBezTo>
                      <a:pt x="242058" y="11253"/>
                      <a:pt x="301272" y="0"/>
                      <a:pt x="4093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8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89F3242B-157D-4B5F-8011-7C580C62F824}"/>
                  </a:ext>
                </a:extLst>
              </p:cNvPr>
              <p:cNvSpPr/>
              <p:nvPr/>
            </p:nvSpPr>
            <p:spPr>
              <a:xfrm>
                <a:off x="4811171" y="1169037"/>
                <a:ext cx="2571501" cy="5161266"/>
              </a:xfrm>
              <a:custGeom>
                <a:avLst/>
                <a:gdLst>
                  <a:gd name="connsiteX0" fmla="*/ 409371 w 2571501"/>
                  <a:gd name="connsiteY0" fmla="*/ 0 h 5161266"/>
                  <a:gd name="connsiteX1" fmla="*/ 2162199 w 2571501"/>
                  <a:gd name="connsiteY1" fmla="*/ 0 h 5161266"/>
                  <a:gd name="connsiteX2" fmla="*/ 2391310 w 2571501"/>
                  <a:gd name="connsiteY2" fmla="*/ 43535 h 5161266"/>
                  <a:gd name="connsiteX3" fmla="*/ 2527079 w 2571501"/>
                  <a:gd name="connsiteY3" fmla="*/ 176722 h 5161266"/>
                  <a:gd name="connsiteX4" fmla="*/ 2571536 w 2571501"/>
                  <a:gd name="connsiteY4" fmla="*/ 401405 h 5161266"/>
                  <a:gd name="connsiteX5" fmla="*/ 2571536 w 2571501"/>
                  <a:gd name="connsiteY5" fmla="*/ 4759862 h 5161266"/>
                  <a:gd name="connsiteX6" fmla="*/ 2527079 w 2571501"/>
                  <a:gd name="connsiteY6" fmla="*/ 4984546 h 5161266"/>
                  <a:gd name="connsiteX7" fmla="*/ 2391310 w 2571501"/>
                  <a:gd name="connsiteY7" fmla="*/ 5117732 h 5161266"/>
                  <a:gd name="connsiteX8" fmla="*/ 2162199 w 2571501"/>
                  <a:gd name="connsiteY8" fmla="*/ 5161267 h 5161266"/>
                  <a:gd name="connsiteX9" fmla="*/ 409371 w 2571501"/>
                  <a:gd name="connsiteY9" fmla="*/ 5161267 h 5161266"/>
                  <a:gd name="connsiteX10" fmla="*/ 180260 w 2571501"/>
                  <a:gd name="connsiteY10" fmla="*/ 5117732 h 5161266"/>
                  <a:gd name="connsiteX11" fmla="*/ 44491 w 2571501"/>
                  <a:gd name="connsiteY11" fmla="*/ 4984546 h 5161266"/>
                  <a:gd name="connsiteX12" fmla="*/ 34 w 2571501"/>
                  <a:gd name="connsiteY12" fmla="*/ 4759862 h 5161266"/>
                  <a:gd name="connsiteX13" fmla="*/ 34 w 2571501"/>
                  <a:gd name="connsiteY13" fmla="*/ 401590 h 5161266"/>
                  <a:gd name="connsiteX14" fmla="*/ 44491 w 2571501"/>
                  <a:gd name="connsiteY14" fmla="*/ 176906 h 5161266"/>
                  <a:gd name="connsiteX15" fmla="*/ 180260 w 2571501"/>
                  <a:gd name="connsiteY15" fmla="*/ 43719 h 5161266"/>
                  <a:gd name="connsiteX16" fmla="*/ 409371 w 2571501"/>
                  <a:gd name="connsiteY16" fmla="*/ 0 h 5161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71501" h="5161266">
                    <a:moveTo>
                      <a:pt x="409371" y="0"/>
                    </a:moveTo>
                    <a:lnTo>
                      <a:pt x="2162199" y="0"/>
                    </a:lnTo>
                    <a:cubicBezTo>
                      <a:pt x="2270298" y="0"/>
                      <a:pt x="2329512" y="11253"/>
                      <a:pt x="2391310" y="43535"/>
                    </a:cubicBezTo>
                    <a:cubicBezTo>
                      <a:pt x="2449417" y="73972"/>
                      <a:pt x="2495904" y="119536"/>
                      <a:pt x="2527079" y="176722"/>
                    </a:cubicBezTo>
                    <a:cubicBezTo>
                      <a:pt x="2560099" y="237228"/>
                      <a:pt x="2571536" y="295335"/>
                      <a:pt x="2571536" y="401405"/>
                    </a:cubicBezTo>
                    <a:lnTo>
                      <a:pt x="2571536" y="4759862"/>
                    </a:lnTo>
                    <a:cubicBezTo>
                      <a:pt x="2571536" y="4865932"/>
                      <a:pt x="2560099" y="4924040"/>
                      <a:pt x="2527079" y="4984546"/>
                    </a:cubicBezTo>
                    <a:cubicBezTo>
                      <a:pt x="2495904" y="5041546"/>
                      <a:pt x="2449602" y="5087110"/>
                      <a:pt x="2391310" y="5117732"/>
                    </a:cubicBezTo>
                    <a:cubicBezTo>
                      <a:pt x="2329512" y="5150199"/>
                      <a:pt x="2270298" y="5161267"/>
                      <a:pt x="2162199" y="5161267"/>
                    </a:cubicBezTo>
                    <a:lnTo>
                      <a:pt x="409371" y="5161267"/>
                    </a:lnTo>
                    <a:cubicBezTo>
                      <a:pt x="301272" y="5161267"/>
                      <a:pt x="242058" y="5150014"/>
                      <a:pt x="180260" y="5117732"/>
                    </a:cubicBezTo>
                    <a:cubicBezTo>
                      <a:pt x="122153" y="5087295"/>
                      <a:pt x="75666" y="5041731"/>
                      <a:pt x="44491" y="4984546"/>
                    </a:cubicBezTo>
                    <a:cubicBezTo>
                      <a:pt x="11471" y="4924040"/>
                      <a:pt x="34" y="4865932"/>
                      <a:pt x="34" y="4759862"/>
                    </a:cubicBezTo>
                    <a:lnTo>
                      <a:pt x="34" y="401590"/>
                    </a:lnTo>
                    <a:cubicBezTo>
                      <a:pt x="34" y="295520"/>
                      <a:pt x="11471" y="237412"/>
                      <a:pt x="44491" y="176906"/>
                    </a:cubicBezTo>
                    <a:cubicBezTo>
                      <a:pt x="75666" y="119905"/>
                      <a:pt x="121968" y="74341"/>
                      <a:pt x="180260" y="43719"/>
                    </a:cubicBezTo>
                    <a:cubicBezTo>
                      <a:pt x="242058" y="11253"/>
                      <a:pt x="301272" y="0"/>
                      <a:pt x="4093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39000">
                    <a:schemeClr val="bg1">
                      <a:lumMod val="75000"/>
                    </a:schemeClr>
                  </a:gs>
                  <a:gs pos="2000">
                    <a:schemeClr val="tx1">
                      <a:lumMod val="75000"/>
                      <a:lumOff val="25000"/>
                    </a:schemeClr>
                  </a:gs>
                  <a:gs pos="1000">
                    <a:schemeClr val="bg1">
                      <a:lumMod val="8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  <a:gs pos="98000">
                    <a:schemeClr val="tx1">
                      <a:lumMod val="75000"/>
                      <a:lumOff val="25000"/>
                    </a:schemeClr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0"/>
              </a:gradFill>
              <a:ln w="483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569A8717-35C8-4F72-A6B3-C769C3742D4E}"/>
                  </a:ext>
                </a:extLst>
              </p:cNvPr>
              <p:cNvGrpSpPr/>
              <p:nvPr/>
            </p:nvGrpSpPr>
            <p:grpSpPr>
              <a:xfrm>
                <a:off x="4853599" y="1159814"/>
                <a:ext cx="2479082" cy="5187092"/>
                <a:chOff x="4853599" y="1159814"/>
                <a:chExt cx="2479082" cy="5187092"/>
              </a:xfrm>
              <a:solidFill>
                <a:srgbClr val="FFFFFF"/>
              </a:solidFill>
            </p:grpSpPr>
            <p:sp>
              <p:nvSpPr>
                <p:cNvPr id="95" name="任意多边形: 形状 94">
                  <a:extLst>
                    <a:ext uri="{FF2B5EF4-FFF2-40B4-BE49-F238E27FC236}">
                      <a16:creationId xmlns:a16="http://schemas.microsoft.com/office/drawing/2014/main" id="{49DFFACB-FC50-49BF-92E1-ADB6E97CDFD6}"/>
                    </a:ext>
                  </a:extLst>
                </p:cNvPr>
                <p:cNvSpPr/>
                <p:nvPr/>
              </p:nvSpPr>
              <p:spPr>
                <a:xfrm>
                  <a:off x="4853599" y="1159814"/>
                  <a:ext cx="2479082" cy="5187092"/>
                </a:xfrm>
                <a:custGeom>
                  <a:avLst/>
                  <a:gdLst>
                    <a:gd name="connsiteX0" fmla="*/ 394614 w 2479082"/>
                    <a:gd name="connsiteY0" fmla="*/ 0 h 5187092"/>
                    <a:gd name="connsiteX1" fmla="*/ 2084537 w 2479082"/>
                    <a:gd name="connsiteY1" fmla="*/ 0 h 5187092"/>
                    <a:gd name="connsiteX2" fmla="*/ 2305531 w 2479082"/>
                    <a:gd name="connsiteY2" fmla="*/ 43904 h 5187092"/>
                    <a:gd name="connsiteX3" fmla="*/ 2436320 w 2479082"/>
                    <a:gd name="connsiteY3" fmla="*/ 177644 h 5187092"/>
                    <a:gd name="connsiteX4" fmla="*/ 2479117 w 2479082"/>
                    <a:gd name="connsiteY4" fmla="*/ 403434 h 5187092"/>
                    <a:gd name="connsiteX5" fmla="*/ 2479117 w 2479082"/>
                    <a:gd name="connsiteY5" fmla="*/ 4783658 h 5187092"/>
                    <a:gd name="connsiteX6" fmla="*/ 2436320 w 2479082"/>
                    <a:gd name="connsiteY6" fmla="*/ 5009449 h 5187092"/>
                    <a:gd name="connsiteX7" fmla="*/ 2305531 w 2479082"/>
                    <a:gd name="connsiteY7" fmla="*/ 5143189 h 5187092"/>
                    <a:gd name="connsiteX8" fmla="*/ 2084537 w 2479082"/>
                    <a:gd name="connsiteY8" fmla="*/ 5187093 h 5187092"/>
                    <a:gd name="connsiteX9" fmla="*/ 394614 w 2479082"/>
                    <a:gd name="connsiteY9" fmla="*/ 5187093 h 5187092"/>
                    <a:gd name="connsiteX10" fmla="*/ 173620 w 2479082"/>
                    <a:gd name="connsiteY10" fmla="*/ 5143189 h 5187092"/>
                    <a:gd name="connsiteX11" fmla="*/ 42831 w 2479082"/>
                    <a:gd name="connsiteY11" fmla="*/ 5009449 h 5187092"/>
                    <a:gd name="connsiteX12" fmla="*/ 34 w 2479082"/>
                    <a:gd name="connsiteY12" fmla="*/ 4783843 h 5187092"/>
                    <a:gd name="connsiteX13" fmla="*/ 34 w 2479082"/>
                    <a:gd name="connsiteY13" fmla="*/ 403434 h 5187092"/>
                    <a:gd name="connsiteX14" fmla="*/ 42831 w 2479082"/>
                    <a:gd name="connsiteY14" fmla="*/ 177644 h 5187092"/>
                    <a:gd name="connsiteX15" fmla="*/ 173620 w 2479082"/>
                    <a:gd name="connsiteY15" fmla="*/ 43904 h 5187092"/>
                    <a:gd name="connsiteX16" fmla="*/ 394614 w 2479082"/>
                    <a:gd name="connsiteY16" fmla="*/ 0 h 5187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79082" h="5187092">
                      <a:moveTo>
                        <a:pt x="394614" y="0"/>
                      </a:moveTo>
                      <a:lnTo>
                        <a:pt x="2084537" y="0"/>
                      </a:lnTo>
                      <a:cubicBezTo>
                        <a:pt x="2188762" y="0"/>
                        <a:pt x="2245948" y="11253"/>
                        <a:pt x="2305531" y="43904"/>
                      </a:cubicBezTo>
                      <a:cubicBezTo>
                        <a:pt x="2361610" y="74526"/>
                        <a:pt x="2406436" y="120274"/>
                        <a:pt x="2436320" y="177644"/>
                      </a:cubicBezTo>
                      <a:cubicBezTo>
                        <a:pt x="2468233" y="238519"/>
                        <a:pt x="2479117" y="296996"/>
                        <a:pt x="2479117" y="403434"/>
                      </a:cubicBezTo>
                      <a:lnTo>
                        <a:pt x="2479117" y="4783658"/>
                      </a:lnTo>
                      <a:cubicBezTo>
                        <a:pt x="2479117" y="4890282"/>
                        <a:pt x="2468049" y="4948574"/>
                        <a:pt x="2436320" y="5009449"/>
                      </a:cubicBezTo>
                      <a:cubicBezTo>
                        <a:pt x="2406252" y="5066819"/>
                        <a:pt x="2361610" y="5112567"/>
                        <a:pt x="2305531" y="5143189"/>
                      </a:cubicBezTo>
                      <a:cubicBezTo>
                        <a:pt x="2245948" y="5175840"/>
                        <a:pt x="2188947" y="5187093"/>
                        <a:pt x="2084537" y="5187093"/>
                      </a:cubicBezTo>
                      <a:lnTo>
                        <a:pt x="394614" y="5187093"/>
                      </a:lnTo>
                      <a:cubicBezTo>
                        <a:pt x="290389" y="5187093"/>
                        <a:pt x="233203" y="5175840"/>
                        <a:pt x="173620" y="5143189"/>
                      </a:cubicBezTo>
                      <a:cubicBezTo>
                        <a:pt x="117541" y="5112567"/>
                        <a:pt x="72715" y="5066819"/>
                        <a:pt x="42831" y="5009449"/>
                      </a:cubicBezTo>
                      <a:cubicBezTo>
                        <a:pt x="11102" y="4948758"/>
                        <a:pt x="34" y="4890282"/>
                        <a:pt x="34" y="4783843"/>
                      </a:cubicBezTo>
                      <a:lnTo>
                        <a:pt x="34" y="403434"/>
                      </a:lnTo>
                      <a:cubicBezTo>
                        <a:pt x="34" y="296811"/>
                        <a:pt x="11102" y="238519"/>
                        <a:pt x="42831" y="177644"/>
                      </a:cubicBezTo>
                      <a:cubicBezTo>
                        <a:pt x="72899" y="120274"/>
                        <a:pt x="117541" y="74526"/>
                        <a:pt x="173620" y="43904"/>
                      </a:cubicBezTo>
                      <a:cubicBezTo>
                        <a:pt x="233388" y="11253"/>
                        <a:pt x="290389" y="0"/>
                        <a:pt x="3946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任意多边形: 形状 95">
                  <a:extLst>
                    <a:ext uri="{FF2B5EF4-FFF2-40B4-BE49-F238E27FC236}">
                      <a16:creationId xmlns:a16="http://schemas.microsoft.com/office/drawing/2014/main" id="{7165D382-5F66-4BAE-A729-EC7932858E4C}"/>
                    </a:ext>
                  </a:extLst>
                </p:cNvPr>
                <p:cNvSpPr/>
                <p:nvPr/>
              </p:nvSpPr>
              <p:spPr>
                <a:xfrm>
                  <a:off x="4853599" y="1159814"/>
                  <a:ext cx="2479082" cy="5187092"/>
                </a:xfrm>
                <a:custGeom>
                  <a:avLst/>
                  <a:gdLst>
                    <a:gd name="connsiteX0" fmla="*/ 394614 w 2479082"/>
                    <a:gd name="connsiteY0" fmla="*/ 0 h 5187092"/>
                    <a:gd name="connsiteX1" fmla="*/ 2084537 w 2479082"/>
                    <a:gd name="connsiteY1" fmla="*/ 0 h 5187092"/>
                    <a:gd name="connsiteX2" fmla="*/ 2305531 w 2479082"/>
                    <a:gd name="connsiteY2" fmla="*/ 43904 h 5187092"/>
                    <a:gd name="connsiteX3" fmla="*/ 2436320 w 2479082"/>
                    <a:gd name="connsiteY3" fmla="*/ 177644 h 5187092"/>
                    <a:gd name="connsiteX4" fmla="*/ 2479117 w 2479082"/>
                    <a:gd name="connsiteY4" fmla="*/ 403434 h 5187092"/>
                    <a:gd name="connsiteX5" fmla="*/ 2479117 w 2479082"/>
                    <a:gd name="connsiteY5" fmla="*/ 4783658 h 5187092"/>
                    <a:gd name="connsiteX6" fmla="*/ 2436320 w 2479082"/>
                    <a:gd name="connsiteY6" fmla="*/ 5009449 h 5187092"/>
                    <a:gd name="connsiteX7" fmla="*/ 2305531 w 2479082"/>
                    <a:gd name="connsiteY7" fmla="*/ 5143189 h 5187092"/>
                    <a:gd name="connsiteX8" fmla="*/ 2084537 w 2479082"/>
                    <a:gd name="connsiteY8" fmla="*/ 5187093 h 5187092"/>
                    <a:gd name="connsiteX9" fmla="*/ 394614 w 2479082"/>
                    <a:gd name="connsiteY9" fmla="*/ 5187093 h 5187092"/>
                    <a:gd name="connsiteX10" fmla="*/ 173620 w 2479082"/>
                    <a:gd name="connsiteY10" fmla="*/ 5143189 h 5187092"/>
                    <a:gd name="connsiteX11" fmla="*/ 42831 w 2479082"/>
                    <a:gd name="connsiteY11" fmla="*/ 5009449 h 5187092"/>
                    <a:gd name="connsiteX12" fmla="*/ 34 w 2479082"/>
                    <a:gd name="connsiteY12" fmla="*/ 4783843 h 5187092"/>
                    <a:gd name="connsiteX13" fmla="*/ 34 w 2479082"/>
                    <a:gd name="connsiteY13" fmla="*/ 403434 h 5187092"/>
                    <a:gd name="connsiteX14" fmla="*/ 42831 w 2479082"/>
                    <a:gd name="connsiteY14" fmla="*/ 177644 h 5187092"/>
                    <a:gd name="connsiteX15" fmla="*/ 173620 w 2479082"/>
                    <a:gd name="connsiteY15" fmla="*/ 43904 h 5187092"/>
                    <a:gd name="connsiteX16" fmla="*/ 394614 w 2479082"/>
                    <a:gd name="connsiteY16" fmla="*/ 0 h 5187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79082" h="5187092">
                      <a:moveTo>
                        <a:pt x="394614" y="0"/>
                      </a:moveTo>
                      <a:lnTo>
                        <a:pt x="2084537" y="0"/>
                      </a:lnTo>
                      <a:cubicBezTo>
                        <a:pt x="2188762" y="0"/>
                        <a:pt x="2245948" y="11253"/>
                        <a:pt x="2305531" y="43904"/>
                      </a:cubicBezTo>
                      <a:cubicBezTo>
                        <a:pt x="2361610" y="74526"/>
                        <a:pt x="2406436" y="120274"/>
                        <a:pt x="2436320" y="177644"/>
                      </a:cubicBezTo>
                      <a:cubicBezTo>
                        <a:pt x="2468233" y="238519"/>
                        <a:pt x="2479117" y="296996"/>
                        <a:pt x="2479117" y="403434"/>
                      </a:cubicBezTo>
                      <a:lnTo>
                        <a:pt x="2479117" y="4783658"/>
                      </a:lnTo>
                      <a:cubicBezTo>
                        <a:pt x="2479117" y="4890282"/>
                        <a:pt x="2468049" y="4948574"/>
                        <a:pt x="2436320" y="5009449"/>
                      </a:cubicBezTo>
                      <a:cubicBezTo>
                        <a:pt x="2406252" y="5066819"/>
                        <a:pt x="2361610" y="5112567"/>
                        <a:pt x="2305531" y="5143189"/>
                      </a:cubicBezTo>
                      <a:cubicBezTo>
                        <a:pt x="2245948" y="5175840"/>
                        <a:pt x="2188947" y="5187093"/>
                        <a:pt x="2084537" y="5187093"/>
                      </a:cubicBezTo>
                      <a:lnTo>
                        <a:pt x="394614" y="5187093"/>
                      </a:lnTo>
                      <a:cubicBezTo>
                        <a:pt x="290389" y="5187093"/>
                        <a:pt x="233203" y="5175840"/>
                        <a:pt x="173620" y="5143189"/>
                      </a:cubicBezTo>
                      <a:cubicBezTo>
                        <a:pt x="117541" y="5112567"/>
                        <a:pt x="72715" y="5066819"/>
                        <a:pt x="42831" y="5009449"/>
                      </a:cubicBezTo>
                      <a:cubicBezTo>
                        <a:pt x="11102" y="4948758"/>
                        <a:pt x="34" y="4890282"/>
                        <a:pt x="34" y="4783843"/>
                      </a:cubicBezTo>
                      <a:lnTo>
                        <a:pt x="34" y="403434"/>
                      </a:lnTo>
                      <a:cubicBezTo>
                        <a:pt x="34" y="296811"/>
                        <a:pt x="11102" y="238519"/>
                        <a:pt x="42831" y="177644"/>
                      </a:cubicBezTo>
                      <a:cubicBezTo>
                        <a:pt x="72899" y="120274"/>
                        <a:pt x="117541" y="74526"/>
                        <a:pt x="173620" y="43904"/>
                      </a:cubicBezTo>
                      <a:cubicBezTo>
                        <a:pt x="233388" y="11253"/>
                        <a:pt x="290389" y="0"/>
                        <a:pt x="3946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95A624D9-7BFC-438E-850F-DAE9DF539766}"/>
                  </a:ext>
                </a:extLst>
              </p:cNvPr>
              <p:cNvSpPr/>
              <p:nvPr/>
            </p:nvSpPr>
            <p:spPr>
              <a:xfrm>
                <a:off x="4843454" y="1171804"/>
                <a:ext cx="2506937" cy="5163295"/>
              </a:xfrm>
              <a:custGeom>
                <a:avLst/>
                <a:gdLst>
                  <a:gd name="connsiteX0" fmla="*/ 2127887 w 2506937"/>
                  <a:gd name="connsiteY0" fmla="*/ 0 h 5163295"/>
                  <a:gd name="connsiteX1" fmla="*/ 2342425 w 2506937"/>
                  <a:gd name="connsiteY1" fmla="*/ 40952 h 5163295"/>
                  <a:gd name="connsiteX2" fmla="*/ 2466020 w 2506937"/>
                  <a:gd name="connsiteY2" fmla="*/ 164547 h 5163295"/>
                  <a:gd name="connsiteX3" fmla="*/ 2506972 w 2506937"/>
                  <a:gd name="connsiteY3" fmla="*/ 379084 h 5163295"/>
                  <a:gd name="connsiteX4" fmla="*/ 2506972 w 2506937"/>
                  <a:gd name="connsiteY4" fmla="*/ 379084 h 5163295"/>
                  <a:gd name="connsiteX5" fmla="*/ 2506972 w 2506937"/>
                  <a:gd name="connsiteY5" fmla="*/ 4784212 h 5163295"/>
                  <a:gd name="connsiteX6" fmla="*/ 2466020 w 2506937"/>
                  <a:gd name="connsiteY6" fmla="*/ 4998750 h 5163295"/>
                  <a:gd name="connsiteX7" fmla="*/ 2342425 w 2506937"/>
                  <a:gd name="connsiteY7" fmla="*/ 5122344 h 5163295"/>
                  <a:gd name="connsiteX8" fmla="*/ 2127887 w 2506937"/>
                  <a:gd name="connsiteY8" fmla="*/ 5163296 h 5163295"/>
                  <a:gd name="connsiteX9" fmla="*/ 2127887 w 2506937"/>
                  <a:gd name="connsiteY9" fmla="*/ 5163296 h 5163295"/>
                  <a:gd name="connsiteX10" fmla="*/ 379118 w 2506937"/>
                  <a:gd name="connsiteY10" fmla="*/ 5163296 h 5163295"/>
                  <a:gd name="connsiteX11" fmla="*/ 164581 w 2506937"/>
                  <a:gd name="connsiteY11" fmla="*/ 5122344 h 5163295"/>
                  <a:gd name="connsiteX12" fmla="*/ 40986 w 2506937"/>
                  <a:gd name="connsiteY12" fmla="*/ 4998750 h 5163295"/>
                  <a:gd name="connsiteX13" fmla="*/ 34 w 2506937"/>
                  <a:gd name="connsiteY13" fmla="*/ 4784212 h 5163295"/>
                  <a:gd name="connsiteX14" fmla="*/ 34 w 2506937"/>
                  <a:gd name="connsiteY14" fmla="*/ 4784212 h 5163295"/>
                  <a:gd name="connsiteX15" fmla="*/ 34 w 2506937"/>
                  <a:gd name="connsiteY15" fmla="*/ 379084 h 5163295"/>
                  <a:gd name="connsiteX16" fmla="*/ 40986 w 2506937"/>
                  <a:gd name="connsiteY16" fmla="*/ 164547 h 5163295"/>
                  <a:gd name="connsiteX17" fmla="*/ 164581 w 2506937"/>
                  <a:gd name="connsiteY17" fmla="*/ 40952 h 5163295"/>
                  <a:gd name="connsiteX18" fmla="*/ 379118 w 2506937"/>
                  <a:gd name="connsiteY18" fmla="*/ 0 h 5163295"/>
                  <a:gd name="connsiteX19" fmla="*/ 379118 w 2506937"/>
                  <a:gd name="connsiteY19" fmla="*/ 0 h 5163295"/>
                  <a:gd name="connsiteX20" fmla="*/ 2127887 w 2506937"/>
                  <a:gd name="connsiteY20" fmla="*/ 0 h 516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06937" h="5163295">
                    <a:moveTo>
                      <a:pt x="2127887" y="0"/>
                    </a:moveTo>
                    <a:cubicBezTo>
                      <a:pt x="2230821" y="0"/>
                      <a:pt x="2285424" y="10515"/>
                      <a:pt x="2342425" y="40952"/>
                    </a:cubicBezTo>
                    <a:cubicBezTo>
                      <a:pt x="2395368" y="69360"/>
                      <a:pt x="2437611" y="111604"/>
                      <a:pt x="2466020" y="164547"/>
                    </a:cubicBezTo>
                    <a:cubicBezTo>
                      <a:pt x="2496457" y="221548"/>
                      <a:pt x="2506972" y="276151"/>
                      <a:pt x="2506972" y="379084"/>
                    </a:cubicBezTo>
                    <a:lnTo>
                      <a:pt x="2506972" y="379084"/>
                    </a:lnTo>
                    <a:lnTo>
                      <a:pt x="2506972" y="4784212"/>
                    </a:lnTo>
                    <a:cubicBezTo>
                      <a:pt x="2506972" y="4887146"/>
                      <a:pt x="2496457" y="4941748"/>
                      <a:pt x="2466020" y="4998750"/>
                    </a:cubicBezTo>
                    <a:cubicBezTo>
                      <a:pt x="2437611" y="5051692"/>
                      <a:pt x="2395368" y="5093936"/>
                      <a:pt x="2342425" y="5122344"/>
                    </a:cubicBezTo>
                    <a:cubicBezTo>
                      <a:pt x="2285424" y="5152782"/>
                      <a:pt x="2230821" y="5163296"/>
                      <a:pt x="2127887" y="5163296"/>
                    </a:cubicBezTo>
                    <a:lnTo>
                      <a:pt x="2127887" y="5163296"/>
                    </a:lnTo>
                    <a:lnTo>
                      <a:pt x="379118" y="5163296"/>
                    </a:lnTo>
                    <a:cubicBezTo>
                      <a:pt x="276185" y="5163296"/>
                      <a:pt x="221582" y="5152782"/>
                      <a:pt x="164581" y="5122344"/>
                    </a:cubicBezTo>
                    <a:cubicBezTo>
                      <a:pt x="111638" y="5093936"/>
                      <a:pt x="69394" y="5051692"/>
                      <a:pt x="40986" y="4998750"/>
                    </a:cubicBezTo>
                    <a:cubicBezTo>
                      <a:pt x="10549" y="4941748"/>
                      <a:pt x="34" y="4887146"/>
                      <a:pt x="34" y="4784212"/>
                    </a:cubicBezTo>
                    <a:lnTo>
                      <a:pt x="34" y="4784212"/>
                    </a:lnTo>
                    <a:lnTo>
                      <a:pt x="34" y="379084"/>
                    </a:lnTo>
                    <a:cubicBezTo>
                      <a:pt x="34" y="276151"/>
                      <a:pt x="10549" y="221548"/>
                      <a:pt x="40986" y="164547"/>
                    </a:cubicBezTo>
                    <a:cubicBezTo>
                      <a:pt x="69394" y="111604"/>
                      <a:pt x="111638" y="69360"/>
                      <a:pt x="164581" y="40952"/>
                    </a:cubicBezTo>
                    <a:cubicBezTo>
                      <a:pt x="221582" y="10515"/>
                      <a:pt x="276185" y="0"/>
                      <a:pt x="379118" y="0"/>
                    </a:cubicBezTo>
                    <a:lnTo>
                      <a:pt x="379118" y="0"/>
                    </a:lnTo>
                    <a:lnTo>
                      <a:pt x="2127887" y="0"/>
                    </a:lnTo>
                    <a:close/>
                  </a:path>
                </a:pathLst>
              </a:custGeom>
              <a:solidFill>
                <a:srgbClr val="5F5F5F"/>
              </a:solidFill>
              <a:ln w="552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7EB2FFE2-3B09-4229-B6B0-5ED44E1272B2}"/>
                  </a:ext>
                </a:extLst>
              </p:cNvPr>
              <p:cNvGrpSpPr/>
              <p:nvPr/>
            </p:nvGrpSpPr>
            <p:grpSpPr>
              <a:xfrm>
                <a:off x="4868357" y="1196707"/>
                <a:ext cx="2457130" cy="5113489"/>
                <a:chOff x="4868357" y="1196707"/>
                <a:chExt cx="2457130" cy="5113489"/>
              </a:xfrm>
            </p:grpSpPr>
            <p:sp>
              <p:nvSpPr>
                <p:cNvPr id="93" name="任意多边形: 形状 92">
                  <a:extLst>
                    <a:ext uri="{FF2B5EF4-FFF2-40B4-BE49-F238E27FC236}">
                      <a16:creationId xmlns:a16="http://schemas.microsoft.com/office/drawing/2014/main" id="{D2D910E1-904F-4423-9D5B-4EF8C7DB98C9}"/>
                    </a:ext>
                  </a:extLst>
                </p:cNvPr>
                <p:cNvSpPr/>
                <p:nvPr/>
              </p:nvSpPr>
              <p:spPr>
                <a:xfrm>
                  <a:off x="4868357" y="1196707"/>
                  <a:ext cx="2457130" cy="5113489"/>
                </a:xfrm>
                <a:custGeom>
                  <a:avLst/>
                  <a:gdLst>
                    <a:gd name="connsiteX0" fmla="*/ 355875 w 2457130"/>
                    <a:gd name="connsiteY0" fmla="*/ 0 h 5113489"/>
                    <a:gd name="connsiteX1" fmla="*/ 2101508 w 2457130"/>
                    <a:gd name="connsiteY1" fmla="*/ 0 h 5113489"/>
                    <a:gd name="connsiteX2" fmla="*/ 2305162 w 2457130"/>
                    <a:gd name="connsiteY2" fmla="*/ 38001 h 5113489"/>
                    <a:gd name="connsiteX3" fmla="*/ 2418980 w 2457130"/>
                    <a:gd name="connsiteY3" fmla="*/ 151449 h 5113489"/>
                    <a:gd name="connsiteX4" fmla="*/ 2457165 w 2457130"/>
                    <a:gd name="connsiteY4" fmla="*/ 354181 h 5113489"/>
                    <a:gd name="connsiteX5" fmla="*/ 2457165 w 2457130"/>
                    <a:gd name="connsiteY5" fmla="*/ 4759308 h 5113489"/>
                    <a:gd name="connsiteX6" fmla="*/ 2418980 w 2457130"/>
                    <a:gd name="connsiteY6" fmla="*/ 4962040 h 5113489"/>
                    <a:gd name="connsiteX7" fmla="*/ 2305162 w 2457130"/>
                    <a:gd name="connsiteY7" fmla="*/ 5075489 h 5113489"/>
                    <a:gd name="connsiteX8" fmla="*/ 2101508 w 2457130"/>
                    <a:gd name="connsiteY8" fmla="*/ 5113489 h 5113489"/>
                    <a:gd name="connsiteX9" fmla="*/ 355875 w 2457130"/>
                    <a:gd name="connsiteY9" fmla="*/ 5113489 h 5113489"/>
                    <a:gd name="connsiteX10" fmla="*/ 152221 w 2457130"/>
                    <a:gd name="connsiteY10" fmla="*/ 5075489 h 5113489"/>
                    <a:gd name="connsiteX11" fmla="*/ 38404 w 2457130"/>
                    <a:gd name="connsiteY11" fmla="*/ 4962040 h 5113489"/>
                    <a:gd name="connsiteX12" fmla="*/ 34 w 2457130"/>
                    <a:gd name="connsiteY12" fmla="*/ 4759308 h 5113489"/>
                    <a:gd name="connsiteX13" fmla="*/ 34 w 2457130"/>
                    <a:gd name="connsiteY13" fmla="*/ 354181 h 5113489"/>
                    <a:gd name="connsiteX14" fmla="*/ 38219 w 2457130"/>
                    <a:gd name="connsiteY14" fmla="*/ 151449 h 5113489"/>
                    <a:gd name="connsiteX15" fmla="*/ 152037 w 2457130"/>
                    <a:gd name="connsiteY15" fmla="*/ 38001 h 5113489"/>
                    <a:gd name="connsiteX16" fmla="*/ 355875 w 2457130"/>
                    <a:gd name="connsiteY16" fmla="*/ 0 h 5113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57130" h="5113489">
                      <a:moveTo>
                        <a:pt x="355875" y="0"/>
                      </a:moveTo>
                      <a:lnTo>
                        <a:pt x="2101508" y="0"/>
                      </a:lnTo>
                      <a:cubicBezTo>
                        <a:pt x="2200199" y="0"/>
                        <a:pt x="2251482" y="9408"/>
                        <a:pt x="2305162" y="38001"/>
                      </a:cubicBezTo>
                      <a:cubicBezTo>
                        <a:pt x="2354047" y="64011"/>
                        <a:pt x="2392970" y="102749"/>
                        <a:pt x="2418980" y="151449"/>
                      </a:cubicBezTo>
                      <a:cubicBezTo>
                        <a:pt x="2447757" y="204945"/>
                        <a:pt x="2457165" y="256043"/>
                        <a:pt x="2457165" y="354181"/>
                      </a:cubicBezTo>
                      <a:lnTo>
                        <a:pt x="2457165" y="4759308"/>
                      </a:lnTo>
                      <a:cubicBezTo>
                        <a:pt x="2457165" y="4857631"/>
                        <a:pt x="2447757" y="4908729"/>
                        <a:pt x="2418980" y="4962040"/>
                      </a:cubicBezTo>
                      <a:cubicBezTo>
                        <a:pt x="2392785" y="5010740"/>
                        <a:pt x="2354047" y="5049294"/>
                        <a:pt x="2305162" y="5075489"/>
                      </a:cubicBezTo>
                      <a:cubicBezTo>
                        <a:pt x="2251482" y="5104081"/>
                        <a:pt x="2200199" y="5113489"/>
                        <a:pt x="2101508" y="5113489"/>
                      </a:cubicBezTo>
                      <a:lnTo>
                        <a:pt x="355875" y="5113489"/>
                      </a:lnTo>
                      <a:cubicBezTo>
                        <a:pt x="257184" y="5113489"/>
                        <a:pt x="205902" y="5104081"/>
                        <a:pt x="152221" y="5075489"/>
                      </a:cubicBezTo>
                      <a:cubicBezTo>
                        <a:pt x="103337" y="5049479"/>
                        <a:pt x="64414" y="5010740"/>
                        <a:pt x="38404" y="4962040"/>
                      </a:cubicBezTo>
                      <a:cubicBezTo>
                        <a:pt x="9442" y="4908729"/>
                        <a:pt x="34" y="4857631"/>
                        <a:pt x="34" y="4759308"/>
                      </a:cubicBezTo>
                      <a:lnTo>
                        <a:pt x="34" y="354181"/>
                      </a:lnTo>
                      <a:cubicBezTo>
                        <a:pt x="34" y="255859"/>
                        <a:pt x="9442" y="204761"/>
                        <a:pt x="38219" y="151449"/>
                      </a:cubicBezTo>
                      <a:cubicBezTo>
                        <a:pt x="64414" y="102749"/>
                        <a:pt x="103152" y="64195"/>
                        <a:pt x="152037" y="38001"/>
                      </a:cubicBezTo>
                      <a:cubicBezTo>
                        <a:pt x="205717" y="9408"/>
                        <a:pt x="257000" y="0"/>
                        <a:pt x="35587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39000">
                      <a:schemeClr val="bg1">
                        <a:lumMod val="75000"/>
                      </a:schemeClr>
                    </a:gs>
                    <a:gs pos="2000">
                      <a:schemeClr val="tx1">
                        <a:lumMod val="75000"/>
                        <a:lumOff val="25000"/>
                      </a:schemeClr>
                    </a:gs>
                    <a:gs pos="1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98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bg1">
                        <a:lumMod val="75000"/>
                      </a:schemeClr>
                    </a:gs>
                  </a:gsLst>
                  <a:lin ang="0" scaled="0"/>
                </a:gradFill>
                <a:ln w="483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F184DD8B-0507-4BBB-A56B-B9227989F309}"/>
                    </a:ext>
                  </a:extLst>
                </p:cNvPr>
                <p:cNvSpPr/>
                <p:nvPr/>
              </p:nvSpPr>
              <p:spPr>
                <a:xfrm>
                  <a:off x="4868357" y="1196707"/>
                  <a:ext cx="2457130" cy="5113489"/>
                </a:xfrm>
                <a:custGeom>
                  <a:avLst/>
                  <a:gdLst>
                    <a:gd name="connsiteX0" fmla="*/ 355875 w 2457130"/>
                    <a:gd name="connsiteY0" fmla="*/ 0 h 5113489"/>
                    <a:gd name="connsiteX1" fmla="*/ 2101508 w 2457130"/>
                    <a:gd name="connsiteY1" fmla="*/ 0 h 5113489"/>
                    <a:gd name="connsiteX2" fmla="*/ 2305162 w 2457130"/>
                    <a:gd name="connsiteY2" fmla="*/ 38001 h 5113489"/>
                    <a:gd name="connsiteX3" fmla="*/ 2418980 w 2457130"/>
                    <a:gd name="connsiteY3" fmla="*/ 151449 h 5113489"/>
                    <a:gd name="connsiteX4" fmla="*/ 2457165 w 2457130"/>
                    <a:gd name="connsiteY4" fmla="*/ 354181 h 5113489"/>
                    <a:gd name="connsiteX5" fmla="*/ 2457165 w 2457130"/>
                    <a:gd name="connsiteY5" fmla="*/ 4759308 h 5113489"/>
                    <a:gd name="connsiteX6" fmla="*/ 2418980 w 2457130"/>
                    <a:gd name="connsiteY6" fmla="*/ 4962040 h 5113489"/>
                    <a:gd name="connsiteX7" fmla="*/ 2305162 w 2457130"/>
                    <a:gd name="connsiteY7" fmla="*/ 5075489 h 5113489"/>
                    <a:gd name="connsiteX8" fmla="*/ 2101508 w 2457130"/>
                    <a:gd name="connsiteY8" fmla="*/ 5113489 h 5113489"/>
                    <a:gd name="connsiteX9" fmla="*/ 355875 w 2457130"/>
                    <a:gd name="connsiteY9" fmla="*/ 5113489 h 5113489"/>
                    <a:gd name="connsiteX10" fmla="*/ 152221 w 2457130"/>
                    <a:gd name="connsiteY10" fmla="*/ 5075489 h 5113489"/>
                    <a:gd name="connsiteX11" fmla="*/ 38404 w 2457130"/>
                    <a:gd name="connsiteY11" fmla="*/ 4962040 h 5113489"/>
                    <a:gd name="connsiteX12" fmla="*/ 34 w 2457130"/>
                    <a:gd name="connsiteY12" fmla="*/ 4759308 h 5113489"/>
                    <a:gd name="connsiteX13" fmla="*/ 34 w 2457130"/>
                    <a:gd name="connsiteY13" fmla="*/ 354181 h 5113489"/>
                    <a:gd name="connsiteX14" fmla="*/ 38219 w 2457130"/>
                    <a:gd name="connsiteY14" fmla="*/ 151449 h 5113489"/>
                    <a:gd name="connsiteX15" fmla="*/ 152037 w 2457130"/>
                    <a:gd name="connsiteY15" fmla="*/ 38001 h 5113489"/>
                    <a:gd name="connsiteX16" fmla="*/ 355875 w 2457130"/>
                    <a:gd name="connsiteY16" fmla="*/ 0 h 5113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57130" h="5113489">
                      <a:moveTo>
                        <a:pt x="355875" y="0"/>
                      </a:moveTo>
                      <a:lnTo>
                        <a:pt x="2101508" y="0"/>
                      </a:lnTo>
                      <a:cubicBezTo>
                        <a:pt x="2200199" y="0"/>
                        <a:pt x="2251482" y="9408"/>
                        <a:pt x="2305162" y="38001"/>
                      </a:cubicBezTo>
                      <a:cubicBezTo>
                        <a:pt x="2354047" y="64011"/>
                        <a:pt x="2392970" y="102749"/>
                        <a:pt x="2418980" y="151449"/>
                      </a:cubicBezTo>
                      <a:cubicBezTo>
                        <a:pt x="2447757" y="204945"/>
                        <a:pt x="2457165" y="256043"/>
                        <a:pt x="2457165" y="354181"/>
                      </a:cubicBezTo>
                      <a:lnTo>
                        <a:pt x="2457165" y="4759308"/>
                      </a:lnTo>
                      <a:cubicBezTo>
                        <a:pt x="2457165" y="4857631"/>
                        <a:pt x="2447757" y="4908729"/>
                        <a:pt x="2418980" y="4962040"/>
                      </a:cubicBezTo>
                      <a:cubicBezTo>
                        <a:pt x="2392785" y="5010740"/>
                        <a:pt x="2354047" y="5049294"/>
                        <a:pt x="2305162" y="5075489"/>
                      </a:cubicBezTo>
                      <a:cubicBezTo>
                        <a:pt x="2251482" y="5104081"/>
                        <a:pt x="2200199" y="5113489"/>
                        <a:pt x="2101508" y="5113489"/>
                      </a:cubicBezTo>
                      <a:lnTo>
                        <a:pt x="355875" y="5113489"/>
                      </a:lnTo>
                      <a:cubicBezTo>
                        <a:pt x="257184" y="5113489"/>
                        <a:pt x="205902" y="5104081"/>
                        <a:pt x="152221" y="5075489"/>
                      </a:cubicBezTo>
                      <a:cubicBezTo>
                        <a:pt x="103337" y="5049479"/>
                        <a:pt x="64414" y="5010740"/>
                        <a:pt x="38404" y="4962040"/>
                      </a:cubicBezTo>
                      <a:cubicBezTo>
                        <a:pt x="9442" y="4908729"/>
                        <a:pt x="34" y="4857631"/>
                        <a:pt x="34" y="4759308"/>
                      </a:cubicBezTo>
                      <a:lnTo>
                        <a:pt x="34" y="354181"/>
                      </a:lnTo>
                      <a:cubicBezTo>
                        <a:pt x="34" y="255859"/>
                        <a:pt x="9442" y="204761"/>
                        <a:pt x="38219" y="151449"/>
                      </a:cubicBezTo>
                      <a:cubicBezTo>
                        <a:pt x="64414" y="102749"/>
                        <a:pt x="103152" y="64195"/>
                        <a:pt x="152037" y="38001"/>
                      </a:cubicBezTo>
                      <a:cubicBezTo>
                        <a:pt x="205717" y="9408"/>
                        <a:pt x="257000" y="0"/>
                        <a:pt x="35587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39000">
                      <a:schemeClr val="bg1">
                        <a:lumMod val="75000"/>
                      </a:schemeClr>
                    </a:gs>
                    <a:gs pos="2000">
                      <a:schemeClr val="tx1">
                        <a:lumMod val="75000"/>
                        <a:lumOff val="25000"/>
                      </a:schemeClr>
                    </a:gs>
                    <a:gs pos="1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98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bg1">
                        <a:lumMod val="75000"/>
                      </a:schemeClr>
                    </a:gs>
                  </a:gsLst>
                  <a:lin ang="0" scaled="0"/>
                </a:gradFill>
                <a:ln w="483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6CD593B8-A618-4E25-AB18-6F340BB405F9}"/>
                  </a:ext>
                </a:extLst>
              </p:cNvPr>
              <p:cNvSpPr/>
              <p:nvPr/>
            </p:nvSpPr>
            <p:spPr>
              <a:xfrm>
                <a:off x="4907095" y="1229912"/>
                <a:ext cx="2379838" cy="5047449"/>
              </a:xfrm>
              <a:custGeom>
                <a:avLst/>
                <a:gdLst>
                  <a:gd name="connsiteX0" fmla="*/ 321011 w 2379838"/>
                  <a:gd name="connsiteY0" fmla="*/ 0 h 5047449"/>
                  <a:gd name="connsiteX1" fmla="*/ 2058711 w 2379838"/>
                  <a:gd name="connsiteY1" fmla="*/ 0 h 5047449"/>
                  <a:gd name="connsiteX2" fmla="*/ 2245948 w 2379838"/>
                  <a:gd name="connsiteY2" fmla="*/ 34127 h 5047449"/>
                  <a:gd name="connsiteX3" fmla="*/ 2345746 w 2379838"/>
                  <a:gd name="connsiteY3" fmla="*/ 133925 h 5047449"/>
                  <a:gd name="connsiteX4" fmla="*/ 2379872 w 2379838"/>
                  <a:gd name="connsiteY4" fmla="*/ 321161 h 5047449"/>
                  <a:gd name="connsiteX5" fmla="*/ 2379872 w 2379838"/>
                  <a:gd name="connsiteY5" fmla="*/ 4726289 h 5047449"/>
                  <a:gd name="connsiteX6" fmla="*/ 2345746 w 2379838"/>
                  <a:gd name="connsiteY6" fmla="*/ 4913525 h 5047449"/>
                  <a:gd name="connsiteX7" fmla="*/ 2245948 w 2379838"/>
                  <a:gd name="connsiteY7" fmla="*/ 5013323 h 5047449"/>
                  <a:gd name="connsiteX8" fmla="*/ 2058711 w 2379838"/>
                  <a:gd name="connsiteY8" fmla="*/ 5047449 h 5047449"/>
                  <a:gd name="connsiteX9" fmla="*/ 321011 w 2379838"/>
                  <a:gd name="connsiteY9" fmla="*/ 5047449 h 5047449"/>
                  <a:gd name="connsiteX10" fmla="*/ 133774 w 2379838"/>
                  <a:gd name="connsiteY10" fmla="*/ 5013323 h 5047449"/>
                  <a:gd name="connsiteX11" fmla="*/ 33976 w 2379838"/>
                  <a:gd name="connsiteY11" fmla="*/ 4913525 h 5047449"/>
                  <a:gd name="connsiteX12" fmla="*/ 34 w 2379838"/>
                  <a:gd name="connsiteY12" fmla="*/ 4726104 h 5047449"/>
                  <a:gd name="connsiteX13" fmla="*/ 34 w 2379838"/>
                  <a:gd name="connsiteY13" fmla="*/ 320977 h 5047449"/>
                  <a:gd name="connsiteX14" fmla="*/ 34161 w 2379838"/>
                  <a:gd name="connsiteY14" fmla="*/ 133740 h 5047449"/>
                  <a:gd name="connsiteX15" fmla="*/ 133959 w 2379838"/>
                  <a:gd name="connsiteY15" fmla="*/ 33942 h 5047449"/>
                  <a:gd name="connsiteX16" fmla="*/ 321011 w 2379838"/>
                  <a:gd name="connsiteY16" fmla="*/ 0 h 5047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9838" h="5047449">
                    <a:moveTo>
                      <a:pt x="321011" y="0"/>
                    </a:moveTo>
                    <a:lnTo>
                      <a:pt x="2058711" y="0"/>
                    </a:lnTo>
                    <a:cubicBezTo>
                      <a:pt x="2153160" y="0"/>
                      <a:pt x="2198539" y="8855"/>
                      <a:pt x="2245948" y="34127"/>
                    </a:cubicBezTo>
                    <a:cubicBezTo>
                      <a:pt x="2288744" y="57001"/>
                      <a:pt x="2322687" y="90943"/>
                      <a:pt x="2345746" y="133925"/>
                    </a:cubicBezTo>
                    <a:cubicBezTo>
                      <a:pt x="2371018" y="181149"/>
                      <a:pt x="2379872" y="226713"/>
                      <a:pt x="2379872" y="321161"/>
                    </a:cubicBezTo>
                    <a:lnTo>
                      <a:pt x="2379872" y="4726289"/>
                    </a:lnTo>
                    <a:cubicBezTo>
                      <a:pt x="2379872" y="4820737"/>
                      <a:pt x="2371018" y="4866116"/>
                      <a:pt x="2345746" y="4913525"/>
                    </a:cubicBezTo>
                    <a:cubicBezTo>
                      <a:pt x="2322871" y="4956322"/>
                      <a:pt x="2288929" y="4990264"/>
                      <a:pt x="2245948" y="5013323"/>
                    </a:cubicBezTo>
                    <a:cubicBezTo>
                      <a:pt x="2198724" y="5038595"/>
                      <a:pt x="2153160" y="5047449"/>
                      <a:pt x="2058711" y="5047449"/>
                    </a:cubicBezTo>
                    <a:lnTo>
                      <a:pt x="321011" y="5047449"/>
                    </a:lnTo>
                    <a:cubicBezTo>
                      <a:pt x="226562" y="5047449"/>
                      <a:pt x="181183" y="5038595"/>
                      <a:pt x="133774" y="5013323"/>
                    </a:cubicBezTo>
                    <a:cubicBezTo>
                      <a:pt x="90977" y="4990449"/>
                      <a:pt x="57035" y="4956506"/>
                      <a:pt x="33976" y="4913525"/>
                    </a:cubicBezTo>
                    <a:cubicBezTo>
                      <a:pt x="8889" y="4865932"/>
                      <a:pt x="34" y="4820552"/>
                      <a:pt x="34" y="4726104"/>
                    </a:cubicBezTo>
                    <a:lnTo>
                      <a:pt x="34" y="320977"/>
                    </a:lnTo>
                    <a:cubicBezTo>
                      <a:pt x="34" y="226528"/>
                      <a:pt x="8889" y="181149"/>
                      <a:pt x="34161" y="133740"/>
                    </a:cubicBezTo>
                    <a:cubicBezTo>
                      <a:pt x="57035" y="90943"/>
                      <a:pt x="90977" y="57001"/>
                      <a:pt x="133959" y="33942"/>
                    </a:cubicBezTo>
                    <a:cubicBezTo>
                      <a:pt x="181183" y="8855"/>
                      <a:pt x="226562" y="0"/>
                      <a:pt x="3210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8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7A853693-25CD-41A8-9522-FF70B56456E8}"/>
                  </a:ext>
                </a:extLst>
              </p:cNvPr>
              <p:cNvGrpSpPr/>
              <p:nvPr/>
            </p:nvGrpSpPr>
            <p:grpSpPr>
              <a:xfrm>
                <a:off x="4868357" y="1235423"/>
                <a:ext cx="2457112" cy="5037740"/>
                <a:chOff x="4868357" y="1235423"/>
                <a:chExt cx="2457112" cy="5037740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D2F2F5AF-2D01-4916-9D8A-E5257382A2E5}"/>
                    </a:ext>
                  </a:extLst>
                </p:cNvPr>
                <p:cNvGrpSpPr/>
                <p:nvPr/>
              </p:nvGrpSpPr>
              <p:grpSpPr>
                <a:xfrm>
                  <a:off x="4868357" y="1235423"/>
                  <a:ext cx="152368" cy="5037740"/>
                  <a:chOff x="4868357" y="1235423"/>
                  <a:chExt cx="152368" cy="5037740"/>
                </a:xfrm>
              </p:grpSpPr>
              <p:sp>
                <p:nvSpPr>
                  <p:cNvPr id="91" name="任意多边形: 形状 90">
                    <a:extLst>
                      <a:ext uri="{FF2B5EF4-FFF2-40B4-BE49-F238E27FC236}">
                        <a16:creationId xmlns:a16="http://schemas.microsoft.com/office/drawing/2014/main" id="{B28C2C00-B3DB-46E1-81B3-D941768E1D24}"/>
                      </a:ext>
                    </a:extLst>
                  </p:cNvPr>
                  <p:cNvSpPr/>
                  <p:nvPr/>
                </p:nvSpPr>
                <p:spPr>
                  <a:xfrm>
                    <a:off x="4868357" y="1235423"/>
                    <a:ext cx="152368" cy="5037740"/>
                  </a:xfrm>
                  <a:custGeom>
                    <a:avLst/>
                    <a:gdLst>
                      <a:gd name="connsiteX0" fmla="*/ 152072 w 152368"/>
                      <a:gd name="connsiteY0" fmla="*/ 5037753 h 5037740"/>
                      <a:gd name="connsiteX1" fmla="*/ 38254 w 152368"/>
                      <a:gd name="connsiteY1" fmla="*/ 4924304 h 5037740"/>
                      <a:gd name="connsiteX2" fmla="*/ 69 w 152368"/>
                      <a:gd name="connsiteY2" fmla="*/ 4721573 h 5037740"/>
                      <a:gd name="connsiteX3" fmla="*/ 69 w 152368"/>
                      <a:gd name="connsiteY3" fmla="*/ 316445 h 5037740"/>
                      <a:gd name="connsiteX4" fmla="*/ 38254 w 152368"/>
                      <a:gd name="connsiteY4" fmla="*/ 113714 h 5037740"/>
                      <a:gd name="connsiteX5" fmla="*/ 152072 w 152368"/>
                      <a:gd name="connsiteY5" fmla="*/ 265 h 5037740"/>
                      <a:gd name="connsiteX6" fmla="*/ 36409 w 152368"/>
                      <a:gd name="connsiteY6" fmla="*/ 297998 h 5037740"/>
                      <a:gd name="connsiteX7" fmla="*/ 36409 w 152368"/>
                      <a:gd name="connsiteY7" fmla="*/ 4740020 h 5037740"/>
                      <a:gd name="connsiteX8" fmla="*/ 152072 w 152368"/>
                      <a:gd name="connsiteY8" fmla="*/ 5037753 h 5037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368" h="5037740">
                        <a:moveTo>
                          <a:pt x="152072" y="5037753"/>
                        </a:moveTo>
                        <a:cubicBezTo>
                          <a:pt x="103187" y="5011743"/>
                          <a:pt x="64264" y="4973004"/>
                          <a:pt x="38254" y="4924304"/>
                        </a:cubicBezTo>
                        <a:cubicBezTo>
                          <a:pt x="9477" y="4870808"/>
                          <a:pt x="69" y="4819710"/>
                          <a:pt x="69" y="4721573"/>
                        </a:cubicBezTo>
                        <a:lnTo>
                          <a:pt x="69" y="316445"/>
                        </a:lnTo>
                        <a:cubicBezTo>
                          <a:pt x="69" y="218123"/>
                          <a:pt x="9477" y="167025"/>
                          <a:pt x="38254" y="113714"/>
                        </a:cubicBezTo>
                        <a:cubicBezTo>
                          <a:pt x="64449" y="65014"/>
                          <a:pt x="103187" y="26275"/>
                          <a:pt x="152072" y="265"/>
                        </a:cubicBezTo>
                        <a:cubicBezTo>
                          <a:pt x="160004" y="-3978"/>
                          <a:pt x="36409" y="55421"/>
                          <a:pt x="36409" y="297998"/>
                        </a:cubicBezTo>
                        <a:cubicBezTo>
                          <a:pt x="36409" y="1076274"/>
                          <a:pt x="36409" y="3508871"/>
                          <a:pt x="36409" y="4740020"/>
                        </a:cubicBezTo>
                        <a:cubicBezTo>
                          <a:pt x="36409" y="4973373"/>
                          <a:pt x="155761" y="5039782"/>
                          <a:pt x="152072" y="503775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39000">
                        <a:schemeClr val="bg1">
                          <a:lumMod val="75000"/>
                        </a:schemeClr>
                      </a:gs>
                      <a:gs pos="2000">
                        <a:schemeClr val="tx1">
                          <a:lumMod val="75000"/>
                          <a:lumOff val="25000"/>
                        </a:schemeClr>
                      </a:gs>
                      <a:gs pos="1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98000">
                        <a:schemeClr val="tx1">
                          <a:lumMod val="75000"/>
                          <a:lumOff val="25000"/>
                        </a:schemeClr>
                      </a:gs>
                      <a:gs pos="99000">
                        <a:schemeClr val="bg1">
                          <a:lumMod val="75000"/>
                        </a:schemeClr>
                      </a:gs>
                    </a:gsLst>
                    <a:lin ang="0" scaled="0"/>
                  </a:gradFill>
                  <a:ln w="4833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任意多边形: 形状 91">
                    <a:extLst>
                      <a:ext uri="{FF2B5EF4-FFF2-40B4-BE49-F238E27FC236}">
                        <a16:creationId xmlns:a16="http://schemas.microsoft.com/office/drawing/2014/main" id="{BD27FB48-2D1E-41F5-9810-81C6C710DF00}"/>
                      </a:ext>
                    </a:extLst>
                  </p:cNvPr>
                  <p:cNvSpPr/>
                  <p:nvPr/>
                </p:nvSpPr>
                <p:spPr>
                  <a:xfrm>
                    <a:off x="4868357" y="1235423"/>
                    <a:ext cx="152368" cy="5037740"/>
                  </a:xfrm>
                  <a:custGeom>
                    <a:avLst/>
                    <a:gdLst>
                      <a:gd name="connsiteX0" fmla="*/ 152072 w 152368"/>
                      <a:gd name="connsiteY0" fmla="*/ 5037753 h 5037740"/>
                      <a:gd name="connsiteX1" fmla="*/ 38254 w 152368"/>
                      <a:gd name="connsiteY1" fmla="*/ 4924304 h 5037740"/>
                      <a:gd name="connsiteX2" fmla="*/ 69 w 152368"/>
                      <a:gd name="connsiteY2" fmla="*/ 4721573 h 5037740"/>
                      <a:gd name="connsiteX3" fmla="*/ 69 w 152368"/>
                      <a:gd name="connsiteY3" fmla="*/ 316445 h 5037740"/>
                      <a:gd name="connsiteX4" fmla="*/ 38254 w 152368"/>
                      <a:gd name="connsiteY4" fmla="*/ 113714 h 5037740"/>
                      <a:gd name="connsiteX5" fmla="*/ 152072 w 152368"/>
                      <a:gd name="connsiteY5" fmla="*/ 265 h 5037740"/>
                      <a:gd name="connsiteX6" fmla="*/ 36409 w 152368"/>
                      <a:gd name="connsiteY6" fmla="*/ 297998 h 5037740"/>
                      <a:gd name="connsiteX7" fmla="*/ 36409 w 152368"/>
                      <a:gd name="connsiteY7" fmla="*/ 4740020 h 5037740"/>
                      <a:gd name="connsiteX8" fmla="*/ 152072 w 152368"/>
                      <a:gd name="connsiteY8" fmla="*/ 5037753 h 5037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368" h="5037740">
                        <a:moveTo>
                          <a:pt x="152072" y="5037753"/>
                        </a:moveTo>
                        <a:cubicBezTo>
                          <a:pt x="103187" y="5011743"/>
                          <a:pt x="64264" y="4973004"/>
                          <a:pt x="38254" y="4924304"/>
                        </a:cubicBezTo>
                        <a:cubicBezTo>
                          <a:pt x="9477" y="4870808"/>
                          <a:pt x="69" y="4819710"/>
                          <a:pt x="69" y="4721573"/>
                        </a:cubicBezTo>
                        <a:lnTo>
                          <a:pt x="69" y="316445"/>
                        </a:lnTo>
                        <a:cubicBezTo>
                          <a:pt x="69" y="218123"/>
                          <a:pt x="9477" y="167025"/>
                          <a:pt x="38254" y="113714"/>
                        </a:cubicBezTo>
                        <a:cubicBezTo>
                          <a:pt x="64449" y="65014"/>
                          <a:pt x="103187" y="26275"/>
                          <a:pt x="152072" y="265"/>
                        </a:cubicBezTo>
                        <a:cubicBezTo>
                          <a:pt x="160004" y="-3978"/>
                          <a:pt x="36409" y="55421"/>
                          <a:pt x="36409" y="297998"/>
                        </a:cubicBezTo>
                        <a:cubicBezTo>
                          <a:pt x="36409" y="1076274"/>
                          <a:pt x="36409" y="3508871"/>
                          <a:pt x="36409" y="4740020"/>
                        </a:cubicBezTo>
                        <a:cubicBezTo>
                          <a:pt x="36409" y="4973373"/>
                          <a:pt x="155761" y="5039782"/>
                          <a:pt x="152072" y="503775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39000">
                        <a:schemeClr val="bg1">
                          <a:lumMod val="75000"/>
                        </a:schemeClr>
                      </a:gs>
                      <a:gs pos="2000">
                        <a:schemeClr val="tx1">
                          <a:lumMod val="75000"/>
                          <a:lumOff val="25000"/>
                        </a:schemeClr>
                      </a:gs>
                      <a:gs pos="1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98000">
                        <a:schemeClr val="tx1">
                          <a:lumMod val="75000"/>
                          <a:lumOff val="25000"/>
                        </a:schemeClr>
                      </a:gs>
                      <a:gs pos="99000">
                        <a:schemeClr val="bg1">
                          <a:lumMod val="75000"/>
                        </a:schemeClr>
                      </a:gs>
                    </a:gsLst>
                    <a:lin ang="0" scaled="0"/>
                  </a:gradFill>
                  <a:ln w="4833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EBE8E482-346E-42DB-8819-4EF705B3CCE6}"/>
                    </a:ext>
                  </a:extLst>
                </p:cNvPr>
                <p:cNvGrpSpPr/>
                <p:nvPr/>
              </p:nvGrpSpPr>
              <p:grpSpPr>
                <a:xfrm>
                  <a:off x="7173100" y="1235423"/>
                  <a:ext cx="152368" cy="5037740"/>
                  <a:chOff x="7173100" y="1235423"/>
                  <a:chExt cx="152368" cy="5037740"/>
                </a:xfrm>
              </p:grpSpPr>
              <p:sp>
                <p:nvSpPr>
                  <p:cNvPr id="89" name="任意多边形: 形状 88">
                    <a:extLst>
                      <a:ext uri="{FF2B5EF4-FFF2-40B4-BE49-F238E27FC236}">
                        <a16:creationId xmlns:a16="http://schemas.microsoft.com/office/drawing/2014/main" id="{D2FBDE77-8D04-4135-A46B-FC006AEDCD0F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7173100" y="1235423"/>
                    <a:ext cx="152368" cy="5037740"/>
                  </a:xfrm>
                  <a:custGeom>
                    <a:avLst/>
                    <a:gdLst>
                      <a:gd name="connsiteX0" fmla="*/ 152016 w 152368"/>
                      <a:gd name="connsiteY0" fmla="*/ 5037753 h 5037740"/>
                      <a:gd name="connsiteX1" fmla="*/ 38198 w 152368"/>
                      <a:gd name="connsiteY1" fmla="*/ 4924304 h 5037740"/>
                      <a:gd name="connsiteX2" fmla="*/ 13 w 152368"/>
                      <a:gd name="connsiteY2" fmla="*/ 4721573 h 5037740"/>
                      <a:gd name="connsiteX3" fmla="*/ 13 w 152368"/>
                      <a:gd name="connsiteY3" fmla="*/ 316445 h 5037740"/>
                      <a:gd name="connsiteX4" fmla="*/ 38198 w 152368"/>
                      <a:gd name="connsiteY4" fmla="*/ 113714 h 5037740"/>
                      <a:gd name="connsiteX5" fmla="*/ 152016 w 152368"/>
                      <a:gd name="connsiteY5" fmla="*/ 265 h 5037740"/>
                      <a:gd name="connsiteX6" fmla="*/ 36353 w 152368"/>
                      <a:gd name="connsiteY6" fmla="*/ 297998 h 5037740"/>
                      <a:gd name="connsiteX7" fmla="*/ 36353 w 152368"/>
                      <a:gd name="connsiteY7" fmla="*/ 4740020 h 5037740"/>
                      <a:gd name="connsiteX8" fmla="*/ 152016 w 152368"/>
                      <a:gd name="connsiteY8" fmla="*/ 5037753 h 5037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368" h="5037740">
                        <a:moveTo>
                          <a:pt x="152016" y="5037753"/>
                        </a:moveTo>
                        <a:cubicBezTo>
                          <a:pt x="103131" y="5011743"/>
                          <a:pt x="64208" y="4973004"/>
                          <a:pt x="38198" y="4924304"/>
                        </a:cubicBezTo>
                        <a:cubicBezTo>
                          <a:pt x="9421" y="4870808"/>
                          <a:pt x="13" y="4819710"/>
                          <a:pt x="13" y="4721573"/>
                        </a:cubicBezTo>
                        <a:lnTo>
                          <a:pt x="13" y="316445"/>
                        </a:lnTo>
                        <a:cubicBezTo>
                          <a:pt x="13" y="218123"/>
                          <a:pt x="9421" y="167025"/>
                          <a:pt x="38198" y="113714"/>
                        </a:cubicBezTo>
                        <a:cubicBezTo>
                          <a:pt x="64393" y="65014"/>
                          <a:pt x="103131" y="26460"/>
                          <a:pt x="152016" y="265"/>
                        </a:cubicBezTo>
                        <a:cubicBezTo>
                          <a:pt x="159948" y="-3978"/>
                          <a:pt x="36353" y="55421"/>
                          <a:pt x="36353" y="297998"/>
                        </a:cubicBezTo>
                        <a:cubicBezTo>
                          <a:pt x="36353" y="1076274"/>
                          <a:pt x="36353" y="3508871"/>
                          <a:pt x="36353" y="4740020"/>
                        </a:cubicBezTo>
                        <a:cubicBezTo>
                          <a:pt x="36353" y="4973373"/>
                          <a:pt x="155705" y="5039782"/>
                          <a:pt x="152016" y="503775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39000">
                        <a:schemeClr val="bg1">
                          <a:lumMod val="75000"/>
                        </a:schemeClr>
                      </a:gs>
                      <a:gs pos="2000">
                        <a:schemeClr val="tx1">
                          <a:lumMod val="75000"/>
                          <a:lumOff val="25000"/>
                        </a:schemeClr>
                      </a:gs>
                      <a:gs pos="1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98000">
                        <a:schemeClr val="tx1">
                          <a:lumMod val="75000"/>
                          <a:lumOff val="25000"/>
                        </a:schemeClr>
                      </a:gs>
                      <a:gs pos="99000">
                        <a:schemeClr val="bg1">
                          <a:lumMod val="75000"/>
                        </a:schemeClr>
                      </a:gs>
                    </a:gsLst>
                    <a:lin ang="0" scaled="0"/>
                  </a:gradFill>
                  <a:ln w="4833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任意多边形: 形状 89">
                    <a:extLst>
                      <a:ext uri="{FF2B5EF4-FFF2-40B4-BE49-F238E27FC236}">
                        <a16:creationId xmlns:a16="http://schemas.microsoft.com/office/drawing/2014/main" id="{60487ACA-BAE7-47E6-8842-1BE887472DBF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7173100" y="1235423"/>
                    <a:ext cx="152368" cy="5037740"/>
                  </a:xfrm>
                  <a:custGeom>
                    <a:avLst/>
                    <a:gdLst>
                      <a:gd name="connsiteX0" fmla="*/ 152016 w 152368"/>
                      <a:gd name="connsiteY0" fmla="*/ 5037753 h 5037740"/>
                      <a:gd name="connsiteX1" fmla="*/ 38198 w 152368"/>
                      <a:gd name="connsiteY1" fmla="*/ 4924304 h 5037740"/>
                      <a:gd name="connsiteX2" fmla="*/ 13 w 152368"/>
                      <a:gd name="connsiteY2" fmla="*/ 4721573 h 5037740"/>
                      <a:gd name="connsiteX3" fmla="*/ 13 w 152368"/>
                      <a:gd name="connsiteY3" fmla="*/ 316445 h 5037740"/>
                      <a:gd name="connsiteX4" fmla="*/ 38198 w 152368"/>
                      <a:gd name="connsiteY4" fmla="*/ 113714 h 5037740"/>
                      <a:gd name="connsiteX5" fmla="*/ 152016 w 152368"/>
                      <a:gd name="connsiteY5" fmla="*/ 265 h 5037740"/>
                      <a:gd name="connsiteX6" fmla="*/ 36353 w 152368"/>
                      <a:gd name="connsiteY6" fmla="*/ 297998 h 5037740"/>
                      <a:gd name="connsiteX7" fmla="*/ 36353 w 152368"/>
                      <a:gd name="connsiteY7" fmla="*/ 4740020 h 5037740"/>
                      <a:gd name="connsiteX8" fmla="*/ 152016 w 152368"/>
                      <a:gd name="connsiteY8" fmla="*/ 5037753 h 5037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368" h="5037740">
                        <a:moveTo>
                          <a:pt x="152016" y="5037753"/>
                        </a:moveTo>
                        <a:cubicBezTo>
                          <a:pt x="103131" y="5011743"/>
                          <a:pt x="64208" y="4973004"/>
                          <a:pt x="38198" y="4924304"/>
                        </a:cubicBezTo>
                        <a:cubicBezTo>
                          <a:pt x="9421" y="4870808"/>
                          <a:pt x="13" y="4819710"/>
                          <a:pt x="13" y="4721573"/>
                        </a:cubicBezTo>
                        <a:lnTo>
                          <a:pt x="13" y="316445"/>
                        </a:lnTo>
                        <a:cubicBezTo>
                          <a:pt x="13" y="218123"/>
                          <a:pt x="9421" y="167025"/>
                          <a:pt x="38198" y="113714"/>
                        </a:cubicBezTo>
                        <a:cubicBezTo>
                          <a:pt x="64393" y="65014"/>
                          <a:pt x="103131" y="26460"/>
                          <a:pt x="152016" y="265"/>
                        </a:cubicBezTo>
                        <a:cubicBezTo>
                          <a:pt x="159948" y="-3978"/>
                          <a:pt x="36353" y="55421"/>
                          <a:pt x="36353" y="297998"/>
                        </a:cubicBezTo>
                        <a:cubicBezTo>
                          <a:pt x="36353" y="1076274"/>
                          <a:pt x="36353" y="3508871"/>
                          <a:pt x="36353" y="4740020"/>
                        </a:cubicBezTo>
                        <a:cubicBezTo>
                          <a:pt x="36353" y="4973373"/>
                          <a:pt x="155705" y="5039782"/>
                          <a:pt x="152016" y="503775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39000">
                        <a:schemeClr val="bg1">
                          <a:lumMod val="75000"/>
                        </a:schemeClr>
                      </a:gs>
                      <a:gs pos="2000">
                        <a:schemeClr val="tx1">
                          <a:lumMod val="75000"/>
                          <a:lumOff val="25000"/>
                        </a:schemeClr>
                      </a:gs>
                      <a:gs pos="1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98000">
                        <a:schemeClr val="tx1">
                          <a:lumMod val="75000"/>
                          <a:lumOff val="25000"/>
                        </a:schemeClr>
                      </a:gs>
                      <a:gs pos="99000">
                        <a:schemeClr val="bg1">
                          <a:lumMod val="75000"/>
                        </a:schemeClr>
                      </a:gs>
                    </a:gsLst>
                    <a:lin ang="0" scaled="0"/>
                  </a:gradFill>
                  <a:ln w="4833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8DE9FD0F-AACA-4ADB-B599-07DB9BE80D19}"/>
                  </a:ext>
                </a:extLst>
              </p:cNvPr>
              <p:cNvGrpSpPr/>
              <p:nvPr/>
            </p:nvGrpSpPr>
            <p:grpSpPr>
              <a:xfrm>
                <a:off x="4803793" y="1130299"/>
                <a:ext cx="2578880" cy="5246307"/>
                <a:chOff x="4803793" y="1130299"/>
                <a:chExt cx="2578880" cy="5246307"/>
              </a:xfrm>
              <a:solidFill>
                <a:srgbClr val="000000"/>
              </a:solidFill>
            </p:grpSpPr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F4CA5CA9-A5CC-48E1-9200-591CE384813F}"/>
                    </a:ext>
                  </a:extLst>
                </p:cNvPr>
                <p:cNvSpPr/>
                <p:nvPr/>
              </p:nvSpPr>
              <p:spPr>
                <a:xfrm>
                  <a:off x="4803793" y="1593316"/>
                  <a:ext cx="42427" cy="31359"/>
                </a:xfrm>
                <a:custGeom>
                  <a:avLst/>
                  <a:gdLst>
                    <a:gd name="connsiteX0" fmla="*/ 34 w 42427"/>
                    <a:gd name="connsiteY0" fmla="*/ 0 h 31359"/>
                    <a:gd name="connsiteX1" fmla="*/ 42462 w 42427"/>
                    <a:gd name="connsiteY1" fmla="*/ 0 h 31359"/>
                    <a:gd name="connsiteX2" fmla="*/ 42462 w 42427"/>
                    <a:gd name="connsiteY2" fmla="*/ 31360 h 31359"/>
                    <a:gd name="connsiteX3" fmla="*/ 34 w 42427"/>
                    <a:gd name="connsiteY3" fmla="*/ 3136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27" h="31359">
                      <a:moveTo>
                        <a:pt x="34" y="0"/>
                      </a:moveTo>
                      <a:lnTo>
                        <a:pt x="42462" y="0"/>
                      </a:lnTo>
                      <a:lnTo>
                        <a:pt x="42462" y="31360"/>
                      </a:lnTo>
                      <a:lnTo>
                        <a:pt x="34" y="313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C0CC6400-6E6B-46BE-8616-B3288A0D7CA9}"/>
                    </a:ext>
                  </a:extLst>
                </p:cNvPr>
                <p:cNvSpPr/>
                <p:nvPr/>
              </p:nvSpPr>
              <p:spPr>
                <a:xfrm>
                  <a:off x="7347624" y="1593316"/>
                  <a:ext cx="35049" cy="31359"/>
                </a:xfrm>
                <a:custGeom>
                  <a:avLst/>
                  <a:gdLst>
                    <a:gd name="connsiteX0" fmla="*/ 34 w 35049"/>
                    <a:gd name="connsiteY0" fmla="*/ 0 h 31359"/>
                    <a:gd name="connsiteX1" fmla="*/ 35083 w 35049"/>
                    <a:gd name="connsiteY1" fmla="*/ 0 h 31359"/>
                    <a:gd name="connsiteX2" fmla="*/ 35083 w 35049"/>
                    <a:gd name="connsiteY2" fmla="*/ 31360 h 31359"/>
                    <a:gd name="connsiteX3" fmla="*/ 34 w 35049"/>
                    <a:gd name="connsiteY3" fmla="*/ 3136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049" h="31359">
                      <a:moveTo>
                        <a:pt x="34" y="0"/>
                      </a:moveTo>
                      <a:lnTo>
                        <a:pt x="35083" y="0"/>
                      </a:lnTo>
                      <a:lnTo>
                        <a:pt x="35083" y="31360"/>
                      </a:lnTo>
                      <a:lnTo>
                        <a:pt x="34" y="313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56F6BDA2-51B6-4CEE-84A7-61AF250CEE99}"/>
                    </a:ext>
                  </a:extLst>
                </p:cNvPr>
                <p:cNvSpPr/>
                <p:nvPr/>
              </p:nvSpPr>
              <p:spPr>
                <a:xfrm>
                  <a:off x="4803793" y="5882228"/>
                  <a:ext cx="42427" cy="31359"/>
                </a:xfrm>
                <a:custGeom>
                  <a:avLst/>
                  <a:gdLst>
                    <a:gd name="connsiteX0" fmla="*/ 34 w 42427"/>
                    <a:gd name="connsiteY0" fmla="*/ 0 h 31359"/>
                    <a:gd name="connsiteX1" fmla="*/ 42462 w 42427"/>
                    <a:gd name="connsiteY1" fmla="*/ 0 h 31359"/>
                    <a:gd name="connsiteX2" fmla="*/ 42462 w 42427"/>
                    <a:gd name="connsiteY2" fmla="*/ 31360 h 31359"/>
                    <a:gd name="connsiteX3" fmla="*/ 34 w 42427"/>
                    <a:gd name="connsiteY3" fmla="*/ 3136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27" h="31359">
                      <a:moveTo>
                        <a:pt x="34" y="0"/>
                      </a:moveTo>
                      <a:lnTo>
                        <a:pt x="42462" y="0"/>
                      </a:lnTo>
                      <a:lnTo>
                        <a:pt x="42462" y="31360"/>
                      </a:lnTo>
                      <a:lnTo>
                        <a:pt x="34" y="313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4A36BDC7-3DAE-439C-9FB5-98934FE8BB6C}"/>
                    </a:ext>
                  </a:extLst>
                </p:cNvPr>
                <p:cNvSpPr/>
                <p:nvPr/>
              </p:nvSpPr>
              <p:spPr>
                <a:xfrm>
                  <a:off x="7347624" y="5882228"/>
                  <a:ext cx="35049" cy="31359"/>
                </a:xfrm>
                <a:custGeom>
                  <a:avLst/>
                  <a:gdLst>
                    <a:gd name="connsiteX0" fmla="*/ 34 w 35049"/>
                    <a:gd name="connsiteY0" fmla="*/ 0 h 31359"/>
                    <a:gd name="connsiteX1" fmla="*/ 35083 w 35049"/>
                    <a:gd name="connsiteY1" fmla="*/ 0 h 31359"/>
                    <a:gd name="connsiteX2" fmla="*/ 35083 w 35049"/>
                    <a:gd name="connsiteY2" fmla="*/ 31360 h 31359"/>
                    <a:gd name="connsiteX3" fmla="*/ 34 w 35049"/>
                    <a:gd name="connsiteY3" fmla="*/ 31360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049" h="31359">
                      <a:moveTo>
                        <a:pt x="34" y="0"/>
                      </a:moveTo>
                      <a:lnTo>
                        <a:pt x="35083" y="0"/>
                      </a:lnTo>
                      <a:lnTo>
                        <a:pt x="35083" y="31360"/>
                      </a:lnTo>
                      <a:lnTo>
                        <a:pt x="34" y="313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A6799218-2DCC-4B18-93DB-B4A26592D0B8}"/>
                    </a:ext>
                  </a:extLst>
                </p:cNvPr>
                <p:cNvSpPr/>
                <p:nvPr/>
              </p:nvSpPr>
              <p:spPr>
                <a:xfrm>
                  <a:off x="6895674" y="1130299"/>
                  <a:ext cx="31359" cy="42427"/>
                </a:xfrm>
                <a:custGeom>
                  <a:avLst/>
                  <a:gdLst>
                    <a:gd name="connsiteX0" fmla="*/ 34 w 31359"/>
                    <a:gd name="connsiteY0" fmla="*/ 0 h 42427"/>
                    <a:gd name="connsiteX1" fmla="*/ 31394 w 31359"/>
                    <a:gd name="connsiteY1" fmla="*/ 0 h 42427"/>
                    <a:gd name="connsiteX2" fmla="*/ 31394 w 31359"/>
                    <a:gd name="connsiteY2" fmla="*/ 42428 h 42427"/>
                    <a:gd name="connsiteX3" fmla="*/ 34 w 31359"/>
                    <a:gd name="connsiteY3" fmla="*/ 42428 h 42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359" h="42427">
                      <a:moveTo>
                        <a:pt x="34" y="0"/>
                      </a:moveTo>
                      <a:lnTo>
                        <a:pt x="31394" y="0"/>
                      </a:lnTo>
                      <a:lnTo>
                        <a:pt x="31394" y="42428"/>
                      </a:lnTo>
                      <a:lnTo>
                        <a:pt x="34" y="424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B86592F7-3774-44EC-88CD-B6687E43E8DF}"/>
                    </a:ext>
                  </a:extLst>
                </p:cNvPr>
                <p:cNvSpPr/>
                <p:nvPr/>
              </p:nvSpPr>
              <p:spPr>
                <a:xfrm>
                  <a:off x="5266811" y="6334178"/>
                  <a:ext cx="31359" cy="42427"/>
                </a:xfrm>
                <a:custGeom>
                  <a:avLst/>
                  <a:gdLst>
                    <a:gd name="connsiteX0" fmla="*/ 34 w 31359"/>
                    <a:gd name="connsiteY0" fmla="*/ 0 h 42427"/>
                    <a:gd name="connsiteX1" fmla="*/ 31394 w 31359"/>
                    <a:gd name="connsiteY1" fmla="*/ 0 h 42427"/>
                    <a:gd name="connsiteX2" fmla="*/ 31394 w 31359"/>
                    <a:gd name="connsiteY2" fmla="*/ 42428 h 42427"/>
                    <a:gd name="connsiteX3" fmla="*/ 34 w 31359"/>
                    <a:gd name="connsiteY3" fmla="*/ 42428 h 42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359" h="42427">
                      <a:moveTo>
                        <a:pt x="34" y="0"/>
                      </a:moveTo>
                      <a:lnTo>
                        <a:pt x="31394" y="0"/>
                      </a:lnTo>
                      <a:lnTo>
                        <a:pt x="31394" y="42428"/>
                      </a:lnTo>
                      <a:lnTo>
                        <a:pt x="34" y="424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13490B7-B508-4E56-90EB-5E40CE5C2BAC}"/>
                  </a:ext>
                </a:extLst>
              </p:cNvPr>
              <p:cNvGrpSpPr/>
              <p:nvPr/>
            </p:nvGrpSpPr>
            <p:grpSpPr>
              <a:xfrm>
                <a:off x="4792725" y="1779630"/>
                <a:ext cx="20373" cy="184469"/>
                <a:chOff x="4792725" y="1779630"/>
                <a:chExt cx="20373" cy="184469"/>
              </a:xfrm>
            </p:grpSpPr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9A2D09F0-CAB6-4A98-9ECC-2482C13968AB}"/>
                    </a:ext>
                  </a:extLst>
                </p:cNvPr>
                <p:cNvSpPr/>
                <p:nvPr/>
              </p:nvSpPr>
              <p:spPr>
                <a:xfrm>
                  <a:off x="4792725" y="1779630"/>
                  <a:ext cx="20373" cy="184469"/>
                </a:xfrm>
                <a:custGeom>
                  <a:avLst/>
                  <a:gdLst>
                    <a:gd name="connsiteX0" fmla="*/ 12941 w 20373"/>
                    <a:gd name="connsiteY0" fmla="*/ 352 h 184469"/>
                    <a:gd name="connsiteX1" fmla="*/ 28 w 20373"/>
                    <a:gd name="connsiteY1" fmla="*/ 13265 h 184469"/>
                    <a:gd name="connsiteX2" fmla="*/ 28 w 20373"/>
                    <a:gd name="connsiteY2" fmla="*/ 171908 h 184469"/>
                    <a:gd name="connsiteX3" fmla="*/ 12941 w 20373"/>
                    <a:gd name="connsiteY3" fmla="*/ 184821 h 184469"/>
                    <a:gd name="connsiteX4" fmla="*/ 20320 w 20373"/>
                    <a:gd name="connsiteY4" fmla="*/ 184821 h 184469"/>
                    <a:gd name="connsiteX5" fmla="*/ 20320 w 20373"/>
                    <a:gd name="connsiteY5" fmla="*/ 352 h 184469"/>
                    <a:gd name="connsiteX6" fmla="*/ 12941 w 20373"/>
                    <a:gd name="connsiteY6" fmla="*/ 352 h 184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373" h="184469">
                      <a:moveTo>
                        <a:pt x="12941" y="352"/>
                      </a:moveTo>
                      <a:cubicBezTo>
                        <a:pt x="5747" y="352"/>
                        <a:pt x="28" y="6071"/>
                        <a:pt x="28" y="13265"/>
                      </a:cubicBezTo>
                      <a:lnTo>
                        <a:pt x="28" y="171908"/>
                      </a:lnTo>
                      <a:cubicBezTo>
                        <a:pt x="28" y="179103"/>
                        <a:pt x="5747" y="184821"/>
                        <a:pt x="12941" y="184821"/>
                      </a:cubicBezTo>
                      <a:lnTo>
                        <a:pt x="20320" y="184821"/>
                      </a:lnTo>
                      <a:cubicBezTo>
                        <a:pt x="20320" y="175044"/>
                        <a:pt x="20504" y="9760"/>
                        <a:pt x="20320" y="352"/>
                      </a:cubicBezTo>
                      <a:lnTo>
                        <a:pt x="12941" y="352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90AB5FBE-A665-4CFF-8BA0-A05D2F81E61F}"/>
                    </a:ext>
                  </a:extLst>
                </p:cNvPr>
                <p:cNvSpPr/>
                <p:nvPr/>
              </p:nvSpPr>
              <p:spPr>
                <a:xfrm>
                  <a:off x="4792725" y="1779630"/>
                  <a:ext cx="20373" cy="184469"/>
                </a:xfrm>
                <a:custGeom>
                  <a:avLst/>
                  <a:gdLst>
                    <a:gd name="connsiteX0" fmla="*/ 12941 w 20373"/>
                    <a:gd name="connsiteY0" fmla="*/ 352 h 184469"/>
                    <a:gd name="connsiteX1" fmla="*/ 28 w 20373"/>
                    <a:gd name="connsiteY1" fmla="*/ 13265 h 184469"/>
                    <a:gd name="connsiteX2" fmla="*/ 28 w 20373"/>
                    <a:gd name="connsiteY2" fmla="*/ 171908 h 184469"/>
                    <a:gd name="connsiteX3" fmla="*/ 12941 w 20373"/>
                    <a:gd name="connsiteY3" fmla="*/ 184821 h 184469"/>
                    <a:gd name="connsiteX4" fmla="*/ 20320 w 20373"/>
                    <a:gd name="connsiteY4" fmla="*/ 184821 h 184469"/>
                    <a:gd name="connsiteX5" fmla="*/ 20320 w 20373"/>
                    <a:gd name="connsiteY5" fmla="*/ 352 h 184469"/>
                    <a:gd name="connsiteX6" fmla="*/ 12941 w 20373"/>
                    <a:gd name="connsiteY6" fmla="*/ 352 h 184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373" h="184469">
                      <a:moveTo>
                        <a:pt x="12941" y="352"/>
                      </a:moveTo>
                      <a:cubicBezTo>
                        <a:pt x="5747" y="352"/>
                        <a:pt x="28" y="6071"/>
                        <a:pt x="28" y="13265"/>
                      </a:cubicBezTo>
                      <a:lnTo>
                        <a:pt x="28" y="171908"/>
                      </a:lnTo>
                      <a:cubicBezTo>
                        <a:pt x="28" y="179103"/>
                        <a:pt x="5747" y="184821"/>
                        <a:pt x="12941" y="184821"/>
                      </a:cubicBezTo>
                      <a:lnTo>
                        <a:pt x="20320" y="184821"/>
                      </a:lnTo>
                      <a:cubicBezTo>
                        <a:pt x="20320" y="175044"/>
                        <a:pt x="20504" y="9760"/>
                        <a:pt x="20320" y="352"/>
                      </a:cubicBezTo>
                      <a:lnTo>
                        <a:pt x="12941" y="352"/>
                      </a:lnTo>
                      <a:close/>
                    </a:path>
                  </a:pathLst>
                </a:custGeom>
                <a:gradFill>
                  <a:gsLst>
                    <a:gs pos="21000">
                      <a:schemeClr val="bg1">
                        <a:lumMod val="85000"/>
                      </a:schemeClr>
                    </a:gs>
                    <a:gs pos="2000">
                      <a:schemeClr val="bg2">
                        <a:lumMod val="25000"/>
                      </a:schemeClr>
                    </a:gs>
                    <a:gs pos="1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bg2">
                        <a:lumMod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  <a:gs pos="82000">
                      <a:schemeClr val="bg1">
                        <a:lumMod val="85000"/>
                      </a:schemeClr>
                    </a:gs>
                    <a:gs pos="98000">
                      <a:schemeClr val="bg2">
                        <a:lumMod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n w="609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0BCEE693-653C-4D2A-A519-A3B1B249C5F1}"/>
                  </a:ext>
                </a:extLst>
              </p:cNvPr>
              <p:cNvGrpSpPr/>
              <p:nvPr/>
            </p:nvGrpSpPr>
            <p:grpSpPr>
              <a:xfrm>
                <a:off x="4792909" y="2117209"/>
                <a:ext cx="20189" cy="350491"/>
                <a:chOff x="4792909" y="2117209"/>
                <a:chExt cx="20189" cy="350491"/>
              </a:xfrm>
            </p:grpSpPr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1C0A86E2-8E4A-4669-B4C0-B2B7C1CF1261}"/>
                    </a:ext>
                  </a:extLst>
                </p:cNvPr>
                <p:cNvSpPr/>
                <p:nvPr/>
              </p:nvSpPr>
              <p:spPr>
                <a:xfrm>
                  <a:off x="4792909" y="2117209"/>
                  <a:ext cx="20189" cy="350491"/>
                </a:xfrm>
                <a:custGeom>
                  <a:avLst/>
                  <a:gdLst>
                    <a:gd name="connsiteX0" fmla="*/ 12756 w 20189"/>
                    <a:gd name="connsiteY0" fmla="*/ 352 h 350491"/>
                    <a:gd name="connsiteX1" fmla="*/ 950 w 20189"/>
                    <a:gd name="connsiteY1" fmla="*/ 7731 h 350491"/>
                    <a:gd name="connsiteX2" fmla="*/ 28 w 20189"/>
                    <a:gd name="connsiteY2" fmla="*/ 11605 h 350491"/>
                    <a:gd name="connsiteX3" fmla="*/ 28 w 20189"/>
                    <a:gd name="connsiteY3" fmla="*/ 335533 h 350491"/>
                    <a:gd name="connsiteX4" fmla="*/ 950 w 20189"/>
                    <a:gd name="connsiteY4" fmla="*/ 341067 h 350491"/>
                    <a:gd name="connsiteX5" fmla="*/ 12756 w 20189"/>
                    <a:gd name="connsiteY5" fmla="*/ 350844 h 350491"/>
                    <a:gd name="connsiteX6" fmla="*/ 20135 w 20189"/>
                    <a:gd name="connsiteY6" fmla="*/ 350844 h 350491"/>
                    <a:gd name="connsiteX7" fmla="*/ 20135 w 20189"/>
                    <a:gd name="connsiteY7" fmla="*/ 352 h 350491"/>
                    <a:gd name="connsiteX8" fmla="*/ 12756 w 20189"/>
                    <a:gd name="connsiteY8" fmla="*/ 352 h 350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189" h="350491">
                      <a:moveTo>
                        <a:pt x="12756" y="352"/>
                      </a:moveTo>
                      <a:cubicBezTo>
                        <a:pt x="8514" y="1459"/>
                        <a:pt x="3533" y="4041"/>
                        <a:pt x="950" y="7731"/>
                      </a:cubicBezTo>
                      <a:cubicBezTo>
                        <a:pt x="397" y="8469"/>
                        <a:pt x="28" y="10867"/>
                        <a:pt x="28" y="11605"/>
                      </a:cubicBezTo>
                      <a:cubicBezTo>
                        <a:pt x="28" y="47023"/>
                        <a:pt x="28" y="155122"/>
                        <a:pt x="28" y="335533"/>
                      </a:cubicBezTo>
                      <a:cubicBezTo>
                        <a:pt x="28" y="336271"/>
                        <a:pt x="581" y="340145"/>
                        <a:pt x="950" y="341067"/>
                      </a:cubicBezTo>
                      <a:cubicBezTo>
                        <a:pt x="3164" y="346416"/>
                        <a:pt x="6853" y="347708"/>
                        <a:pt x="12756" y="350844"/>
                      </a:cubicBezTo>
                      <a:lnTo>
                        <a:pt x="20135" y="350844"/>
                      </a:lnTo>
                      <a:cubicBezTo>
                        <a:pt x="20135" y="341067"/>
                        <a:pt x="20320" y="9760"/>
                        <a:pt x="20135" y="352"/>
                      </a:cubicBezTo>
                      <a:lnTo>
                        <a:pt x="12756" y="352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57F1A06E-A0CE-43C5-893A-4FDD5DE52107}"/>
                    </a:ext>
                  </a:extLst>
                </p:cNvPr>
                <p:cNvSpPr/>
                <p:nvPr/>
              </p:nvSpPr>
              <p:spPr>
                <a:xfrm>
                  <a:off x="4792909" y="2117209"/>
                  <a:ext cx="20189" cy="350491"/>
                </a:xfrm>
                <a:custGeom>
                  <a:avLst/>
                  <a:gdLst>
                    <a:gd name="connsiteX0" fmla="*/ 12756 w 20189"/>
                    <a:gd name="connsiteY0" fmla="*/ 352 h 350491"/>
                    <a:gd name="connsiteX1" fmla="*/ 950 w 20189"/>
                    <a:gd name="connsiteY1" fmla="*/ 7731 h 350491"/>
                    <a:gd name="connsiteX2" fmla="*/ 28 w 20189"/>
                    <a:gd name="connsiteY2" fmla="*/ 11605 h 350491"/>
                    <a:gd name="connsiteX3" fmla="*/ 28 w 20189"/>
                    <a:gd name="connsiteY3" fmla="*/ 335533 h 350491"/>
                    <a:gd name="connsiteX4" fmla="*/ 950 w 20189"/>
                    <a:gd name="connsiteY4" fmla="*/ 341067 h 350491"/>
                    <a:gd name="connsiteX5" fmla="*/ 12756 w 20189"/>
                    <a:gd name="connsiteY5" fmla="*/ 350844 h 350491"/>
                    <a:gd name="connsiteX6" fmla="*/ 20135 w 20189"/>
                    <a:gd name="connsiteY6" fmla="*/ 350844 h 350491"/>
                    <a:gd name="connsiteX7" fmla="*/ 20135 w 20189"/>
                    <a:gd name="connsiteY7" fmla="*/ 352 h 350491"/>
                    <a:gd name="connsiteX8" fmla="*/ 12756 w 20189"/>
                    <a:gd name="connsiteY8" fmla="*/ 352 h 350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189" h="350491">
                      <a:moveTo>
                        <a:pt x="12756" y="352"/>
                      </a:moveTo>
                      <a:cubicBezTo>
                        <a:pt x="8514" y="1459"/>
                        <a:pt x="3533" y="4041"/>
                        <a:pt x="950" y="7731"/>
                      </a:cubicBezTo>
                      <a:cubicBezTo>
                        <a:pt x="397" y="8469"/>
                        <a:pt x="28" y="10867"/>
                        <a:pt x="28" y="11605"/>
                      </a:cubicBezTo>
                      <a:cubicBezTo>
                        <a:pt x="28" y="47023"/>
                        <a:pt x="28" y="155122"/>
                        <a:pt x="28" y="335533"/>
                      </a:cubicBezTo>
                      <a:cubicBezTo>
                        <a:pt x="28" y="336271"/>
                        <a:pt x="581" y="340145"/>
                        <a:pt x="950" y="341067"/>
                      </a:cubicBezTo>
                      <a:cubicBezTo>
                        <a:pt x="3164" y="346416"/>
                        <a:pt x="6853" y="347708"/>
                        <a:pt x="12756" y="350844"/>
                      </a:cubicBezTo>
                      <a:lnTo>
                        <a:pt x="20135" y="350844"/>
                      </a:lnTo>
                      <a:cubicBezTo>
                        <a:pt x="20135" y="341067"/>
                        <a:pt x="20320" y="9760"/>
                        <a:pt x="20135" y="352"/>
                      </a:cubicBezTo>
                      <a:lnTo>
                        <a:pt x="12756" y="352"/>
                      </a:lnTo>
                      <a:close/>
                    </a:path>
                  </a:pathLst>
                </a:custGeom>
                <a:gradFill>
                  <a:gsLst>
                    <a:gs pos="21000">
                      <a:schemeClr val="bg1">
                        <a:lumMod val="85000"/>
                      </a:schemeClr>
                    </a:gs>
                    <a:gs pos="2000">
                      <a:schemeClr val="bg2">
                        <a:lumMod val="25000"/>
                      </a:schemeClr>
                    </a:gs>
                    <a:gs pos="1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bg2">
                        <a:lumMod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  <a:gs pos="82000">
                      <a:schemeClr val="bg1">
                        <a:lumMod val="85000"/>
                      </a:schemeClr>
                    </a:gs>
                    <a:gs pos="98000">
                      <a:schemeClr val="bg2">
                        <a:lumMod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n w="609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C67DBBD3-84C9-42FB-82D2-87831003F076}"/>
                  </a:ext>
                </a:extLst>
              </p:cNvPr>
              <p:cNvGrpSpPr/>
              <p:nvPr/>
            </p:nvGrpSpPr>
            <p:grpSpPr>
              <a:xfrm>
                <a:off x="4792909" y="2554402"/>
                <a:ext cx="20189" cy="350491"/>
                <a:chOff x="4792909" y="2554402"/>
                <a:chExt cx="20189" cy="350491"/>
              </a:xfrm>
            </p:grpSpPr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67D6BE55-0826-4A04-A541-38D2D4FE587C}"/>
                    </a:ext>
                  </a:extLst>
                </p:cNvPr>
                <p:cNvSpPr/>
                <p:nvPr/>
              </p:nvSpPr>
              <p:spPr>
                <a:xfrm>
                  <a:off x="4792909" y="2554402"/>
                  <a:ext cx="20189" cy="350491"/>
                </a:xfrm>
                <a:custGeom>
                  <a:avLst/>
                  <a:gdLst>
                    <a:gd name="connsiteX0" fmla="*/ 12756 w 20189"/>
                    <a:gd name="connsiteY0" fmla="*/ 352 h 350491"/>
                    <a:gd name="connsiteX1" fmla="*/ 950 w 20189"/>
                    <a:gd name="connsiteY1" fmla="*/ 7731 h 350491"/>
                    <a:gd name="connsiteX2" fmla="*/ 28 w 20189"/>
                    <a:gd name="connsiteY2" fmla="*/ 11605 h 350491"/>
                    <a:gd name="connsiteX3" fmla="*/ 28 w 20189"/>
                    <a:gd name="connsiteY3" fmla="*/ 335533 h 350491"/>
                    <a:gd name="connsiteX4" fmla="*/ 950 w 20189"/>
                    <a:gd name="connsiteY4" fmla="*/ 341067 h 350491"/>
                    <a:gd name="connsiteX5" fmla="*/ 12756 w 20189"/>
                    <a:gd name="connsiteY5" fmla="*/ 350844 h 350491"/>
                    <a:gd name="connsiteX6" fmla="*/ 20135 w 20189"/>
                    <a:gd name="connsiteY6" fmla="*/ 350844 h 350491"/>
                    <a:gd name="connsiteX7" fmla="*/ 20135 w 20189"/>
                    <a:gd name="connsiteY7" fmla="*/ 352 h 350491"/>
                    <a:gd name="connsiteX8" fmla="*/ 12756 w 20189"/>
                    <a:gd name="connsiteY8" fmla="*/ 352 h 350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189" h="350491">
                      <a:moveTo>
                        <a:pt x="12756" y="352"/>
                      </a:moveTo>
                      <a:cubicBezTo>
                        <a:pt x="8514" y="1459"/>
                        <a:pt x="3533" y="4041"/>
                        <a:pt x="950" y="7731"/>
                      </a:cubicBezTo>
                      <a:cubicBezTo>
                        <a:pt x="397" y="8469"/>
                        <a:pt x="28" y="10867"/>
                        <a:pt x="28" y="11605"/>
                      </a:cubicBezTo>
                      <a:cubicBezTo>
                        <a:pt x="28" y="47023"/>
                        <a:pt x="28" y="155122"/>
                        <a:pt x="28" y="335533"/>
                      </a:cubicBezTo>
                      <a:cubicBezTo>
                        <a:pt x="28" y="336271"/>
                        <a:pt x="581" y="340145"/>
                        <a:pt x="950" y="341067"/>
                      </a:cubicBezTo>
                      <a:cubicBezTo>
                        <a:pt x="3164" y="346416"/>
                        <a:pt x="6853" y="347708"/>
                        <a:pt x="12756" y="350844"/>
                      </a:cubicBezTo>
                      <a:lnTo>
                        <a:pt x="20135" y="350844"/>
                      </a:lnTo>
                      <a:cubicBezTo>
                        <a:pt x="20135" y="341067"/>
                        <a:pt x="20320" y="9760"/>
                        <a:pt x="20135" y="352"/>
                      </a:cubicBezTo>
                      <a:lnTo>
                        <a:pt x="12756" y="352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E2E60819-1A11-4A03-8F16-E60F38F75500}"/>
                    </a:ext>
                  </a:extLst>
                </p:cNvPr>
                <p:cNvSpPr/>
                <p:nvPr/>
              </p:nvSpPr>
              <p:spPr>
                <a:xfrm>
                  <a:off x="4792909" y="2554402"/>
                  <a:ext cx="20189" cy="350491"/>
                </a:xfrm>
                <a:custGeom>
                  <a:avLst/>
                  <a:gdLst>
                    <a:gd name="connsiteX0" fmla="*/ 12756 w 20189"/>
                    <a:gd name="connsiteY0" fmla="*/ 352 h 350491"/>
                    <a:gd name="connsiteX1" fmla="*/ 950 w 20189"/>
                    <a:gd name="connsiteY1" fmla="*/ 7731 h 350491"/>
                    <a:gd name="connsiteX2" fmla="*/ 28 w 20189"/>
                    <a:gd name="connsiteY2" fmla="*/ 11605 h 350491"/>
                    <a:gd name="connsiteX3" fmla="*/ 28 w 20189"/>
                    <a:gd name="connsiteY3" fmla="*/ 335533 h 350491"/>
                    <a:gd name="connsiteX4" fmla="*/ 950 w 20189"/>
                    <a:gd name="connsiteY4" fmla="*/ 341067 h 350491"/>
                    <a:gd name="connsiteX5" fmla="*/ 12756 w 20189"/>
                    <a:gd name="connsiteY5" fmla="*/ 350844 h 350491"/>
                    <a:gd name="connsiteX6" fmla="*/ 20135 w 20189"/>
                    <a:gd name="connsiteY6" fmla="*/ 350844 h 350491"/>
                    <a:gd name="connsiteX7" fmla="*/ 20135 w 20189"/>
                    <a:gd name="connsiteY7" fmla="*/ 352 h 350491"/>
                    <a:gd name="connsiteX8" fmla="*/ 12756 w 20189"/>
                    <a:gd name="connsiteY8" fmla="*/ 352 h 350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189" h="350491">
                      <a:moveTo>
                        <a:pt x="12756" y="352"/>
                      </a:moveTo>
                      <a:cubicBezTo>
                        <a:pt x="8514" y="1459"/>
                        <a:pt x="3533" y="4041"/>
                        <a:pt x="950" y="7731"/>
                      </a:cubicBezTo>
                      <a:cubicBezTo>
                        <a:pt x="397" y="8469"/>
                        <a:pt x="28" y="10867"/>
                        <a:pt x="28" y="11605"/>
                      </a:cubicBezTo>
                      <a:cubicBezTo>
                        <a:pt x="28" y="47023"/>
                        <a:pt x="28" y="155122"/>
                        <a:pt x="28" y="335533"/>
                      </a:cubicBezTo>
                      <a:cubicBezTo>
                        <a:pt x="28" y="336271"/>
                        <a:pt x="581" y="340145"/>
                        <a:pt x="950" y="341067"/>
                      </a:cubicBezTo>
                      <a:cubicBezTo>
                        <a:pt x="3164" y="346416"/>
                        <a:pt x="6853" y="347708"/>
                        <a:pt x="12756" y="350844"/>
                      </a:cubicBezTo>
                      <a:lnTo>
                        <a:pt x="20135" y="350844"/>
                      </a:lnTo>
                      <a:cubicBezTo>
                        <a:pt x="20135" y="341067"/>
                        <a:pt x="20320" y="9760"/>
                        <a:pt x="20135" y="352"/>
                      </a:cubicBezTo>
                      <a:lnTo>
                        <a:pt x="12756" y="352"/>
                      </a:lnTo>
                      <a:close/>
                    </a:path>
                  </a:pathLst>
                </a:custGeom>
                <a:gradFill>
                  <a:gsLst>
                    <a:gs pos="21000">
                      <a:schemeClr val="bg1">
                        <a:lumMod val="85000"/>
                      </a:schemeClr>
                    </a:gs>
                    <a:gs pos="2000">
                      <a:schemeClr val="bg2">
                        <a:lumMod val="25000"/>
                      </a:schemeClr>
                    </a:gs>
                    <a:gs pos="1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bg2">
                        <a:lumMod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  <a:gs pos="82000">
                      <a:schemeClr val="bg1">
                        <a:lumMod val="85000"/>
                      </a:schemeClr>
                    </a:gs>
                    <a:gs pos="98000">
                      <a:schemeClr val="bg2">
                        <a:lumMod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n w="6098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116E3E0D-942A-4A6D-A624-CF3618BA374B}"/>
                  </a:ext>
                </a:extLst>
              </p:cNvPr>
              <p:cNvSpPr/>
              <p:nvPr/>
            </p:nvSpPr>
            <p:spPr>
              <a:xfrm rot="10800000" flipV="1">
                <a:off x="7378902" y="2231580"/>
                <a:ext cx="20189" cy="557097"/>
              </a:xfrm>
              <a:custGeom>
                <a:avLst/>
                <a:gdLst>
                  <a:gd name="connsiteX0" fmla="*/ 12700 w 20189"/>
                  <a:gd name="connsiteY0" fmla="*/ 352 h 557097"/>
                  <a:gd name="connsiteX1" fmla="*/ 894 w 20189"/>
                  <a:gd name="connsiteY1" fmla="*/ 7731 h 557097"/>
                  <a:gd name="connsiteX2" fmla="*/ -28 w 20189"/>
                  <a:gd name="connsiteY2" fmla="*/ 11605 h 557097"/>
                  <a:gd name="connsiteX3" fmla="*/ -28 w 20189"/>
                  <a:gd name="connsiteY3" fmla="*/ 542138 h 557097"/>
                  <a:gd name="connsiteX4" fmla="*/ 894 w 20189"/>
                  <a:gd name="connsiteY4" fmla="*/ 547672 h 557097"/>
                  <a:gd name="connsiteX5" fmla="*/ 12700 w 20189"/>
                  <a:gd name="connsiteY5" fmla="*/ 557449 h 557097"/>
                  <a:gd name="connsiteX6" fmla="*/ 20079 w 20189"/>
                  <a:gd name="connsiteY6" fmla="*/ 557449 h 557097"/>
                  <a:gd name="connsiteX7" fmla="*/ 20079 w 20189"/>
                  <a:gd name="connsiteY7" fmla="*/ 352 h 557097"/>
                  <a:gd name="connsiteX8" fmla="*/ 12700 w 20189"/>
                  <a:gd name="connsiteY8" fmla="*/ 352 h 557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89" h="557097">
                    <a:moveTo>
                      <a:pt x="12700" y="352"/>
                    </a:moveTo>
                    <a:cubicBezTo>
                      <a:pt x="8457" y="1459"/>
                      <a:pt x="3477" y="4041"/>
                      <a:pt x="894" y="7731"/>
                    </a:cubicBezTo>
                    <a:cubicBezTo>
                      <a:pt x="341" y="8469"/>
                      <a:pt x="-28" y="10867"/>
                      <a:pt x="-28" y="11605"/>
                    </a:cubicBezTo>
                    <a:cubicBezTo>
                      <a:pt x="-28" y="47023"/>
                      <a:pt x="-28" y="361727"/>
                      <a:pt x="-28" y="542138"/>
                    </a:cubicBezTo>
                    <a:cubicBezTo>
                      <a:pt x="-28" y="542876"/>
                      <a:pt x="525" y="546750"/>
                      <a:pt x="894" y="547672"/>
                    </a:cubicBezTo>
                    <a:cubicBezTo>
                      <a:pt x="3108" y="553022"/>
                      <a:pt x="6797" y="554313"/>
                      <a:pt x="12700" y="557449"/>
                    </a:cubicBezTo>
                    <a:lnTo>
                      <a:pt x="20079" y="557449"/>
                    </a:lnTo>
                    <a:cubicBezTo>
                      <a:pt x="20079" y="547672"/>
                      <a:pt x="20263" y="9760"/>
                      <a:pt x="20079" y="352"/>
                    </a:cubicBezTo>
                    <a:lnTo>
                      <a:pt x="12700" y="352"/>
                    </a:lnTo>
                    <a:close/>
                  </a:path>
                </a:pathLst>
              </a:custGeom>
              <a:gradFill>
                <a:gsLst>
                  <a:gs pos="21000">
                    <a:schemeClr val="bg1">
                      <a:lumMod val="85000"/>
                    </a:schemeClr>
                  </a:gs>
                  <a:gs pos="2000">
                    <a:schemeClr val="bg2">
                      <a:lumMod val="25000"/>
                    </a:schemeClr>
                  </a:gs>
                  <a:gs pos="1000">
                    <a:schemeClr val="tx1">
                      <a:lumMod val="75000"/>
                      <a:lumOff val="25000"/>
                    </a:schemeClr>
                  </a:gs>
                  <a:gs pos="0">
                    <a:schemeClr val="bg2">
                      <a:lumMod val="2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  <a:gs pos="82000">
                    <a:schemeClr val="bg1">
                      <a:lumMod val="85000"/>
                    </a:schemeClr>
                  </a:gs>
                  <a:gs pos="98000">
                    <a:schemeClr val="bg2">
                      <a:lumMod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 w="609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DF1BD545-4E37-42DB-8732-E65DDD20F4CC}"/>
                  </a:ext>
                </a:extLst>
              </p:cNvPr>
              <p:cNvSpPr/>
              <p:nvPr/>
            </p:nvSpPr>
            <p:spPr>
              <a:xfrm>
                <a:off x="5953036" y="1311078"/>
                <a:ext cx="287772" cy="44272"/>
              </a:xfrm>
              <a:custGeom>
                <a:avLst/>
                <a:gdLst>
                  <a:gd name="connsiteX0" fmla="*/ 22793 w 287772"/>
                  <a:gd name="connsiteY0" fmla="*/ 98 h 44272"/>
                  <a:gd name="connsiteX1" fmla="*/ 266293 w 287772"/>
                  <a:gd name="connsiteY1" fmla="*/ 98 h 44272"/>
                  <a:gd name="connsiteX2" fmla="*/ 288429 w 287772"/>
                  <a:gd name="connsiteY2" fmla="*/ 22234 h 44272"/>
                  <a:gd name="connsiteX3" fmla="*/ 288429 w 287772"/>
                  <a:gd name="connsiteY3" fmla="*/ 22234 h 44272"/>
                  <a:gd name="connsiteX4" fmla="*/ 266293 w 287772"/>
                  <a:gd name="connsiteY4" fmla="*/ 44371 h 44272"/>
                  <a:gd name="connsiteX5" fmla="*/ 22793 w 287772"/>
                  <a:gd name="connsiteY5" fmla="*/ 44371 h 44272"/>
                  <a:gd name="connsiteX6" fmla="*/ 657 w 287772"/>
                  <a:gd name="connsiteY6" fmla="*/ 22234 h 44272"/>
                  <a:gd name="connsiteX7" fmla="*/ 657 w 287772"/>
                  <a:gd name="connsiteY7" fmla="*/ 22234 h 44272"/>
                  <a:gd name="connsiteX8" fmla="*/ 22793 w 287772"/>
                  <a:gd name="connsiteY8" fmla="*/ 98 h 44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7772" h="44272">
                    <a:moveTo>
                      <a:pt x="22793" y="98"/>
                    </a:moveTo>
                    <a:lnTo>
                      <a:pt x="266293" y="98"/>
                    </a:lnTo>
                    <a:cubicBezTo>
                      <a:pt x="278468" y="98"/>
                      <a:pt x="288429" y="10059"/>
                      <a:pt x="288429" y="22234"/>
                    </a:cubicBezTo>
                    <a:lnTo>
                      <a:pt x="288429" y="22234"/>
                    </a:lnTo>
                    <a:cubicBezTo>
                      <a:pt x="288429" y="34409"/>
                      <a:pt x="278468" y="44371"/>
                      <a:pt x="266293" y="44371"/>
                    </a:cubicBezTo>
                    <a:lnTo>
                      <a:pt x="22793" y="44371"/>
                    </a:lnTo>
                    <a:cubicBezTo>
                      <a:pt x="10618" y="44371"/>
                      <a:pt x="657" y="34409"/>
                      <a:pt x="657" y="22234"/>
                    </a:cubicBezTo>
                    <a:lnTo>
                      <a:pt x="657" y="22234"/>
                    </a:lnTo>
                    <a:cubicBezTo>
                      <a:pt x="657" y="10059"/>
                      <a:pt x="10618" y="98"/>
                      <a:pt x="22793" y="98"/>
                    </a:cubicBezTo>
                    <a:close/>
                  </a:path>
                </a:pathLst>
              </a:custGeom>
              <a:solidFill>
                <a:srgbClr val="1D1C1C">
                  <a:alpha val="10000"/>
                </a:srgbClr>
              </a:solidFill>
              <a:ln w="18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F4D6BDF8-ECF2-441C-9F44-9A5A10940B77}"/>
                  </a:ext>
                </a:extLst>
              </p:cNvPr>
              <p:cNvSpPr/>
              <p:nvPr/>
            </p:nvSpPr>
            <p:spPr>
              <a:xfrm>
                <a:off x="5953036" y="1311078"/>
                <a:ext cx="287772" cy="38738"/>
              </a:xfrm>
              <a:custGeom>
                <a:avLst/>
                <a:gdLst>
                  <a:gd name="connsiteX0" fmla="*/ 288429 w 287772"/>
                  <a:gd name="connsiteY0" fmla="*/ 35701 h 38738"/>
                  <a:gd name="connsiteX1" fmla="*/ 288429 w 287772"/>
                  <a:gd name="connsiteY1" fmla="*/ 38837 h 38738"/>
                  <a:gd name="connsiteX2" fmla="*/ 657 w 287772"/>
                  <a:gd name="connsiteY2" fmla="*/ 38837 h 38738"/>
                  <a:gd name="connsiteX3" fmla="*/ 657 w 287772"/>
                  <a:gd name="connsiteY3" fmla="*/ 35516 h 38738"/>
                  <a:gd name="connsiteX4" fmla="*/ 288429 w 287772"/>
                  <a:gd name="connsiteY4" fmla="*/ 35516 h 38738"/>
                  <a:gd name="connsiteX5" fmla="*/ 288429 w 287772"/>
                  <a:gd name="connsiteY5" fmla="*/ 27584 h 38738"/>
                  <a:gd name="connsiteX6" fmla="*/ 288429 w 287772"/>
                  <a:gd name="connsiteY6" fmla="*/ 30904 h 38738"/>
                  <a:gd name="connsiteX7" fmla="*/ 657 w 287772"/>
                  <a:gd name="connsiteY7" fmla="*/ 30904 h 38738"/>
                  <a:gd name="connsiteX8" fmla="*/ 657 w 287772"/>
                  <a:gd name="connsiteY8" fmla="*/ 27584 h 38738"/>
                  <a:gd name="connsiteX9" fmla="*/ 288429 w 287772"/>
                  <a:gd name="connsiteY9" fmla="*/ 27584 h 38738"/>
                  <a:gd name="connsiteX10" fmla="*/ 288429 w 287772"/>
                  <a:gd name="connsiteY10" fmla="*/ 17807 h 38738"/>
                  <a:gd name="connsiteX11" fmla="*/ 288429 w 287772"/>
                  <a:gd name="connsiteY11" fmla="*/ 21128 h 38738"/>
                  <a:gd name="connsiteX12" fmla="*/ 657 w 287772"/>
                  <a:gd name="connsiteY12" fmla="*/ 21128 h 38738"/>
                  <a:gd name="connsiteX13" fmla="*/ 657 w 287772"/>
                  <a:gd name="connsiteY13" fmla="*/ 17807 h 38738"/>
                  <a:gd name="connsiteX14" fmla="*/ 288429 w 287772"/>
                  <a:gd name="connsiteY14" fmla="*/ 17807 h 38738"/>
                  <a:gd name="connsiteX15" fmla="*/ 288429 w 287772"/>
                  <a:gd name="connsiteY15" fmla="*/ 9875 h 38738"/>
                  <a:gd name="connsiteX16" fmla="*/ 288429 w 287772"/>
                  <a:gd name="connsiteY16" fmla="*/ 13011 h 38738"/>
                  <a:gd name="connsiteX17" fmla="*/ 657 w 287772"/>
                  <a:gd name="connsiteY17" fmla="*/ 13011 h 38738"/>
                  <a:gd name="connsiteX18" fmla="*/ 657 w 287772"/>
                  <a:gd name="connsiteY18" fmla="*/ 9875 h 38738"/>
                  <a:gd name="connsiteX19" fmla="*/ 288429 w 287772"/>
                  <a:gd name="connsiteY19" fmla="*/ 9875 h 38738"/>
                  <a:gd name="connsiteX20" fmla="*/ 288429 w 287772"/>
                  <a:gd name="connsiteY20" fmla="*/ 98 h 38738"/>
                  <a:gd name="connsiteX21" fmla="*/ 288429 w 287772"/>
                  <a:gd name="connsiteY21" fmla="*/ 3418 h 38738"/>
                  <a:gd name="connsiteX22" fmla="*/ 657 w 287772"/>
                  <a:gd name="connsiteY22" fmla="*/ 3418 h 38738"/>
                  <a:gd name="connsiteX23" fmla="*/ 657 w 287772"/>
                  <a:gd name="connsiteY23" fmla="*/ 98 h 38738"/>
                  <a:gd name="connsiteX24" fmla="*/ 288429 w 287772"/>
                  <a:gd name="connsiteY24" fmla="*/ 98 h 38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7772" h="38738">
                    <a:moveTo>
                      <a:pt x="288429" y="35701"/>
                    </a:moveTo>
                    <a:lnTo>
                      <a:pt x="288429" y="38837"/>
                    </a:lnTo>
                    <a:lnTo>
                      <a:pt x="657" y="38837"/>
                    </a:lnTo>
                    <a:lnTo>
                      <a:pt x="657" y="35516"/>
                    </a:lnTo>
                    <a:lnTo>
                      <a:pt x="288429" y="35516"/>
                    </a:lnTo>
                    <a:close/>
                    <a:moveTo>
                      <a:pt x="288429" y="27584"/>
                    </a:moveTo>
                    <a:lnTo>
                      <a:pt x="288429" y="30904"/>
                    </a:lnTo>
                    <a:lnTo>
                      <a:pt x="657" y="30904"/>
                    </a:lnTo>
                    <a:lnTo>
                      <a:pt x="657" y="27584"/>
                    </a:lnTo>
                    <a:lnTo>
                      <a:pt x="288429" y="27584"/>
                    </a:lnTo>
                    <a:close/>
                    <a:moveTo>
                      <a:pt x="288429" y="17807"/>
                    </a:moveTo>
                    <a:lnTo>
                      <a:pt x="288429" y="21128"/>
                    </a:lnTo>
                    <a:lnTo>
                      <a:pt x="657" y="21128"/>
                    </a:lnTo>
                    <a:lnTo>
                      <a:pt x="657" y="17807"/>
                    </a:lnTo>
                    <a:lnTo>
                      <a:pt x="288429" y="17807"/>
                    </a:lnTo>
                    <a:close/>
                    <a:moveTo>
                      <a:pt x="288429" y="9875"/>
                    </a:moveTo>
                    <a:lnTo>
                      <a:pt x="288429" y="13011"/>
                    </a:lnTo>
                    <a:lnTo>
                      <a:pt x="657" y="13011"/>
                    </a:lnTo>
                    <a:lnTo>
                      <a:pt x="657" y="9875"/>
                    </a:lnTo>
                    <a:lnTo>
                      <a:pt x="288429" y="9875"/>
                    </a:lnTo>
                    <a:close/>
                    <a:moveTo>
                      <a:pt x="288429" y="98"/>
                    </a:moveTo>
                    <a:lnTo>
                      <a:pt x="288429" y="3418"/>
                    </a:lnTo>
                    <a:lnTo>
                      <a:pt x="657" y="3418"/>
                    </a:lnTo>
                    <a:lnTo>
                      <a:pt x="657" y="98"/>
                    </a:lnTo>
                    <a:lnTo>
                      <a:pt x="288429" y="9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4482B98A-85B5-49AE-8693-89062FBD0832}"/>
                  </a:ext>
                </a:extLst>
              </p:cNvPr>
              <p:cNvSpPr/>
              <p:nvPr/>
            </p:nvSpPr>
            <p:spPr>
              <a:xfrm>
                <a:off x="5953036" y="1318457"/>
                <a:ext cx="287772" cy="38738"/>
              </a:xfrm>
              <a:custGeom>
                <a:avLst/>
                <a:gdLst>
                  <a:gd name="connsiteX0" fmla="*/ 288429 w 287772"/>
                  <a:gd name="connsiteY0" fmla="*/ 35701 h 38738"/>
                  <a:gd name="connsiteX1" fmla="*/ 288429 w 287772"/>
                  <a:gd name="connsiteY1" fmla="*/ 38837 h 38738"/>
                  <a:gd name="connsiteX2" fmla="*/ 657 w 287772"/>
                  <a:gd name="connsiteY2" fmla="*/ 38837 h 38738"/>
                  <a:gd name="connsiteX3" fmla="*/ 657 w 287772"/>
                  <a:gd name="connsiteY3" fmla="*/ 35516 h 38738"/>
                  <a:gd name="connsiteX4" fmla="*/ 288429 w 287772"/>
                  <a:gd name="connsiteY4" fmla="*/ 35516 h 38738"/>
                  <a:gd name="connsiteX5" fmla="*/ 288429 w 287772"/>
                  <a:gd name="connsiteY5" fmla="*/ 27584 h 38738"/>
                  <a:gd name="connsiteX6" fmla="*/ 288429 w 287772"/>
                  <a:gd name="connsiteY6" fmla="*/ 30904 h 38738"/>
                  <a:gd name="connsiteX7" fmla="*/ 657 w 287772"/>
                  <a:gd name="connsiteY7" fmla="*/ 30904 h 38738"/>
                  <a:gd name="connsiteX8" fmla="*/ 657 w 287772"/>
                  <a:gd name="connsiteY8" fmla="*/ 27584 h 38738"/>
                  <a:gd name="connsiteX9" fmla="*/ 288429 w 287772"/>
                  <a:gd name="connsiteY9" fmla="*/ 27584 h 38738"/>
                  <a:gd name="connsiteX10" fmla="*/ 288429 w 287772"/>
                  <a:gd name="connsiteY10" fmla="*/ 17807 h 38738"/>
                  <a:gd name="connsiteX11" fmla="*/ 288429 w 287772"/>
                  <a:gd name="connsiteY11" fmla="*/ 21128 h 38738"/>
                  <a:gd name="connsiteX12" fmla="*/ 657 w 287772"/>
                  <a:gd name="connsiteY12" fmla="*/ 21128 h 38738"/>
                  <a:gd name="connsiteX13" fmla="*/ 657 w 287772"/>
                  <a:gd name="connsiteY13" fmla="*/ 17807 h 38738"/>
                  <a:gd name="connsiteX14" fmla="*/ 288429 w 287772"/>
                  <a:gd name="connsiteY14" fmla="*/ 17807 h 38738"/>
                  <a:gd name="connsiteX15" fmla="*/ 288429 w 287772"/>
                  <a:gd name="connsiteY15" fmla="*/ 9875 h 38738"/>
                  <a:gd name="connsiteX16" fmla="*/ 288429 w 287772"/>
                  <a:gd name="connsiteY16" fmla="*/ 13011 h 38738"/>
                  <a:gd name="connsiteX17" fmla="*/ 657 w 287772"/>
                  <a:gd name="connsiteY17" fmla="*/ 13011 h 38738"/>
                  <a:gd name="connsiteX18" fmla="*/ 657 w 287772"/>
                  <a:gd name="connsiteY18" fmla="*/ 9875 h 38738"/>
                  <a:gd name="connsiteX19" fmla="*/ 288429 w 287772"/>
                  <a:gd name="connsiteY19" fmla="*/ 9875 h 38738"/>
                  <a:gd name="connsiteX20" fmla="*/ 288429 w 287772"/>
                  <a:gd name="connsiteY20" fmla="*/ 98 h 38738"/>
                  <a:gd name="connsiteX21" fmla="*/ 288429 w 287772"/>
                  <a:gd name="connsiteY21" fmla="*/ 3418 h 38738"/>
                  <a:gd name="connsiteX22" fmla="*/ 657 w 287772"/>
                  <a:gd name="connsiteY22" fmla="*/ 3418 h 38738"/>
                  <a:gd name="connsiteX23" fmla="*/ 657 w 287772"/>
                  <a:gd name="connsiteY23" fmla="*/ 98 h 38738"/>
                  <a:gd name="connsiteX24" fmla="*/ 288429 w 287772"/>
                  <a:gd name="connsiteY24" fmla="*/ 98 h 38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7772" h="38738">
                    <a:moveTo>
                      <a:pt x="288429" y="35701"/>
                    </a:moveTo>
                    <a:lnTo>
                      <a:pt x="288429" y="38837"/>
                    </a:lnTo>
                    <a:lnTo>
                      <a:pt x="657" y="38837"/>
                    </a:lnTo>
                    <a:lnTo>
                      <a:pt x="657" y="35516"/>
                    </a:lnTo>
                    <a:lnTo>
                      <a:pt x="288429" y="35516"/>
                    </a:lnTo>
                    <a:close/>
                    <a:moveTo>
                      <a:pt x="288429" y="27584"/>
                    </a:moveTo>
                    <a:lnTo>
                      <a:pt x="288429" y="30904"/>
                    </a:lnTo>
                    <a:lnTo>
                      <a:pt x="657" y="30904"/>
                    </a:lnTo>
                    <a:lnTo>
                      <a:pt x="657" y="27584"/>
                    </a:lnTo>
                    <a:lnTo>
                      <a:pt x="288429" y="27584"/>
                    </a:lnTo>
                    <a:close/>
                    <a:moveTo>
                      <a:pt x="288429" y="17807"/>
                    </a:moveTo>
                    <a:lnTo>
                      <a:pt x="288429" y="21128"/>
                    </a:lnTo>
                    <a:lnTo>
                      <a:pt x="657" y="21128"/>
                    </a:lnTo>
                    <a:lnTo>
                      <a:pt x="657" y="17807"/>
                    </a:lnTo>
                    <a:lnTo>
                      <a:pt x="288429" y="17807"/>
                    </a:lnTo>
                    <a:close/>
                    <a:moveTo>
                      <a:pt x="288429" y="9875"/>
                    </a:moveTo>
                    <a:lnTo>
                      <a:pt x="288429" y="13011"/>
                    </a:lnTo>
                    <a:lnTo>
                      <a:pt x="657" y="13011"/>
                    </a:lnTo>
                    <a:lnTo>
                      <a:pt x="657" y="9875"/>
                    </a:lnTo>
                    <a:lnTo>
                      <a:pt x="288429" y="9875"/>
                    </a:lnTo>
                    <a:close/>
                    <a:moveTo>
                      <a:pt x="288429" y="98"/>
                    </a:moveTo>
                    <a:lnTo>
                      <a:pt x="288429" y="3418"/>
                    </a:lnTo>
                    <a:lnTo>
                      <a:pt x="657" y="3418"/>
                    </a:lnTo>
                    <a:lnTo>
                      <a:pt x="657" y="98"/>
                    </a:lnTo>
                    <a:lnTo>
                      <a:pt x="288429" y="98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8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DCC7678B-3499-40E0-85EE-1D7228FD3939}"/>
                  </a:ext>
                </a:extLst>
              </p:cNvPr>
              <p:cNvSpPr/>
              <p:nvPr/>
            </p:nvSpPr>
            <p:spPr>
              <a:xfrm>
                <a:off x="5959493" y="1311078"/>
                <a:ext cx="274859" cy="44272"/>
              </a:xfrm>
              <a:custGeom>
                <a:avLst/>
                <a:gdLst>
                  <a:gd name="connsiteX0" fmla="*/ 3977 w 274859"/>
                  <a:gd name="connsiteY0" fmla="*/ 98 h 44272"/>
                  <a:gd name="connsiteX1" fmla="*/ 3977 w 274859"/>
                  <a:gd name="connsiteY1" fmla="*/ 44371 h 44272"/>
                  <a:gd name="connsiteX2" fmla="*/ 657 w 274859"/>
                  <a:gd name="connsiteY2" fmla="*/ 44371 h 44272"/>
                  <a:gd name="connsiteX3" fmla="*/ 657 w 274859"/>
                  <a:gd name="connsiteY3" fmla="*/ 98 h 44272"/>
                  <a:gd name="connsiteX4" fmla="*/ 3977 w 274859"/>
                  <a:gd name="connsiteY4" fmla="*/ 98 h 44272"/>
                  <a:gd name="connsiteX5" fmla="*/ 13754 w 274859"/>
                  <a:gd name="connsiteY5" fmla="*/ 98 h 44272"/>
                  <a:gd name="connsiteX6" fmla="*/ 13754 w 274859"/>
                  <a:gd name="connsiteY6" fmla="*/ 44371 h 44272"/>
                  <a:gd name="connsiteX7" fmla="*/ 10434 w 274859"/>
                  <a:gd name="connsiteY7" fmla="*/ 44371 h 44272"/>
                  <a:gd name="connsiteX8" fmla="*/ 10434 w 274859"/>
                  <a:gd name="connsiteY8" fmla="*/ 98 h 44272"/>
                  <a:gd name="connsiteX9" fmla="*/ 13754 w 274859"/>
                  <a:gd name="connsiteY9" fmla="*/ 98 h 44272"/>
                  <a:gd name="connsiteX10" fmla="*/ 21871 w 274859"/>
                  <a:gd name="connsiteY10" fmla="*/ 98 h 44272"/>
                  <a:gd name="connsiteX11" fmla="*/ 21871 w 274859"/>
                  <a:gd name="connsiteY11" fmla="*/ 44371 h 44272"/>
                  <a:gd name="connsiteX12" fmla="*/ 18551 w 274859"/>
                  <a:gd name="connsiteY12" fmla="*/ 44371 h 44272"/>
                  <a:gd name="connsiteX13" fmla="*/ 18551 w 274859"/>
                  <a:gd name="connsiteY13" fmla="*/ 98 h 44272"/>
                  <a:gd name="connsiteX14" fmla="*/ 21871 w 274859"/>
                  <a:gd name="connsiteY14" fmla="*/ 98 h 44272"/>
                  <a:gd name="connsiteX15" fmla="*/ 31832 w 274859"/>
                  <a:gd name="connsiteY15" fmla="*/ 98 h 44272"/>
                  <a:gd name="connsiteX16" fmla="*/ 31832 w 274859"/>
                  <a:gd name="connsiteY16" fmla="*/ 44371 h 44272"/>
                  <a:gd name="connsiteX17" fmla="*/ 28512 w 274859"/>
                  <a:gd name="connsiteY17" fmla="*/ 44371 h 44272"/>
                  <a:gd name="connsiteX18" fmla="*/ 28512 w 274859"/>
                  <a:gd name="connsiteY18" fmla="*/ 98 h 44272"/>
                  <a:gd name="connsiteX19" fmla="*/ 31832 w 274859"/>
                  <a:gd name="connsiteY19" fmla="*/ 98 h 44272"/>
                  <a:gd name="connsiteX20" fmla="*/ 39949 w 274859"/>
                  <a:gd name="connsiteY20" fmla="*/ 98 h 44272"/>
                  <a:gd name="connsiteX21" fmla="*/ 39949 w 274859"/>
                  <a:gd name="connsiteY21" fmla="*/ 44371 h 44272"/>
                  <a:gd name="connsiteX22" fmla="*/ 36629 w 274859"/>
                  <a:gd name="connsiteY22" fmla="*/ 44371 h 44272"/>
                  <a:gd name="connsiteX23" fmla="*/ 36629 w 274859"/>
                  <a:gd name="connsiteY23" fmla="*/ 98 h 44272"/>
                  <a:gd name="connsiteX24" fmla="*/ 39949 w 274859"/>
                  <a:gd name="connsiteY24" fmla="*/ 98 h 44272"/>
                  <a:gd name="connsiteX25" fmla="*/ 49726 w 274859"/>
                  <a:gd name="connsiteY25" fmla="*/ 98 h 44272"/>
                  <a:gd name="connsiteX26" fmla="*/ 49726 w 274859"/>
                  <a:gd name="connsiteY26" fmla="*/ 44371 h 44272"/>
                  <a:gd name="connsiteX27" fmla="*/ 46405 w 274859"/>
                  <a:gd name="connsiteY27" fmla="*/ 44371 h 44272"/>
                  <a:gd name="connsiteX28" fmla="*/ 46405 w 274859"/>
                  <a:gd name="connsiteY28" fmla="*/ 98 h 44272"/>
                  <a:gd name="connsiteX29" fmla="*/ 49726 w 274859"/>
                  <a:gd name="connsiteY29" fmla="*/ 98 h 44272"/>
                  <a:gd name="connsiteX30" fmla="*/ 57842 w 274859"/>
                  <a:gd name="connsiteY30" fmla="*/ 98 h 44272"/>
                  <a:gd name="connsiteX31" fmla="*/ 57842 w 274859"/>
                  <a:gd name="connsiteY31" fmla="*/ 44371 h 44272"/>
                  <a:gd name="connsiteX32" fmla="*/ 54707 w 274859"/>
                  <a:gd name="connsiteY32" fmla="*/ 44371 h 44272"/>
                  <a:gd name="connsiteX33" fmla="*/ 54707 w 274859"/>
                  <a:gd name="connsiteY33" fmla="*/ 98 h 44272"/>
                  <a:gd name="connsiteX34" fmla="*/ 57842 w 274859"/>
                  <a:gd name="connsiteY34" fmla="*/ 98 h 44272"/>
                  <a:gd name="connsiteX35" fmla="*/ 67804 w 274859"/>
                  <a:gd name="connsiteY35" fmla="*/ 98 h 44272"/>
                  <a:gd name="connsiteX36" fmla="*/ 67804 w 274859"/>
                  <a:gd name="connsiteY36" fmla="*/ 44371 h 44272"/>
                  <a:gd name="connsiteX37" fmla="*/ 64483 w 274859"/>
                  <a:gd name="connsiteY37" fmla="*/ 44371 h 44272"/>
                  <a:gd name="connsiteX38" fmla="*/ 64483 w 274859"/>
                  <a:gd name="connsiteY38" fmla="*/ 98 h 44272"/>
                  <a:gd name="connsiteX39" fmla="*/ 67804 w 274859"/>
                  <a:gd name="connsiteY39" fmla="*/ 98 h 44272"/>
                  <a:gd name="connsiteX40" fmla="*/ 75920 w 274859"/>
                  <a:gd name="connsiteY40" fmla="*/ 98 h 44272"/>
                  <a:gd name="connsiteX41" fmla="*/ 75920 w 274859"/>
                  <a:gd name="connsiteY41" fmla="*/ 44371 h 44272"/>
                  <a:gd name="connsiteX42" fmla="*/ 72600 w 274859"/>
                  <a:gd name="connsiteY42" fmla="*/ 44371 h 44272"/>
                  <a:gd name="connsiteX43" fmla="*/ 72600 w 274859"/>
                  <a:gd name="connsiteY43" fmla="*/ 98 h 44272"/>
                  <a:gd name="connsiteX44" fmla="*/ 75920 w 274859"/>
                  <a:gd name="connsiteY44" fmla="*/ 98 h 44272"/>
                  <a:gd name="connsiteX45" fmla="*/ 85697 w 274859"/>
                  <a:gd name="connsiteY45" fmla="*/ 98 h 44272"/>
                  <a:gd name="connsiteX46" fmla="*/ 85697 w 274859"/>
                  <a:gd name="connsiteY46" fmla="*/ 44371 h 44272"/>
                  <a:gd name="connsiteX47" fmla="*/ 82377 w 274859"/>
                  <a:gd name="connsiteY47" fmla="*/ 44371 h 44272"/>
                  <a:gd name="connsiteX48" fmla="*/ 82377 w 274859"/>
                  <a:gd name="connsiteY48" fmla="*/ 98 h 44272"/>
                  <a:gd name="connsiteX49" fmla="*/ 85697 w 274859"/>
                  <a:gd name="connsiteY49" fmla="*/ 98 h 44272"/>
                  <a:gd name="connsiteX50" fmla="*/ 93998 w 274859"/>
                  <a:gd name="connsiteY50" fmla="*/ 98 h 44272"/>
                  <a:gd name="connsiteX51" fmla="*/ 93998 w 274859"/>
                  <a:gd name="connsiteY51" fmla="*/ 44371 h 44272"/>
                  <a:gd name="connsiteX52" fmla="*/ 90678 w 274859"/>
                  <a:gd name="connsiteY52" fmla="*/ 44371 h 44272"/>
                  <a:gd name="connsiteX53" fmla="*/ 90678 w 274859"/>
                  <a:gd name="connsiteY53" fmla="*/ 98 h 44272"/>
                  <a:gd name="connsiteX54" fmla="*/ 93998 w 274859"/>
                  <a:gd name="connsiteY54" fmla="*/ 98 h 44272"/>
                  <a:gd name="connsiteX55" fmla="*/ 103775 w 274859"/>
                  <a:gd name="connsiteY55" fmla="*/ 98 h 44272"/>
                  <a:gd name="connsiteX56" fmla="*/ 103775 w 274859"/>
                  <a:gd name="connsiteY56" fmla="*/ 44371 h 44272"/>
                  <a:gd name="connsiteX57" fmla="*/ 100455 w 274859"/>
                  <a:gd name="connsiteY57" fmla="*/ 44371 h 44272"/>
                  <a:gd name="connsiteX58" fmla="*/ 100455 w 274859"/>
                  <a:gd name="connsiteY58" fmla="*/ 98 h 44272"/>
                  <a:gd name="connsiteX59" fmla="*/ 103775 w 274859"/>
                  <a:gd name="connsiteY59" fmla="*/ 98 h 44272"/>
                  <a:gd name="connsiteX60" fmla="*/ 111892 w 274859"/>
                  <a:gd name="connsiteY60" fmla="*/ 98 h 44272"/>
                  <a:gd name="connsiteX61" fmla="*/ 111892 w 274859"/>
                  <a:gd name="connsiteY61" fmla="*/ 44371 h 44272"/>
                  <a:gd name="connsiteX62" fmla="*/ 108572 w 274859"/>
                  <a:gd name="connsiteY62" fmla="*/ 44371 h 44272"/>
                  <a:gd name="connsiteX63" fmla="*/ 108572 w 274859"/>
                  <a:gd name="connsiteY63" fmla="*/ 98 h 44272"/>
                  <a:gd name="connsiteX64" fmla="*/ 111892 w 274859"/>
                  <a:gd name="connsiteY64" fmla="*/ 98 h 44272"/>
                  <a:gd name="connsiteX65" fmla="*/ 121669 w 274859"/>
                  <a:gd name="connsiteY65" fmla="*/ 98 h 44272"/>
                  <a:gd name="connsiteX66" fmla="*/ 121669 w 274859"/>
                  <a:gd name="connsiteY66" fmla="*/ 44371 h 44272"/>
                  <a:gd name="connsiteX67" fmla="*/ 118348 w 274859"/>
                  <a:gd name="connsiteY67" fmla="*/ 44371 h 44272"/>
                  <a:gd name="connsiteX68" fmla="*/ 118348 w 274859"/>
                  <a:gd name="connsiteY68" fmla="*/ 98 h 44272"/>
                  <a:gd name="connsiteX69" fmla="*/ 121669 w 274859"/>
                  <a:gd name="connsiteY69" fmla="*/ 98 h 44272"/>
                  <a:gd name="connsiteX70" fmla="*/ 131630 w 274859"/>
                  <a:gd name="connsiteY70" fmla="*/ 98 h 44272"/>
                  <a:gd name="connsiteX71" fmla="*/ 131630 w 274859"/>
                  <a:gd name="connsiteY71" fmla="*/ 44371 h 44272"/>
                  <a:gd name="connsiteX72" fmla="*/ 128310 w 274859"/>
                  <a:gd name="connsiteY72" fmla="*/ 44371 h 44272"/>
                  <a:gd name="connsiteX73" fmla="*/ 128310 w 274859"/>
                  <a:gd name="connsiteY73" fmla="*/ 98 h 44272"/>
                  <a:gd name="connsiteX74" fmla="*/ 131630 w 274859"/>
                  <a:gd name="connsiteY74" fmla="*/ 98 h 44272"/>
                  <a:gd name="connsiteX75" fmla="*/ 139747 w 274859"/>
                  <a:gd name="connsiteY75" fmla="*/ 98 h 44272"/>
                  <a:gd name="connsiteX76" fmla="*/ 139747 w 274859"/>
                  <a:gd name="connsiteY76" fmla="*/ 44371 h 44272"/>
                  <a:gd name="connsiteX77" fmla="*/ 136426 w 274859"/>
                  <a:gd name="connsiteY77" fmla="*/ 44371 h 44272"/>
                  <a:gd name="connsiteX78" fmla="*/ 136426 w 274859"/>
                  <a:gd name="connsiteY78" fmla="*/ 98 h 44272"/>
                  <a:gd name="connsiteX79" fmla="*/ 139747 w 274859"/>
                  <a:gd name="connsiteY79" fmla="*/ 98 h 44272"/>
                  <a:gd name="connsiteX80" fmla="*/ 149524 w 274859"/>
                  <a:gd name="connsiteY80" fmla="*/ 98 h 44272"/>
                  <a:gd name="connsiteX81" fmla="*/ 149524 w 274859"/>
                  <a:gd name="connsiteY81" fmla="*/ 44371 h 44272"/>
                  <a:gd name="connsiteX82" fmla="*/ 146203 w 274859"/>
                  <a:gd name="connsiteY82" fmla="*/ 44371 h 44272"/>
                  <a:gd name="connsiteX83" fmla="*/ 146203 w 274859"/>
                  <a:gd name="connsiteY83" fmla="*/ 98 h 44272"/>
                  <a:gd name="connsiteX84" fmla="*/ 149524 w 274859"/>
                  <a:gd name="connsiteY84" fmla="*/ 98 h 44272"/>
                  <a:gd name="connsiteX85" fmla="*/ 157640 w 274859"/>
                  <a:gd name="connsiteY85" fmla="*/ 98 h 44272"/>
                  <a:gd name="connsiteX86" fmla="*/ 157640 w 274859"/>
                  <a:gd name="connsiteY86" fmla="*/ 44371 h 44272"/>
                  <a:gd name="connsiteX87" fmla="*/ 154320 w 274859"/>
                  <a:gd name="connsiteY87" fmla="*/ 44371 h 44272"/>
                  <a:gd name="connsiteX88" fmla="*/ 154320 w 274859"/>
                  <a:gd name="connsiteY88" fmla="*/ 98 h 44272"/>
                  <a:gd name="connsiteX89" fmla="*/ 157640 w 274859"/>
                  <a:gd name="connsiteY89" fmla="*/ 98 h 44272"/>
                  <a:gd name="connsiteX90" fmla="*/ 167602 w 274859"/>
                  <a:gd name="connsiteY90" fmla="*/ 98 h 44272"/>
                  <a:gd name="connsiteX91" fmla="*/ 167602 w 274859"/>
                  <a:gd name="connsiteY91" fmla="*/ 44371 h 44272"/>
                  <a:gd name="connsiteX92" fmla="*/ 164281 w 274859"/>
                  <a:gd name="connsiteY92" fmla="*/ 44371 h 44272"/>
                  <a:gd name="connsiteX93" fmla="*/ 164281 w 274859"/>
                  <a:gd name="connsiteY93" fmla="*/ 98 h 44272"/>
                  <a:gd name="connsiteX94" fmla="*/ 167602 w 274859"/>
                  <a:gd name="connsiteY94" fmla="*/ 98 h 44272"/>
                  <a:gd name="connsiteX95" fmla="*/ 175718 w 274859"/>
                  <a:gd name="connsiteY95" fmla="*/ 98 h 44272"/>
                  <a:gd name="connsiteX96" fmla="*/ 175718 w 274859"/>
                  <a:gd name="connsiteY96" fmla="*/ 44371 h 44272"/>
                  <a:gd name="connsiteX97" fmla="*/ 172398 w 274859"/>
                  <a:gd name="connsiteY97" fmla="*/ 44371 h 44272"/>
                  <a:gd name="connsiteX98" fmla="*/ 172398 w 274859"/>
                  <a:gd name="connsiteY98" fmla="*/ 98 h 44272"/>
                  <a:gd name="connsiteX99" fmla="*/ 175718 w 274859"/>
                  <a:gd name="connsiteY99" fmla="*/ 98 h 44272"/>
                  <a:gd name="connsiteX100" fmla="*/ 185495 w 274859"/>
                  <a:gd name="connsiteY100" fmla="*/ 98 h 44272"/>
                  <a:gd name="connsiteX101" fmla="*/ 185495 w 274859"/>
                  <a:gd name="connsiteY101" fmla="*/ 44371 h 44272"/>
                  <a:gd name="connsiteX102" fmla="*/ 182175 w 274859"/>
                  <a:gd name="connsiteY102" fmla="*/ 44371 h 44272"/>
                  <a:gd name="connsiteX103" fmla="*/ 182175 w 274859"/>
                  <a:gd name="connsiteY103" fmla="*/ 98 h 44272"/>
                  <a:gd name="connsiteX104" fmla="*/ 185495 w 274859"/>
                  <a:gd name="connsiteY104" fmla="*/ 98 h 44272"/>
                  <a:gd name="connsiteX105" fmla="*/ 193796 w 274859"/>
                  <a:gd name="connsiteY105" fmla="*/ 98 h 44272"/>
                  <a:gd name="connsiteX106" fmla="*/ 193796 w 274859"/>
                  <a:gd name="connsiteY106" fmla="*/ 44371 h 44272"/>
                  <a:gd name="connsiteX107" fmla="*/ 190476 w 274859"/>
                  <a:gd name="connsiteY107" fmla="*/ 44371 h 44272"/>
                  <a:gd name="connsiteX108" fmla="*/ 190476 w 274859"/>
                  <a:gd name="connsiteY108" fmla="*/ 98 h 44272"/>
                  <a:gd name="connsiteX109" fmla="*/ 193796 w 274859"/>
                  <a:gd name="connsiteY109" fmla="*/ 98 h 44272"/>
                  <a:gd name="connsiteX110" fmla="*/ 203573 w 274859"/>
                  <a:gd name="connsiteY110" fmla="*/ 98 h 44272"/>
                  <a:gd name="connsiteX111" fmla="*/ 203573 w 274859"/>
                  <a:gd name="connsiteY111" fmla="*/ 44371 h 44272"/>
                  <a:gd name="connsiteX112" fmla="*/ 200253 w 274859"/>
                  <a:gd name="connsiteY112" fmla="*/ 44371 h 44272"/>
                  <a:gd name="connsiteX113" fmla="*/ 200253 w 274859"/>
                  <a:gd name="connsiteY113" fmla="*/ 98 h 44272"/>
                  <a:gd name="connsiteX114" fmla="*/ 203573 w 274859"/>
                  <a:gd name="connsiteY114" fmla="*/ 98 h 44272"/>
                  <a:gd name="connsiteX115" fmla="*/ 211690 w 274859"/>
                  <a:gd name="connsiteY115" fmla="*/ 98 h 44272"/>
                  <a:gd name="connsiteX116" fmla="*/ 211690 w 274859"/>
                  <a:gd name="connsiteY116" fmla="*/ 44371 h 44272"/>
                  <a:gd name="connsiteX117" fmla="*/ 208369 w 274859"/>
                  <a:gd name="connsiteY117" fmla="*/ 44371 h 44272"/>
                  <a:gd name="connsiteX118" fmla="*/ 208369 w 274859"/>
                  <a:gd name="connsiteY118" fmla="*/ 98 h 44272"/>
                  <a:gd name="connsiteX119" fmla="*/ 211690 w 274859"/>
                  <a:gd name="connsiteY119" fmla="*/ 98 h 44272"/>
                  <a:gd name="connsiteX120" fmla="*/ 221467 w 274859"/>
                  <a:gd name="connsiteY120" fmla="*/ 98 h 44272"/>
                  <a:gd name="connsiteX121" fmla="*/ 221467 w 274859"/>
                  <a:gd name="connsiteY121" fmla="*/ 44371 h 44272"/>
                  <a:gd name="connsiteX122" fmla="*/ 218146 w 274859"/>
                  <a:gd name="connsiteY122" fmla="*/ 44371 h 44272"/>
                  <a:gd name="connsiteX123" fmla="*/ 218146 w 274859"/>
                  <a:gd name="connsiteY123" fmla="*/ 98 h 44272"/>
                  <a:gd name="connsiteX124" fmla="*/ 221467 w 274859"/>
                  <a:gd name="connsiteY124" fmla="*/ 98 h 44272"/>
                  <a:gd name="connsiteX125" fmla="*/ 229768 w 274859"/>
                  <a:gd name="connsiteY125" fmla="*/ 98 h 44272"/>
                  <a:gd name="connsiteX126" fmla="*/ 229768 w 274859"/>
                  <a:gd name="connsiteY126" fmla="*/ 44371 h 44272"/>
                  <a:gd name="connsiteX127" fmla="*/ 226447 w 274859"/>
                  <a:gd name="connsiteY127" fmla="*/ 44371 h 44272"/>
                  <a:gd name="connsiteX128" fmla="*/ 226447 w 274859"/>
                  <a:gd name="connsiteY128" fmla="*/ 98 h 44272"/>
                  <a:gd name="connsiteX129" fmla="*/ 229768 w 274859"/>
                  <a:gd name="connsiteY129" fmla="*/ 98 h 44272"/>
                  <a:gd name="connsiteX130" fmla="*/ 239545 w 274859"/>
                  <a:gd name="connsiteY130" fmla="*/ 98 h 44272"/>
                  <a:gd name="connsiteX131" fmla="*/ 239545 w 274859"/>
                  <a:gd name="connsiteY131" fmla="*/ 44371 h 44272"/>
                  <a:gd name="connsiteX132" fmla="*/ 236224 w 274859"/>
                  <a:gd name="connsiteY132" fmla="*/ 44371 h 44272"/>
                  <a:gd name="connsiteX133" fmla="*/ 236224 w 274859"/>
                  <a:gd name="connsiteY133" fmla="*/ 98 h 44272"/>
                  <a:gd name="connsiteX134" fmla="*/ 239545 w 274859"/>
                  <a:gd name="connsiteY134" fmla="*/ 98 h 44272"/>
                  <a:gd name="connsiteX135" fmla="*/ 249322 w 274859"/>
                  <a:gd name="connsiteY135" fmla="*/ 98 h 44272"/>
                  <a:gd name="connsiteX136" fmla="*/ 249322 w 274859"/>
                  <a:gd name="connsiteY136" fmla="*/ 44371 h 44272"/>
                  <a:gd name="connsiteX137" fmla="*/ 246001 w 274859"/>
                  <a:gd name="connsiteY137" fmla="*/ 44371 h 44272"/>
                  <a:gd name="connsiteX138" fmla="*/ 246001 w 274859"/>
                  <a:gd name="connsiteY138" fmla="*/ 98 h 44272"/>
                  <a:gd name="connsiteX139" fmla="*/ 249322 w 274859"/>
                  <a:gd name="connsiteY139" fmla="*/ 98 h 44272"/>
                  <a:gd name="connsiteX140" fmla="*/ 257438 w 274859"/>
                  <a:gd name="connsiteY140" fmla="*/ 98 h 44272"/>
                  <a:gd name="connsiteX141" fmla="*/ 257438 w 274859"/>
                  <a:gd name="connsiteY141" fmla="*/ 44371 h 44272"/>
                  <a:gd name="connsiteX142" fmla="*/ 254302 w 274859"/>
                  <a:gd name="connsiteY142" fmla="*/ 44371 h 44272"/>
                  <a:gd name="connsiteX143" fmla="*/ 254302 w 274859"/>
                  <a:gd name="connsiteY143" fmla="*/ 98 h 44272"/>
                  <a:gd name="connsiteX144" fmla="*/ 257438 w 274859"/>
                  <a:gd name="connsiteY144" fmla="*/ 98 h 44272"/>
                  <a:gd name="connsiteX145" fmla="*/ 267400 w 274859"/>
                  <a:gd name="connsiteY145" fmla="*/ 98 h 44272"/>
                  <a:gd name="connsiteX146" fmla="*/ 267400 w 274859"/>
                  <a:gd name="connsiteY146" fmla="*/ 44371 h 44272"/>
                  <a:gd name="connsiteX147" fmla="*/ 264079 w 274859"/>
                  <a:gd name="connsiteY147" fmla="*/ 44371 h 44272"/>
                  <a:gd name="connsiteX148" fmla="*/ 264079 w 274859"/>
                  <a:gd name="connsiteY148" fmla="*/ 98 h 44272"/>
                  <a:gd name="connsiteX149" fmla="*/ 267400 w 274859"/>
                  <a:gd name="connsiteY149" fmla="*/ 98 h 44272"/>
                  <a:gd name="connsiteX150" fmla="*/ 275516 w 274859"/>
                  <a:gd name="connsiteY150" fmla="*/ 98 h 44272"/>
                  <a:gd name="connsiteX151" fmla="*/ 275516 w 274859"/>
                  <a:gd name="connsiteY151" fmla="*/ 44371 h 44272"/>
                  <a:gd name="connsiteX152" fmla="*/ 272196 w 274859"/>
                  <a:gd name="connsiteY152" fmla="*/ 44371 h 44272"/>
                  <a:gd name="connsiteX153" fmla="*/ 272196 w 274859"/>
                  <a:gd name="connsiteY153" fmla="*/ 98 h 44272"/>
                  <a:gd name="connsiteX154" fmla="*/ 275516 w 274859"/>
                  <a:gd name="connsiteY154" fmla="*/ 98 h 44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274859" h="44272">
                    <a:moveTo>
                      <a:pt x="3977" y="98"/>
                    </a:moveTo>
                    <a:lnTo>
                      <a:pt x="3977" y="44371"/>
                    </a:lnTo>
                    <a:lnTo>
                      <a:pt x="657" y="44371"/>
                    </a:lnTo>
                    <a:lnTo>
                      <a:pt x="657" y="98"/>
                    </a:lnTo>
                    <a:lnTo>
                      <a:pt x="3977" y="98"/>
                    </a:lnTo>
                    <a:close/>
                    <a:moveTo>
                      <a:pt x="13754" y="98"/>
                    </a:moveTo>
                    <a:lnTo>
                      <a:pt x="13754" y="44371"/>
                    </a:lnTo>
                    <a:lnTo>
                      <a:pt x="10434" y="44371"/>
                    </a:lnTo>
                    <a:lnTo>
                      <a:pt x="10434" y="98"/>
                    </a:lnTo>
                    <a:lnTo>
                      <a:pt x="13754" y="98"/>
                    </a:lnTo>
                    <a:close/>
                    <a:moveTo>
                      <a:pt x="21871" y="98"/>
                    </a:moveTo>
                    <a:lnTo>
                      <a:pt x="21871" y="44371"/>
                    </a:lnTo>
                    <a:lnTo>
                      <a:pt x="18551" y="44371"/>
                    </a:lnTo>
                    <a:lnTo>
                      <a:pt x="18551" y="98"/>
                    </a:lnTo>
                    <a:lnTo>
                      <a:pt x="21871" y="98"/>
                    </a:lnTo>
                    <a:close/>
                    <a:moveTo>
                      <a:pt x="31832" y="98"/>
                    </a:moveTo>
                    <a:lnTo>
                      <a:pt x="31832" y="44371"/>
                    </a:lnTo>
                    <a:lnTo>
                      <a:pt x="28512" y="44371"/>
                    </a:lnTo>
                    <a:lnTo>
                      <a:pt x="28512" y="98"/>
                    </a:lnTo>
                    <a:lnTo>
                      <a:pt x="31832" y="98"/>
                    </a:lnTo>
                    <a:close/>
                    <a:moveTo>
                      <a:pt x="39949" y="98"/>
                    </a:moveTo>
                    <a:lnTo>
                      <a:pt x="39949" y="44371"/>
                    </a:lnTo>
                    <a:lnTo>
                      <a:pt x="36629" y="44371"/>
                    </a:lnTo>
                    <a:lnTo>
                      <a:pt x="36629" y="98"/>
                    </a:lnTo>
                    <a:lnTo>
                      <a:pt x="39949" y="98"/>
                    </a:lnTo>
                    <a:close/>
                    <a:moveTo>
                      <a:pt x="49726" y="98"/>
                    </a:moveTo>
                    <a:lnTo>
                      <a:pt x="49726" y="44371"/>
                    </a:lnTo>
                    <a:lnTo>
                      <a:pt x="46405" y="44371"/>
                    </a:lnTo>
                    <a:lnTo>
                      <a:pt x="46405" y="98"/>
                    </a:lnTo>
                    <a:lnTo>
                      <a:pt x="49726" y="98"/>
                    </a:lnTo>
                    <a:close/>
                    <a:moveTo>
                      <a:pt x="57842" y="98"/>
                    </a:moveTo>
                    <a:lnTo>
                      <a:pt x="57842" y="44371"/>
                    </a:lnTo>
                    <a:lnTo>
                      <a:pt x="54707" y="44371"/>
                    </a:lnTo>
                    <a:lnTo>
                      <a:pt x="54707" y="98"/>
                    </a:lnTo>
                    <a:lnTo>
                      <a:pt x="57842" y="98"/>
                    </a:lnTo>
                    <a:close/>
                    <a:moveTo>
                      <a:pt x="67804" y="98"/>
                    </a:moveTo>
                    <a:lnTo>
                      <a:pt x="67804" y="44371"/>
                    </a:lnTo>
                    <a:lnTo>
                      <a:pt x="64483" y="44371"/>
                    </a:lnTo>
                    <a:lnTo>
                      <a:pt x="64483" y="98"/>
                    </a:lnTo>
                    <a:lnTo>
                      <a:pt x="67804" y="98"/>
                    </a:lnTo>
                    <a:close/>
                    <a:moveTo>
                      <a:pt x="75920" y="98"/>
                    </a:moveTo>
                    <a:lnTo>
                      <a:pt x="75920" y="44371"/>
                    </a:lnTo>
                    <a:lnTo>
                      <a:pt x="72600" y="44371"/>
                    </a:lnTo>
                    <a:lnTo>
                      <a:pt x="72600" y="98"/>
                    </a:lnTo>
                    <a:lnTo>
                      <a:pt x="75920" y="98"/>
                    </a:lnTo>
                    <a:close/>
                    <a:moveTo>
                      <a:pt x="85697" y="98"/>
                    </a:moveTo>
                    <a:lnTo>
                      <a:pt x="85697" y="44371"/>
                    </a:lnTo>
                    <a:lnTo>
                      <a:pt x="82377" y="44371"/>
                    </a:lnTo>
                    <a:lnTo>
                      <a:pt x="82377" y="98"/>
                    </a:lnTo>
                    <a:lnTo>
                      <a:pt x="85697" y="98"/>
                    </a:lnTo>
                    <a:close/>
                    <a:moveTo>
                      <a:pt x="93998" y="98"/>
                    </a:moveTo>
                    <a:lnTo>
                      <a:pt x="93998" y="44371"/>
                    </a:lnTo>
                    <a:lnTo>
                      <a:pt x="90678" y="44371"/>
                    </a:lnTo>
                    <a:lnTo>
                      <a:pt x="90678" y="98"/>
                    </a:lnTo>
                    <a:lnTo>
                      <a:pt x="93998" y="98"/>
                    </a:lnTo>
                    <a:close/>
                    <a:moveTo>
                      <a:pt x="103775" y="98"/>
                    </a:moveTo>
                    <a:lnTo>
                      <a:pt x="103775" y="44371"/>
                    </a:lnTo>
                    <a:lnTo>
                      <a:pt x="100455" y="44371"/>
                    </a:lnTo>
                    <a:lnTo>
                      <a:pt x="100455" y="98"/>
                    </a:lnTo>
                    <a:lnTo>
                      <a:pt x="103775" y="98"/>
                    </a:lnTo>
                    <a:close/>
                    <a:moveTo>
                      <a:pt x="111892" y="98"/>
                    </a:moveTo>
                    <a:lnTo>
                      <a:pt x="111892" y="44371"/>
                    </a:lnTo>
                    <a:lnTo>
                      <a:pt x="108572" y="44371"/>
                    </a:lnTo>
                    <a:lnTo>
                      <a:pt x="108572" y="98"/>
                    </a:lnTo>
                    <a:lnTo>
                      <a:pt x="111892" y="98"/>
                    </a:lnTo>
                    <a:close/>
                    <a:moveTo>
                      <a:pt x="121669" y="98"/>
                    </a:moveTo>
                    <a:lnTo>
                      <a:pt x="121669" y="44371"/>
                    </a:lnTo>
                    <a:lnTo>
                      <a:pt x="118348" y="44371"/>
                    </a:lnTo>
                    <a:lnTo>
                      <a:pt x="118348" y="98"/>
                    </a:lnTo>
                    <a:lnTo>
                      <a:pt x="121669" y="98"/>
                    </a:lnTo>
                    <a:close/>
                    <a:moveTo>
                      <a:pt x="131630" y="98"/>
                    </a:moveTo>
                    <a:lnTo>
                      <a:pt x="131630" y="44371"/>
                    </a:lnTo>
                    <a:lnTo>
                      <a:pt x="128310" y="44371"/>
                    </a:lnTo>
                    <a:lnTo>
                      <a:pt x="128310" y="98"/>
                    </a:lnTo>
                    <a:lnTo>
                      <a:pt x="131630" y="98"/>
                    </a:lnTo>
                    <a:close/>
                    <a:moveTo>
                      <a:pt x="139747" y="98"/>
                    </a:moveTo>
                    <a:lnTo>
                      <a:pt x="139747" y="44371"/>
                    </a:lnTo>
                    <a:lnTo>
                      <a:pt x="136426" y="44371"/>
                    </a:lnTo>
                    <a:lnTo>
                      <a:pt x="136426" y="98"/>
                    </a:lnTo>
                    <a:lnTo>
                      <a:pt x="139747" y="98"/>
                    </a:lnTo>
                    <a:close/>
                    <a:moveTo>
                      <a:pt x="149524" y="98"/>
                    </a:moveTo>
                    <a:lnTo>
                      <a:pt x="149524" y="44371"/>
                    </a:lnTo>
                    <a:lnTo>
                      <a:pt x="146203" y="44371"/>
                    </a:lnTo>
                    <a:lnTo>
                      <a:pt x="146203" y="98"/>
                    </a:lnTo>
                    <a:lnTo>
                      <a:pt x="149524" y="98"/>
                    </a:lnTo>
                    <a:close/>
                    <a:moveTo>
                      <a:pt x="157640" y="98"/>
                    </a:moveTo>
                    <a:lnTo>
                      <a:pt x="157640" y="44371"/>
                    </a:lnTo>
                    <a:lnTo>
                      <a:pt x="154320" y="44371"/>
                    </a:lnTo>
                    <a:lnTo>
                      <a:pt x="154320" y="98"/>
                    </a:lnTo>
                    <a:lnTo>
                      <a:pt x="157640" y="98"/>
                    </a:lnTo>
                    <a:close/>
                    <a:moveTo>
                      <a:pt x="167602" y="98"/>
                    </a:moveTo>
                    <a:lnTo>
                      <a:pt x="167602" y="44371"/>
                    </a:lnTo>
                    <a:lnTo>
                      <a:pt x="164281" y="44371"/>
                    </a:lnTo>
                    <a:lnTo>
                      <a:pt x="164281" y="98"/>
                    </a:lnTo>
                    <a:lnTo>
                      <a:pt x="167602" y="98"/>
                    </a:lnTo>
                    <a:close/>
                    <a:moveTo>
                      <a:pt x="175718" y="98"/>
                    </a:moveTo>
                    <a:lnTo>
                      <a:pt x="175718" y="44371"/>
                    </a:lnTo>
                    <a:lnTo>
                      <a:pt x="172398" y="44371"/>
                    </a:lnTo>
                    <a:lnTo>
                      <a:pt x="172398" y="98"/>
                    </a:lnTo>
                    <a:lnTo>
                      <a:pt x="175718" y="98"/>
                    </a:lnTo>
                    <a:close/>
                    <a:moveTo>
                      <a:pt x="185495" y="98"/>
                    </a:moveTo>
                    <a:lnTo>
                      <a:pt x="185495" y="44371"/>
                    </a:lnTo>
                    <a:lnTo>
                      <a:pt x="182175" y="44371"/>
                    </a:lnTo>
                    <a:lnTo>
                      <a:pt x="182175" y="98"/>
                    </a:lnTo>
                    <a:lnTo>
                      <a:pt x="185495" y="98"/>
                    </a:lnTo>
                    <a:close/>
                    <a:moveTo>
                      <a:pt x="193796" y="98"/>
                    </a:moveTo>
                    <a:lnTo>
                      <a:pt x="193796" y="44371"/>
                    </a:lnTo>
                    <a:lnTo>
                      <a:pt x="190476" y="44371"/>
                    </a:lnTo>
                    <a:lnTo>
                      <a:pt x="190476" y="98"/>
                    </a:lnTo>
                    <a:lnTo>
                      <a:pt x="193796" y="98"/>
                    </a:lnTo>
                    <a:close/>
                    <a:moveTo>
                      <a:pt x="203573" y="98"/>
                    </a:moveTo>
                    <a:lnTo>
                      <a:pt x="203573" y="44371"/>
                    </a:lnTo>
                    <a:lnTo>
                      <a:pt x="200253" y="44371"/>
                    </a:lnTo>
                    <a:lnTo>
                      <a:pt x="200253" y="98"/>
                    </a:lnTo>
                    <a:lnTo>
                      <a:pt x="203573" y="98"/>
                    </a:lnTo>
                    <a:close/>
                    <a:moveTo>
                      <a:pt x="211690" y="98"/>
                    </a:moveTo>
                    <a:lnTo>
                      <a:pt x="211690" y="44371"/>
                    </a:lnTo>
                    <a:lnTo>
                      <a:pt x="208369" y="44371"/>
                    </a:lnTo>
                    <a:lnTo>
                      <a:pt x="208369" y="98"/>
                    </a:lnTo>
                    <a:lnTo>
                      <a:pt x="211690" y="98"/>
                    </a:lnTo>
                    <a:close/>
                    <a:moveTo>
                      <a:pt x="221467" y="98"/>
                    </a:moveTo>
                    <a:lnTo>
                      <a:pt x="221467" y="44371"/>
                    </a:lnTo>
                    <a:lnTo>
                      <a:pt x="218146" y="44371"/>
                    </a:lnTo>
                    <a:lnTo>
                      <a:pt x="218146" y="98"/>
                    </a:lnTo>
                    <a:lnTo>
                      <a:pt x="221467" y="98"/>
                    </a:lnTo>
                    <a:close/>
                    <a:moveTo>
                      <a:pt x="229768" y="98"/>
                    </a:moveTo>
                    <a:lnTo>
                      <a:pt x="229768" y="44371"/>
                    </a:lnTo>
                    <a:lnTo>
                      <a:pt x="226447" y="44371"/>
                    </a:lnTo>
                    <a:lnTo>
                      <a:pt x="226447" y="98"/>
                    </a:lnTo>
                    <a:lnTo>
                      <a:pt x="229768" y="98"/>
                    </a:lnTo>
                    <a:close/>
                    <a:moveTo>
                      <a:pt x="239545" y="98"/>
                    </a:moveTo>
                    <a:lnTo>
                      <a:pt x="239545" y="44371"/>
                    </a:lnTo>
                    <a:lnTo>
                      <a:pt x="236224" y="44371"/>
                    </a:lnTo>
                    <a:lnTo>
                      <a:pt x="236224" y="98"/>
                    </a:lnTo>
                    <a:lnTo>
                      <a:pt x="239545" y="98"/>
                    </a:lnTo>
                    <a:close/>
                    <a:moveTo>
                      <a:pt x="249322" y="98"/>
                    </a:moveTo>
                    <a:lnTo>
                      <a:pt x="249322" y="44371"/>
                    </a:lnTo>
                    <a:lnTo>
                      <a:pt x="246001" y="44371"/>
                    </a:lnTo>
                    <a:lnTo>
                      <a:pt x="246001" y="98"/>
                    </a:lnTo>
                    <a:lnTo>
                      <a:pt x="249322" y="98"/>
                    </a:lnTo>
                    <a:close/>
                    <a:moveTo>
                      <a:pt x="257438" y="98"/>
                    </a:moveTo>
                    <a:lnTo>
                      <a:pt x="257438" y="44371"/>
                    </a:lnTo>
                    <a:lnTo>
                      <a:pt x="254302" y="44371"/>
                    </a:lnTo>
                    <a:lnTo>
                      <a:pt x="254302" y="98"/>
                    </a:lnTo>
                    <a:lnTo>
                      <a:pt x="257438" y="98"/>
                    </a:lnTo>
                    <a:close/>
                    <a:moveTo>
                      <a:pt x="267400" y="98"/>
                    </a:moveTo>
                    <a:lnTo>
                      <a:pt x="267400" y="44371"/>
                    </a:lnTo>
                    <a:lnTo>
                      <a:pt x="264079" y="44371"/>
                    </a:lnTo>
                    <a:lnTo>
                      <a:pt x="264079" y="98"/>
                    </a:lnTo>
                    <a:lnTo>
                      <a:pt x="267400" y="98"/>
                    </a:lnTo>
                    <a:close/>
                    <a:moveTo>
                      <a:pt x="275516" y="98"/>
                    </a:moveTo>
                    <a:lnTo>
                      <a:pt x="275516" y="44371"/>
                    </a:lnTo>
                    <a:lnTo>
                      <a:pt x="272196" y="44371"/>
                    </a:lnTo>
                    <a:lnTo>
                      <a:pt x="272196" y="98"/>
                    </a:lnTo>
                    <a:lnTo>
                      <a:pt x="275516" y="9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8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4ECD7C91-87B3-432D-80A5-48B431B3A301}"/>
                  </a:ext>
                </a:extLst>
              </p:cNvPr>
              <p:cNvSpPr/>
              <p:nvPr/>
            </p:nvSpPr>
            <p:spPr>
              <a:xfrm>
                <a:off x="5951929" y="1311078"/>
                <a:ext cx="274859" cy="44272"/>
              </a:xfrm>
              <a:custGeom>
                <a:avLst/>
                <a:gdLst>
                  <a:gd name="connsiteX0" fmla="*/ 3977 w 274859"/>
                  <a:gd name="connsiteY0" fmla="*/ 98 h 44272"/>
                  <a:gd name="connsiteX1" fmla="*/ 3977 w 274859"/>
                  <a:gd name="connsiteY1" fmla="*/ 44371 h 44272"/>
                  <a:gd name="connsiteX2" fmla="*/ 657 w 274859"/>
                  <a:gd name="connsiteY2" fmla="*/ 44371 h 44272"/>
                  <a:gd name="connsiteX3" fmla="*/ 657 w 274859"/>
                  <a:gd name="connsiteY3" fmla="*/ 98 h 44272"/>
                  <a:gd name="connsiteX4" fmla="*/ 3977 w 274859"/>
                  <a:gd name="connsiteY4" fmla="*/ 98 h 44272"/>
                  <a:gd name="connsiteX5" fmla="*/ 13754 w 274859"/>
                  <a:gd name="connsiteY5" fmla="*/ 98 h 44272"/>
                  <a:gd name="connsiteX6" fmla="*/ 13754 w 274859"/>
                  <a:gd name="connsiteY6" fmla="*/ 44371 h 44272"/>
                  <a:gd name="connsiteX7" fmla="*/ 10434 w 274859"/>
                  <a:gd name="connsiteY7" fmla="*/ 44371 h 44272"/>
                  <a:gd name="connsiteX8" fmla="*/ 10434 w 274859"/>
                  <a:gd name="connsiteY8" fmla="*/ 98 h 44272"/>
                  <a:gd name="connsiteX9" fmla="*/ 13754 w 274859"/>
                  <a:gd name="connsiteY9" fmla="*/ 98 h 44272"/>
                  <a:gd name="connsiteX10" fmla="*/ 22055 w 274859"/>
                  <a:gd name="connsiteY10" fmla="*/ 98 h 44272"/>
                  <a:gd name="connsiteX11" fmla="*/ 22055 w 274859"/>
                  <a:gd name="connsiteY11" fmla="*/ 44371 h 44272"/>
                  <a:gd name="connsiteX12" fmla="*/ 18735 w 274859"/>
                  <a:gd name="connsiteY12" fmla="*/ 44371 h 44272"/>
                  <a:gd name="connsiteX13" fmla="*/ 18735 w 274859"/>
                  <a:gd name="connsiteY13" fmla="*/ 98 h 44272"/>
                  <a:gd name="connsiteX14" fmla="*/ 22055 w 274859"/>
                  <a:gd name="connsiteY14" fmla="*/ 98 h 44272"/>
                  <a:gd name="connsiteX15" fmla="*/ 31832 w 274859"/>
                  <a:gd name="connsiteY15" fmla="*/ 98 h 44272"/>
                  <a:gd name="connsiteX16" fmla="*/ 31832 w 274859"/>
                  <a:gd name="connsiteY16" fmla="*/ 44371 h 44272"/>
                  <a:gd name="connsiteX17" fmla="*/ 28512 w 274859"/>
                  <a:gd name="connsiteY17" fmla="*/ 44371 h 44272"/>
                  <a:gd name="connsiteX18" fmla="*/ 28512 w 274859"/>
                  <a:gd name="connsiteY18" fmla="*/ 98 h 44272"/>
                  <a:gd name="connsiteX19" fmla="*/ 31832 w 274859"/>
                  <a:gd name="connsiteY19" fmla="*/ 98 h 44272"/>
                  <a:gd name="connsiteX20" fmla="*/ 39949 w 274859"/>
                  <a:gd name="connsiteY20" fmla="*/ 98 h 44272"/>
                  <a:gd name="connsiteX21" fmla="*/ 39949 w 274859"/>
                  <a:gd name="connsiteY21" fmla="*/ 44371 h 44272"/>
                  <a:gd name="connsiteX22" fmla="*/ 36629 w 274859"/>
                  <a:gd name="connsiteY22" fmla="*/ 44371 h 44272"/>
                  <a:gd name="connsiteX23" fmla="*/ 36629 w 274859"/>
                  <a:gd name="connsiteY23" fmla="*/ 98 h 44272"/>
                  <a:gd name="connsiteX24" fmla="*/ 39949 w 274859"/>
                  <a:gd name="connsiteY24" fmla="*/ 98 h 44272"/>
                  <a:gd name="connsiteX25" fmla="*/ 49726 w 274859"/>
                  <a:gd name="connsiteY25" fmla="*/ 98 h 44272"/>
                  <a:gd name="connsiteX26" fmla="*/ 49726 w 274859"/>
                  <a:gd name="connsiteY26" fmla="*/ 44371 h 44272"/>
                  <a:gd name="connsiteX27" fmla="*/ 46405 w 274859"/>
                  <a:gd name="connsiteY27" fmla="*/ 44371 h 44272"/>
                  <a:gd name="connsiteX28" fmla="*/ 46405 w 274859"/>
                  <a:gd name="connsiteY28" fmla="*/ 98 h 44272"/>
                  <a:gd name="connsiteX29" fmla="*/ 49726 w 274859"/>
                  <a:gd name="connsiteY29" fmla="*/ 98 h 44272"/>
                  <a:gd name="connsiteX30" fmla="*/ 58027 w 274859"/>
                  <a:gd name="connsiteY30" fmla="*/ 98 h 44272"/>
                  <a:gd name="connsiteX31" fmla="*/ 58027 w 274859"/>
                  <a:gd name="connsiteY31" fmla="*/ 44371 h 44272"/>
                  <a:gd name="connsiteX32" fmla="*/ 54707 w 274859"/>
                  <a:gd name="connsiteY32" fmla="*/ 44371 h 44272"/>
                  <a:gd name="connsiteX33" fmla="*/ 54707 w 274859"/>
                  <a:gd name="connsiteY33" fmla="*/ 98 h 44272"/>
                  <a:gd name="connsiteX34" fmla="*/ 58027 w 274859"/>
                  <a:gd name="connsiteY34" fmla="*/ 98 h 44272"/>
                  <a:gd name="connsiteX35" fmla="*/ 67804 w 274859"/>
                  <a:gd name="connsiteY35" fmla="*/ 98 h 44272"/>
                  <a:gd name="connsiteX36" fmla="*/ 67804 w 274859"/>
                  <a:gd name="connsiteY36" fmla="*/ 44371 h 44272"/>
                  <a:gd name="connsiteX37" fmla="*/ 64483 w 274859"/>
                  <a:gd name="connsiteY37" fmla="*/ 44371 h 44272"/>
                  <a:gd name="connsiteX38" fmla="*/ 64483 w 274859"/>
                  <a:gd name="connsiteY38" fmla="*/ 98 h 44272"/>
                  <a:gd name="connsiteX39" fmla="*/ 67804 w 274859"/>
                  <a:gd name="connsiteY39" fmla="*/ 98 h 44272"/>
                  <a:gd name="connsiteX40" fmla="*/ 75920 w 274859"/>
                  <a:gd name="connsiteY40" fmla="*/ 98 h 44272"/>
                  <a:gd name="connsiteX41" fmla="*/ 75920 w 274859"/>
                  <a:gd name="connsiteY41" fmla="*/ 44371 h 44272"/>
                  <a:gd name="connsiteX42" fmla="*/ 72600 w 274859"/>
                  <a:gd name="connsiteY42" fmla="*/ 44371 h 44272"/>
                  <a:gd name="connsiteX43" fmla="*/ 72600 w 274859"/>
                  <a:gd name="connsiteY43" fmla="*/ 98 h 44272"/>
                  <a:gd name="connsiteX44" fmla="*/ 75920 w 274859"/>
                  <a:gd name="connsiteY44" fmla="*/ 98 h 44272"/>
                  <a:gd name="connsiteX45" fmla="*/ 85697 w 274859"/>
                  <a:gd name="connsiteY45" fmla="*/ 98 h 44272"/>
                  <a:gd name="connsiteX46" fmla="*/ 85697 w 274859"/>
                  <a:gd name="connsiteY46" fmla="*/ 44371 h 44272"/>
                  <a:gd name="connsiteX47" fmla="*/ 82377 w 274859"/>
                  <a:gd name="connsiteY47" fmla="*/ 44371 h 44272"/>
                  <a:gd name="connsiteX48" fmla="*/ 82377 w 274859"/>
                  <a:gd name="connsiteY48" fmla="*/ 98 h 44272"/>
                  <a:gd name="connsiteX49" fmla="*/ 85697 w 274859"/>
                  <a:gd name="connsiteY49" fmla="*/ 98 h 44272"/>
                  <a:gd name="connsiteX50" fmla="*/ 93998 w 274859"/>
                  <a:gd name="connsiteY50" fmla="*/ 98 h 44272"/>
                  <a:gd name="connsiteX51" fmla="*/ 93998 w 274859"/>
                  <a:gd name="connsiteY51" fmla="*/ 44371 h 44272"/>
                  <a:gd name="connsiteX52" fmla="*/ 90678 w 274859"/>
                  <a:gd name="connsiteY52" fmla="*/ 44371 h 44272"/>
                  <a:gd name="connsiteX53" fmla="*/ 90678 w 274859"/>
                  <a:gd name="connsiteY53" fmla="*/ 98 h 44272"/>
                  <a:gd name="connsiteX54" fmla="*/ 93998 w 274859"/>
                  <a:gd name="connsiteY54" fmla="*/ 98 h 44272"/>
                  <a:gd name="connsiteX55" fmla="*/ 103775 w 274859"/>
                  <a:gd name="connsiteY55" fmla="*/ 98 h 44272"/>
                  <a:gd name="connsiteX56" fmla="*/ 103775 w 274859"/>
                  <a:gd name="connsiteY56" fmla="*/ 44371 h 44272"/>
                  <a:gd name="connsiteX57" fmla="*/ 100455 w 274859"/>
                  <a:gd name="connsiteY57" fmla="*/ 44371 h 44272"/>
                  <a:gd name="connsiteX58" fmla="*/ 100455 w 274859"/>
                  <a:gd name="connsiteY58" fmla="*/ 98 h 44272"/>
                  <a:gd name="connsiteX59" fmla="*/ 103775 w 274859"/>
                  <a:gd name="connsiteY59" fmla="*/ 98 h 44272"/>
                  <a:gd name="connsiteX60" fmla="*/ 111892 w 274859"/>
                  <a:gd name="connsiteY60" fmla="*/ 98 h 44272"/>
                  <a:gd name="connsiteX61" fmla="*/ 111892 w 274859"/>
                  <a:gd name="connsiteY61" fmla="*/ 44371 h 44272"/>
                  <a:gd name="connsiteX62" fmla="*/ 108756 w 274859"/>
                  <a:gd name="connsiteY62" fmla="*/ 44371 h 44272"/>
                  <a:gd name="connsiteX63" fmla="*/ 108756 w 274859"/>
                  <a:gd name="connsiteY63" fmla="*/ 98 h 44272"/>
                  <a:gd name="connsiteX64" fmla="*/ 111892 w 274859"/>
                  <a:gd name="connsiteY64" fmla="*/ 98 h 44272"/>
                  <a:gd name="connsiteX65" fmla="*/ 121853 w 274859"/>
                  <a:gd name="connsiteY65" fmla="*/ 98 h 44272"/>
                  <a:gd name="connsiteX66" fmla="*/ 121853 w 274859"/>
                  <a:gd name="connsiteY66" fmla="*/ 44371 h 44272"/>
                  <a:gd name="connsiteX67" fmla="*/ 118533 w 274859"/>
                  <a:gd name="connsiteY67" fmla="*/ 44371 h 44272"/>
                  <a:gd name="connsiteX68" fmla="*/ 118533 w 274859"/>
                  <a:gd name="connsiteY68" fmla="*/ 98 h 44272"/>
                  <a:gd name="connsiteX69" fmla="*/ 121853 w 274859"/>
                  <a:gd name="connsiteY69" fmla="*/ 98 h 44272"/>
                  <a:gd name="connsiteX70" fmla="*/ 131630 w 274859"/>
                  <a:gd name="connsiteY70" fmla="*/ 98 h 44272"/>
                  <a:gd name="connsiteX71" fmla="*/ 131630 w 274859"/>
                  <a:gd name="connsiteY71" fmla="*/ 44371 h 44272"/>
                  <a:gd name="connsiteX72" fmla="*/ 128310 w 274859"/>
                  <a:gd name="connsiteY72" fmla="*/ 44371 h 44272"/>
                  <a:gd name="connsiteX73" fmla="*/ 128310 w 274859"/>
                  <a:gd name="connsiteY73" fmla="*/ 98 h 44272"/>
                  <a:gd name="connsiteX74" fmla="*/ 131630 w 274859"/>
                  <a:gd name="connsiteY74" fmla="*/ 98 h 44272"/>
                  <a:gd name="connsiteX75" fmla="*/ 139747 w 274859"/>
                  <a:gd name="connsiteY75" fmla="*/ 98 h 44272"/>
                  <a:gd name="connsiteX76" fmla="*/ 139747 w 274859"/>
                  <a:gd name="connsiteY76" fmla="*/ 44371 h 44272"/>
                  <a:gd name="connsiteX77" fmla="*/ 136426 w 274859"/>
                  <a:gd name="connsiteY77" fmla="*/ 44371 h 44272"/>
                  <a:gd name="connsiteX78" fmla="*/ 136426 w 274859"/>
                  <a:gd name="connsiteY78" fmla="*/ 98 h 44272"/>
                  <a:gd name="connsiteX79" fmla="*/ 139747 w 274859"/>
                  <a:gd name="connsiteY79" fmla="*/ 98 h 44272"/>
                  <a:gd name="connsiteX80" fmla="*/ 149524 w 274859"/>
                  <a:gd name="connsiteY80" fmla="*/ 98 h 44272"/>
                  <a:gd name="connsiteX81" fmla="*/ 149524 w 274859"/>
                  <a:gd name="connsiteY81" fmla="*/ 44371 h 44272"/>
                  <a:gd name="connsiteX82" fmla="*/ 146203 w 274859"/>
                  <a:gd name="connsiteY82" fmla="*/ 44371 h 44272"/>
                  <a:gd name="connsiteX83" fmla="*/ 146203 w 274859"/>
                  <a:gd name="connsiteY83" fmla="*/ 98 h 44272"/>
                  <a:gd name="connsiteX84" fmla="*/ 149524 w 274859"/>
                  <a:gd name="connsiteY84" fmla="*/ 98 h 44272"/>
                  <a:gd name="connsiteX85" fmla="*/ 157825 w 274859"/>
                  <a:gd name="connsiteY85" fmla="*/ 98 h 44272"/>
                  <a:gd name="connsiteX86" fmla="*/ 157825 w 274859"/>
                  <a:gd name="connsiteY86" fmla="*/ 44371 h 44272"/>
                  <a:gd name="connsiteX87" fmla="*/ 154504 w 274859"/>
                  <a:gd name="connsiteY87" fmla="*/ 44371 h 44272"/>
                  <a:gd name="connsiteX88" fmla="*/ 154504 w 274859"/>
                  <a:gd name="connsiteY88" fmla="*/ 98 h 44272"/>
                  <a:gd name="connsiteX89" fmla="*/ 157825 w 274859"/>
                  <a:gd name="connsiteY89" fmla="*/ 98 h 44272"/>
                  <a:gd name="connsiteX90" fmla="*/ 167602 w 274859"/>
                  <a:gd name="connsiteY90" fmla="*/ 98 h 44272"/>
                  <a:gd name="connsiteX91" fmla="*/ 167602 w 274859"/>
                  <a:gd name="connsiteY91" fmla="*/ 44371 h 44272"/>
                  <a:gd name="connsiteX92" fmla="*/ 164281 w 274859"/>
                  <a:gd name="connsiteY92" fmla="*/ 44371 h 44272"/>
                  <a:gd name="connsiteX93" fmla="*/ 164281 w 274859"/>
                  <a:gd name="connsiteY93" fmla="*/ 98 h 44272"/>
                  <a:gd name="connsiteX94" fmla="*/ 167602 w 274859"/>
                  <a:gd name="connsiteY94" fmla="*/ 98 h 44272"/>
                  <a:gd name="connsiteX95" fmla="*/ 175718 w 274859"/>
                  <a:gd name="connsiteY95" fmla="*/ 98 h 44272"/>
                  <a:gd name="connsiteX96" fmla="*/ 175718 w 274859"/>
                  <a:gd name="connsiteY96" fmla="*/ 44371 h 44272"/>
                  <a:gd name="connsiteX97" fmla="*/ 172398 w 274859"/>
                  <a:gd name="connsiteY97" fmla="*/ 44371 h 44272"/>
                  <a:gd name="connsiteX98" fmla="*/ 172398 w 274859"/>
                  <a:gd name="connsiteY98" fmla="*/ 98 h 44272"/>
                  <a:gd name="connsiteX99" fmla="*/ 175718 w 274859"/>
                  <a:gd name="connsiteY99" fmla="*/ 98 h 44272"/>
                  <a:gd name="connsiteX100" fmla="*/ 185495 w 274859"/>
                  <a:gd name="connsiteY100" fmla="*/ 98 h 44272"/>
                  <a:gd name="connsiteX101" fmla="*/ 185495 w 274859"/>
                  <a:gd name="connsiteY101" fmla="*/ 44371 h 44272"/>
                  <a:gd name="connsiteX102" fmla="*/ 182175 w 274859"/>
                  <a:gd name="connsiteY102" fmla="*/ 44371 h 44272"/>
                  <a:gd name="connsiteX103" fmla="*/ 182175 w 274859"/>
                  <a:gd name="connsiteY103" fmla="*/ 98 h 44272"/>
                  <a:gd name="connsiteX104" fmla="*/ 185495 w 274859"/>
                  <a:gd name="connsiteY104" fmla="*/ 98 h 44272"/>
                  <a:gd name="connsiteX105" fmla="*/ 193796 w 274859"/>
                  <a:gd name="connsiteY105" fmla="*/ 98 h 44272"/>
                  <a:gd name="connsiteX106" fmla="*/ 193796 w 274859"/>
                  <a:gd name="connsiteY106" fmla="*/ 44371 h 44272"/>
                  <a:gd name="connsiteX107" fmla="*/ 190476 w 274859"/>
                  <a:gd name="connsiteY107" fmla="*/ 44371 h 44272"/>
                  <a:gd name="connsiteX108" fmla="*/ 190476 w 274859"/>
                  <a:gd name="connsiteY108" fmla="*/ 98 h 44272"/>
                  <a:gd name="connsiteX109" fmla="*/ 193796 w 274859"/>
                  <a:gd name="connsiteY109" fmla="*/ 98 h 44272"/>
                  <a:gd name="connsiteX110" fmla="*/ 203573 w 274859"/>
                  <a:gd name="connsiteY110" fmla="*/ 98 h 44272"/>
                  <a:gd name="connsiteX111" fmla="*/ 203573 w 274859"/>
                  <a:gd name="connsiteY111" fmla="*/ 44371 h 44272"/>
                  <a:gd name="connsiteX112" fmla="*/ 200253 w 274859"/>
                  <a:gd name="connsiteY112" fmla="*/ 44371 h 44272"/>
                  <a:gd name="connsiteX113" fmla="*/ 200253 w 274859"/>
                  <a:gd name="connsiteY113" fmla="*/ 98 h 44272"/>
                  <a:gd name="connsiteX114" fmla="*/ 203573 w 274859"/>
                  <a:gd name="connsiteY114" fmla="*/ 98 h 44272"/>
                  <a:gd name="connsiteX115" fmla="*/ 211690 w 274859"/>
                  <a:gd name="connsiteY115" fmla="*/ 98 h 44272"/>
                  <a:gd name="connsiteX116" fmla="*/ 211690 w 274859"/>
                  <a:gd name="connsiteY116" fmla="*/ 44371 h 44272"/>
                  <a:gd name="connsiteX117" fmla="*/ 208369 w 274859"/>
                  <a:gd name="connsiteY117" fmla="*/ 44371 h 44272"/>
                  <a:gd name="connsiteX118" fmla="*/ 208369 w 274859"/>
                  <a:gd name="connsiteY118" fmla="*/ 98 h 44272"/>
                  <a:gd name="connsiteX119" fmla="*/ 211690 w 274859"/>
                  <a:gd name="connsiteY119" fmla="*/ 98 h 44272"/>
                  <a:gd name="connsiteX120" fmla="*/ 221651 w 274859"/>
                  <a:gd name="connsiteY120" fmla="*/ 98 h 44272"/>
                  <a:gd name="connsiteX121" fmla="*/ 221651 w 274859"/>
                  <a:gd name="connsiteY121" fmla="*/ 44371 h 44272"/>
                  <a:gd name="connsiteX122" fmla="*/ 218331 w 274859"/>
                  <a:gd name="connsiteY122" fmla="*/ 44371 h 44272"/>
                  <a:gd name="connsiteX123" fmla="*/ 218331 w 274859"/>
                  <a:gd name="connsiteY123" fmla="*/ 98 h 44272"/>
                  <a:gd name="connsiteX124" fmla="*/ 221651 w 274859"/>
                  <a:gd name="connsiteY124" fmla="*/ 98 h 44272"/>
                  <a:gd name="connsiteX125" fmla="*/ 229768 w 274859"/>
                  <a:gd name="connsiteY125" fmla="*/ 98 h 44272"/>
                  <a:gd name="connsiteX126" fmla="*/ 229768 w 274859"/>
                  <a:gd name="connsiteY126" fmla="*/ 44371 h 44272"/>
                  <a:gd name="connsiteX127" fmla="*/ 226447 w 274859"/>
                  <a:gd name="connsiteY127" fmla="*/ 44371 h 44272"/>
                  <a:gd name="connsiteX128" fmla="*/ 226447 w 274859"/>
                  <a:gd name="connsiteY128" fmla="*/ 98 h 44272"/>
                  <a:gd name="connsiteX129" fmla="*/ 229768 w 274859"/>
                  <a:gd name="connsiteY129" fmla="*/ 98 h 44272"/>
                  <a:gd name="connsiteX130" fmla="*/ 239545 w 274859"/>
                  <a:gd name="connsiteY130" fmla="*/ 98 h 44272"/>
                  <a:gd name="connsiteX131" fmla="*/ 239545 w 274859"/>
                  <a:gd name="connsiteY131" fmla="*/ 44371 h 44272"/>
                  <a:gd name="connsiteX132" fmla="*/ 236224 w 274859"/>
                  <a:gd name="connsiteY132" fmla="*/ 44371 h 44272"/>
                  <a:gd name="connsiteX133" fmla="*/ 236224 w 274859"/>
                  <a:gd name="connsiteY133" fmla="*/ 98 h 44272"/>
                  <a:gd name="connsiteX134" fmla="*/ 239545 w 274859"/>
                  <a:gd name="connsiteY134" fmla="*/ 98 h 44272"/>
                  <a:gd name="connsiteX135" fmla="*/ 249322 w 274859"/>
                  <a:gd name="connsiteY135" fmla="*/ 98 h 44272"/>
                  <a:gd name="connsiteX136" fmla="*/ 249322 w 274859"/>
                  <a:gd name="connsiteY136" fmla="*/ 44371 h 44272"/>
                  <a:gd name="connsiteX137" fmla="*/ 246001 w 274859"/>
                  <a:gd name="connsiteY137" fmla="*/ 44371 h 44272"/>
                  <a:gd name="connsiteX138" fmla="*/ 246001 w 274859"/>
                  <a:gd name="connsiteY138" fmla="*/ 98 h 44272"/>
                  <a:gd name="connsiteX139" fmla="*/ 249322 w 274859"/>
                  <a:gd name="connsiteY139" fmla="*/ 98 h 44272"/>
                  <a:gd name="connsiteX140" fmla="*/ 257623 w 274859"/>
                  <a:gd name="connsiteY140" fmla="*/ 98 h 44272"/>
                  <a:gd name="connsiteX141" fmla="*/ 257623 w 274859"/>
                  <a:gd name="connsiteY141" fmla="*/ 44371 h 44272"/>
                  <a:gd name="connsiteX142" fmla="*/ 254302 w 274859"/>
                  <a:gd name="connsiteY142" fmla="*/ 44371 h 44272"/>
                  <a:gd name="connsiteX143" fmla="*/ 254302 w 274859"/>
                  <a:gd name="connsiteY143" fmla="*/ 98 h 44272"/>
                  <a:gd name="connsiteX144" fmla="*/ 257623 w 274859"/>
                  <a:gd name="connsiteY144" fmla="*/ 98 h 44272"/>
                  <a:gd name="connsiteX145" fmla="*/ 267400 w 274859"/>
                  <a:gd name="connsiteY145" fmla="*/ 98 h 44272"/>
                  <a:gd name="connsiteX146" fmla="*/ 267400 w 274859"/>
                  <a:gd name="connsiteY146" fmla="*/ 44371 h 44272"/>
                  <a:gd name="connsiteX147" fmla="*/ 264079 w 274859"/>
                  <a:gd name="connsiteY147" fmla="*/ 44371 h 44272"/>
                  <a:gd name="connsiteX148" fmla="*/ 264079 w 274859"/>
                  <a:gd name="connsiteY148" fmla="*/ 98 h 44272"/>
                  <a:gd name="connsiteX149" fmla="*/ 267400 w 274859"/>
                  <a:gd name="connsiteY149" fmla="*/ 98 h 44272"/>
                  <a:gd name="connsiteX150" fmla="*/ 275516 w 274859"/>
                  <a:gd name="connsiteY150" fmla="*/ 98 h 44272"/>
                  <a:gd name="connsiteX151" fmla="*/ 275516 w 274859"/>
                  <a:gd name="connsiteY151" fmla="*/ 44371 h 44272"/>
                  <a:gd name="connsiteX152" fmla="*/ 272196 w 274859"/>
                  <a:gd name="connsiteY152" fmla="*/ 44371 h 44272"/>
                  <a:gd name="connsiteX153" fmla="*/ 272196 w 274859"/>
                  <a:gd name="connsiteY153" fmla="*/ 98 h 44272"/>
                  <a:gd name="connsiteX154" fmla="*/ 275516 w 274859"/>
                  <a:gd name="connsiteY154" fmla="*/ 98 h 44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274859" h="44272">
                    <a:moveTo>
                      <a:pt x="3977" y="98"/>
                    </a:moveTo>
                    <a:lnTo>
                      <a:pt x="3977" y="44371"/>
                    </a:lnTo>
                    <a:lnTo>
                      <a:pt x="657" y="44371"/>
                    </a:lnTo>
                    <a:lnTo>
                      <a:pt x="657" y="98"/>
                    </a:lnTo>
                    <a:lnTo>
                      <a:pt x="3977" y="98"/>
                    </a:lnTo>
                    <a:close/>
                    <a:moveTo>
                      <a:pt x="13754" y="98"/>
                    </a:moveTo>
                    <a:lnTo>
                      <a:pt x="13754" y="44371"/>
                    </a:lnTo>
                    <a:lnTo>
                      <a:pt x="10434" y="44371"/>
                    </a:lnTo>
                    <a:lnTo>
                      <a:pt x="10434" y="98"/>
                    </a:lnTo>
                    <a:lnTo>
                      <a:pt x="13754" y="98"/>
                    </a:lnTo>
                    <a:close/>
                    <a:moveTo>
                      <a:pt x="22055" y="98"/>
                    </a:moveTo>
                    <a:lnTo>
                      <a:pt x="22055" y="44371"/>
                    </a:lnTo>
                    <a:lnTo>
                      <a:pt x="18735" y="44371"/>
                    </a:lnTo>
                    <a:lnTo>
                      <a:pt x="18735" y="98"/>
                    </a:lnTo>
                    <a:lnTo>
                      <a:pt x="22055" y="98"/>
                    </a:lnTo>
                    <a:close/>
                    <a:moveTo>
                      <a:pt x="31832" y="98"/>
                    </a:moveTo>
                    <a:lnTo>
                      <a:pt x="31832" y="44371"/>
                    </a:lnTo>
                    <a:lnTo>
                      <a:pt x="28512" y="44371"/>
                    </a:lnTo>
                    <a:lnTo>
                      <a:pt x="28512" y="98"/>
                    </a:lnTo>
                    <a:lnTo>
                      <a:pt x="31832" y="98"/>
                    </a:lnTo>
                    <a:close/>
                    <a:moveTo>
                      <a:pt x="39949" y="98"/>
                    </a:moveTo>
                    <a:lnTo>
                      <a:pt x="39949" y="44371"/>
                    </a:lnTo>
                    <a:lnTo>
                      <a:pt x="36629" y="44371"/>
                    </a:lnTo>
                    <a:lnTo>
                      <a:pt x="36629" y="98"/>
                    </a:lnTo>
                    <a:lnTo>
                      <a:pt x="39949" y="98"/>
                    </a:lnTo>
                    <a:close/>
                    <a:moveTo>
                      <a:pt x="49726" y="98"/>
                    </a:moveTo>
                    <a:lnTo>
                      <a:pt x="49726" y="44371"/>
                    </a:lnTo>
                    <a:lnTo>
                      <a:pt x="46405" y="44371"/>
                    </a:lnTo>
                    <a:lnTo>
                      <a:pt x="46405" y="98"/>
                    </a:lnTo>
                    <a:lnTo>
                      <a:pt x="49726" y="98"/>
                    </a:lnTo>
                    <a:close/>
                    <a:moveTo>
                      <a:pt x="58027" y="98"/>
                    </a:moveTo>
                    <a:lnTo>
                      <a:pt x="58027" y="44371"/>
                    </a:lnTo>
                    <a:lnTo>
                      <a:pt x="54707" y="44371"/>
                    </a:lnTo>
                    <a:lnTo>
                      <a:pt x="54707" y="98"/>
                    </a:lnTo>
                    <a:lnTo>
                      <a:pt x="58027" y="98"/>
                    </a:lnTo>
                    <a:close/>
                    <a:moveTo>
                      <a:pt x="67804" y="98"/>
                    </a:moveTo>
                    <a:lnTo>
                      <a:pt x="67804" y="44371"/>
                    </a:lnTo>
                    <a:lnTo>
                      <a:pt x="64483" y="44371"/>
                    </a:lnTo>
                    <a:lnTo>
                      <a:pt x="64483" y="98"/>
                    </a:lnTo>
                    <a:lnTo>
                      <a:pt x="67804" y="98"/>
                    </a:lnTo>
                    <a:close/>
                    <a:moveTo>
                      <a:pt x="75920" y="98"/>
                    </a:moveTo>
                    <a:lnTo>
                      <a:pt x="75920" y="44371"/>
                    </a:lnTo>
                    <a:lnTo>
                      <a:pt x="72600" y="44371"/>
                    </a:lnTo>
                    <a:lnTo>
                      <a:pt x="72600" y="98"/>
                    </a:lnTo>
                    <a:lnTo>
                      <a:pt x="75920" y="98"/>
                    </a:lnTo>
                    <a:close/>
                    <a:moveTo>
                      <a:pt x="85697" y="98"/>
                    </a:moveTo>
                    <a:lnTo>
                      <a:pt x="85697" y="44371"/>
                    </a:lnTo>
                    <a:lnTo>
                      <a:pt x="82377" y="44371"/>
                    </a:lnTo>
                    <a:lnTo>
                      <a:pt x="82377" y="98"/>
                    </a:lnTo>
                    <a:lnTo>
                      <a:pt x="85697" y="98"/>
                    </a:lnTo>
                    <a:close/>
                    <a:moveTo>
                      <a:pt x="93998" y="98"/>
                    </a:moveTo>
                    <a:lnTo>
                      <a:pt x="93998" y="44371"/>
                    </a:lnTo>
                    <a:lnTo>
                      <a:pt x="90678" y="44371"/>
                    </a:lnTo>
                    <a:lnTo>
                      <a:pt x="90678" y="98"/>
                    </a:lnTo>
                    <a:lnTo>
                      <a:pt x="93998" y="98"/>
                    </a:lnTo>
                    <a:close/>
                    <a:moveTo>
                      <a:pt x="103775" y="98"/>
                    </a:moveTo>
                    <a:lnTo>
                      <a:pt x="103775" y="44371"/>
                    </a:lnTo>
                    <a:lnTo>
                      <a:pt x="100455" y="44371"/>
                    </a:lnTo>
                    <a:lnTo>
                      <a:pt x="100455" y="98"/>
                    </a:lnTo>
                    <a:lnTo>
                      <a:pt x="103775" y="98"/>
                    </a:lnTo>
                    <a:close/>
                    <a:moveTo>
                      <a:pt x="111892" y="98"/>
                    </a:moveTo>
                    <a:lnTo>
                      <a:pt x="111892" y="44371"/>
                    </a:lnTo>
                    <a:lnTo>
                      <a:pt x="108756" y="44371"/>
                    </a:lnTo>
                    <a:lnTo>
                      <a:pt x="108756" y="98"/>
                    </a:lnTo>
                    <a:lnTo>
                      <a:pt x="111892" y="98"/>
                    </a:lnTo>
                    <a:close/>
                    <a:moveTo>
                      <a:pt x="121853" y="98"/>
                    </a:moveTo>
                    <a:lnTo>
                      <a:pt x="121853" y="44371"/>
                    </a:lnTo>
                    <a:lnTo>
                      <a:pt x="118533" y="44371"/>
                    </a:lnTo>
                    <a:lnTo>
                      <a:pt x="118533" y="98"/>
                    </a:lnTo>
                    <a:lnTo>
                      <a:pt x="121853" y="98"/>
                    </a:lnTo>
                    <a:close/>
                    <a:moveTo>
                      <a:pt x="131630" y="98"/>
                    </a:moveTo>
                    <a:lnTo>
                      <a:pt x="131630" y="44371"/>
                    </a:lnTo>
                    <a:lnTo>
                      <a:pt x="128310" y="44371"/>
                    </a:lnTo>
                    <a:lnTo>
                      <a:pt x="128310" y="98"/>
                    </a:lnTo>
                    <a:lnTo>
                      <a:pt x="131630" y="98"/>
                    </a:lnTo>
                    <a:close/>
                    <a:moveTo>
                      <a:pt x="139747" y="98"/>
                    </a:moveTo>
                    <a:lnTo>
                      <a:pt x="139747" y="44371"/>
                    </a:lnTo>
                    <a:lnTo>
                      <a:pt x="136426" y="44371"/>
                    </a:lnTo>
                    <a:lnTo>
                      <a:pt x="136426" y="98"/>
                    </a:lnTo>
                    <a:lnTo>
                      <a:pt x="139747" y="98"/>
                    </a:lnTo>
                    <a:close/>
                    <a:moveTo>
                      <a:pt x="149524" y="98"/>
                    </a:moveTo>
                    <a:lnTo>
                      <a:pt x="149524" y="44371"/>
                    </a:lnTo>
                    <a:lnTo>
                      <a:pt x="146203" y="44371"/>
                    </a:lnTo>
                    <a:lnTo>
                      <a:pt x="146203" y="98"/>
                    </a:lnTo>
                    <a:lnTo>
                      <a:pt x="149524" y="98"/>
                    </a:lnTo>
                    <a:close/>
                    <a:moveTo>
                      <a:pt x="157825" y="98"/>
                    </a:moveTo>
                    <a:lnTo>
                      <a:pt x="157825" y="44371"/>
                    </a:lnTo>
                    <a:lnTo>
                      <a:pt x="154504" y="44371"/>
                    </a:lnTo>
                    <a:lnTo>
                      <a:pt x="154504" y="98"/>
                    </a:lnTo>
                    <a:lnTo>
                      <a:pt x="157825" y="98"/>
                    </a:lnTo>
                    <a:close/>
                    <a:moveTo>
                      <a:pt x="167602" y="98"/>
                    </a:moveTo>
                    <a:lnTo>
                      <a:pt x="167602" y="44371"/>
                    </a:lnTo>
                    <a:lnTo>
                      <a:pt x="164281" y="44371"/>
                    </a:lnTo>
                    <a:lnTo>
                      <a:pt x="164281" y="98"/>
                    </a:lnTo>
                    <a:lnTo>
                      <a:pt x="167602" y="98"/>
                    </a:lnTo>
                    <a:close/>
                    <a:moveTo>
                      <a:pt x="175718" y="98"/>
                    </a:moveTo>
                    <a:lnTo>
                      <a:pt x="175718" y="44371"/>
                    </a:lnTo>
                    <a:lnTo>
                      <a:pt x="172398" y="44371"/>
                    </a:lnTo>
                    <a:lnTo>
                      <a:pt x="172398" y="98"/>
                    </a:lnTo>
                    <a:lnTo>
                      <a:pt x="175718" y="98"/>
                    </a:lnTo>
                    <a:close/>
                    <a:moveTo>
                      <a:pt x="185495" y="98"/>
                    </a:moveTo>
                    <a:lnTo>
                      <a:pt x="185495" y="44371"/>
                    </a:lnTo>
                    <a:lnTo>
                      <a:pt x="182175" y="44371"/>
                    </a:lnTo>
                    <a:lnTo>
                      <a:pt x="182175" y="98"/>
                    </a:lnTo>
                    <a:lnTo>
                      <a:pt x="185495" y="98"/>
                    </a:lnTo>
                    <a:close/>
                    <a:moveTo>
                      <a:pt x="193796" y="98"/>
                    </a:moveTo>
                    <a:lnTo>
                      <a:pt x="193796" y="44371"/>
                    </a:lnTo>
                    <a:lnTo>
                      <a:pt x="190476" y="44371"/>
                    </a:lnTo>
                    <a:lnTo>
                      <a:pt x="190476" y="98"/>
                    </a:lnTo>
                    <a:lnTo>
                      <a:pt x="193796" y="98"/>
                    </a:lnTo>
                    <a:close/>
                    <a:moveTo>
                      <a:pt x="203573" y="98"/>
                    </a:moveTo>
                    <a:lnTo>
                      <a:pt x="203573" y="44371"/>
                    </a:lnTo>
                    <a:lnTo>
                      <a:pt x="200253" y="44371"/>
                    </a:lnTo>
                    <a:lnTo>
                      <a:pt x="200253" y="98"/>
                    </a:lnTo>
                    <a:lnTo>
                      <a:pt x="203573" y="98"/>
                    </a:lnTo>
                    <a:close/>
                    <a:moveTo>
                      <a:pt x="211690" y="98"/>
                    </a:moveTo>
                    <a:lnTo>
                      <a:pt x="211690" y="44371"/>
                    </a:lnTo>
                    <a:lnTo>
                      <a:pt x="208369" y="44371"/>
                    </a:lnTo>
                    <a:lnTo>
                      <a:pt x="208369" y="98"/>
                    </a:lnTo>
                    <a:lnTo>
                      <a:pt x="211690" y="98"/>
                    </a:lnTo>
                    <a:close/>
                    <a:moveTo>
                      <a:pt x="221651" y="98"/>
                    </a:moveTo>
                    <a:lnTo>
                      <a:pt x="221651" y="44371"/>
                    </a:lnTo>
                    <a:lnTo>
                      <a:pt x="218331" y="44371"/>
                    </a:lnTo>
                    <a:lnTo>
                      <a:pt x="218331" y="98"/>
                    </a:lnTo>
                    <a:lnTo>
                      <a:pt x="221651" y="98"/>
                    </a:lnTo>
                    <a:close/>
                    <a:moveTo>
                      <a:pt x="229768" y="98"/>
                    </a:moveTo>
                    <a:lnTo>
                      <a:pt x="229768" y="44371"/>
                    </a:lnTo>
                    <a:lnTo>
                      <a:pt x="226447" y="44371"/>
                    </a:lnTo>
                    <a:lnTo>
                      <a:pt x="226447" y="98"/>
                    </a:lnTo>
                    <a:lnTo>
                      <a:pt x="229768" y="98"/>
                    </a:lnTo>
                    <a:close/>
                    <a:moveTo>
                      <a:pt x="239545" y="98"/>
                    </a:moveTo>
                    <a:lnTo>
                      <a:pt x="239545" y="44371"/>
                    </a:lnTo>
                    <a:lnTo>
                      <a:pt x="236224" y="44371"/>
                    </a:lnTo>
                    <a:lnTo>
                      <a:pt x="236224" y="98"/>
                    </a:lnTo>
                    <a:lnTo>
                      <a:pt x="239545" y="98"/>
                    </a:lnTo>
                    <a:close/>
                    <a:moveTo>
                      <a:pt x="249322" y="98"/>
                    </a:moveTo>
                    <a:lnTo>
                      <a:pt x="249322" y="44371"/>
                    </a:lnTo>
                    <a:lnTo>
                      <a:pt x="246001" y="44371"/>
                    </a:lnTo>
                    <a:lnTo>
                      <a:pt x="246001" y="98"/>
                    </a:lnTo>
                    <a:lnTo>
                      <a:pt x="249322" y="98"/>
                    </a:lnTo>
                    <a:close/>
                    <a:moveTo>
                      <a:pt x="257623" y="98"/>
                    </a:moveTo>
                    <a:lnTo>
                      <a:pt x="257623" y="44371"/>
                    </a:lnTo>
                    <a:lnTo>
                      <a:pt x="254302" y="44371"/>
                    </a:lnTo>
                    <a:lnTo>
                      <a:pt x="254302" y="98"/>
                    </a:lnTo>
                    <a:lnTo>
                      <a:pt x="257623" y="98"/>
                    </a:lnTo>
                    <a:close/>
                    <a:moveTo>
                      <a:pt x="267400" y="98"/>
                    </a:moveTo>
                    <a:lnTo>
                      <a:pt x="267400" y="44371"/>
                    </a:lnTo>
                    <a:lnTo>
                      <a:pt x="264079" y="44371"/>
                    </a:lnTo>
                    <a:lnTo>
                      <a:pt x="264079" y="98"/>
                    </a:lnTo>
                    <a:lnTo>
                      <a:pt x="267400" y="98"/>
                    </a:lnTo>
                    <a:close/>
                    <a:moveTo>
                      <a:pt x="275516" y="98"/>
                    </a:moveTo>
                    <a:lnTo>
                      <a:pt x="275516" y="44371"/>
                    </a:lnTo>
                    <a:lnTo>
                      <a:pt x="272196" y="44371"/>
                    </a:lnTo>
                    <a:lnTo>
                      <a:pt x="272196" y="98"/>
                    </a:lnTo>
                    <a:lnTo>
                      <a:pt x="275516" y="98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8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F9D139AA-E421-459C-BE25-DE63EF03E76F}"/>
                  </a:ext>
                </a:extLst>
              </p:cNvPr>
              <p:cNvSpPr/>
              <p:nvPr/>
            </p:nvSpPr>
            <p:spPr>
              <a:xfrm>
                <a:off x="5953036" y="1311078"/>
                <a:ext cx="287772" cy="44272"/>
              </a:xfrm>
              <a:custGeom>
                <a:avLst/>
                <a:gdLst>
                  <a:gd name="connsiteX0" fmla="*/ 22793 w 287772"/>
                  <a:gd name="connsiteY0" fmla="*/ 98 h 44272"/>
                  <a:gd name="connsiteX1" fmla="*/ 266293 w 287772"/>
                  <a:gd name="connsiteY1" fmla="*/ 98 h 44272"/>
                  <a:gd name="connsiteX2" fmla="*/ 288429 w 287772"/>
                  <a:gd name="connsiteY2" fmla="*/ 22234 h 44272"/>
                  <a:gd name="connsiteX3" fmla="*/ 288429 w 287772"/>
                  <a:gd name="connsiteY3" fmla="*/ 22234 h 44272"/>
                  <a:gd name="connsiteX4" fmla="*/ 266293 w 287772"/>
                  <a:gd name="connsiteY4" fmla="*/ 44371 h 44272"/>
                  <a:gd name="connsiteX5" fmla="*/ 22793 w 287772"/>
                  <a:gd name="connsiteY5" fmla="*/ 44371 h 44272"/>
                  <a:gd name="connsiteX6" fmla="*/ 657 w 287772"/>
                  <a:gd name="connsiteY6" fmla="*/ 22234 h 44272"/>
                  <a:gd name="connsiteX7" fmla="*/ 657 w 287772"/>
                  <a:gd name="connsiteY7" fmla="*/ 22234 h 44272"/>
                  <a:gd name="connsiteX8" fmla="*/ 22793 w 287772"/>
                  <a:gd name="connsiteY8" fmla="*/ 98 h 44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7772" h="44272">
                    <a:moveTo>
                      <a:pt x="22793" y="98"/>
                    </a:moveTo>
                    <a:lnTo>
                      <a:pt x="266293" y="98"/>
                    </a:lnTo>
                    <a:cubicBezTo>
                      <a:pt x="278468" y="98"/>
                      <a:pt x="288429" y="10059"/>
                      <a:pt x="288429" y="22234"/>
                    </a:cubicBezTo>
                    <a:lnTo>
                      <a:pt x="288429" y="22234"/>
                    </a:lnTo>
                    <a:cubicBezTo>
                      <a:pt x="288429" y="34409"/>
                      <a:pt x="278468" y="44371"/>
                      <a:pt x="266293" y="44371"/>
                    </a:cubicBezTo>
                    <a:lnTo>
                      <a:pt x="22793" y="44371"/>
                    </a:lnTo>
                    <a:cubicBezTo>
                      <a:pt x="10618" y="44371"/>
                      <a:pt x="657" y="34409"/>
                      <a:pt x="657" y="22234"/>
                    </a:cubicBezTo>
                    <a:lnTo>
                      <a:pt x="657" y="22234"/>
                    </a:lnTo>
                    <a:cubicBezTo>
                      <a:pt x="657" y="10059"/>
                      <a:pt x="10618" y="98"/>
                      <a:pt x="22793" y="98"/>
                    </a:cubicBez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18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022563C1-BAB2-4BE8-894D-20BE4BDE6696}"/>
                  </a:ext>
                </a:extLst>
              </p:cNvPr>
              <p:cNvGrpSpPr/>
              <p:nvPr/>
            </p:nvGrpSpPr>
            <p:grpSpPr>
              <a:xfrm>
                <a:off x="6312751" y="1290787"/>
                <a:ext cx="77477" cy="77477"/>
                <a:chOff x="6312751" y="1290787"/>
                <a:chExt cx="77477" cy="77477"/>
              </a:xfrm>
            </p:grpSpPr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92511016-0C84-41B5-A686-F182752ED7F0}"/>
                    </a:ext>
                  </a:extLst>
                </p:cNvPr>
                <p:cNvSpPr/>
                <p:nvPr/>
              </p:nvSpPr>
              <p:spPr>
                <a:xfrm>
                  <a:off x="6312751" y="1290787"/>
                  <a:ext cx="77477" cy="77477"/>
                </a:xfrm>
                <a:custGeom>
                  <a:avLst/>
                  <a:gdLst>
                    <a:gd name="connsiteX0" fmla="*/ 78329 w 77477"/>
                    <a:gd name="connsiteY0" fmla="*/ 38826 h 77477"/>
                    <a:gd name="connsiteX1" fmla="*/ 39591 w 77477"/>
                    <a:gd name="connsiteY1" fmla="*/ 77564 h 77477"/>
                    <a:gd name="connsiteX2" fmla="*/ 852 w 77477"/>
                    <a:gd name="connsiteY2" fmla="*/ 38826 h 77477"/>
                    <a:gd name="connsiteX3" fmla="*/ 39591 w 77477"/>
                    <a:gd name="connsiteY3" fmla="*/ 87 h 77477"/>
                    <a:gd name="connsiteX4" fmla="*/ 78329 w 77477"/>
                    <a:gd name="connsiteY4" fmla="*/ 38826 h 77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77" h="77477">
                      <a:moveTo>
                        <a:pt x="78329" y="38826"/>
                      </a:moveTo>
                      <a:cubicBezTo>
                        <a:pt x="78329" y="60220"/>
                        <a:pt x="60985" y="77564"/>
                        <a:pt x="39591" y="77564"/>
                      </a:cubicBezTo>
                      <a:cubicBezTo>
                        <a:pt x="18196" y="77564"/>
                        <a:pt x="852" y="60220"/>
                        <a:pt x="852" y="38826"/>
                      </a:cubicBezTo>
                      <a:cubicBezTo>
                        <a:pt x="852" y="17431"/>
                        <a:pt x="18196" y="87"/>
                        <a:pt x="39591" y="87"/>
                      </a:cubicBezTo>
                      <a:cubicBezTo>
                        <a:pt x="60985" y="87"/>
                        <a:pt x="78329" y="17431"/>
                        <a:pt x="78329" y="38826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29F9A78C-AE6F-4AC1-9FDD-EB069841DAD8}"/>
                    </a:ext>
                  </a:extLst>
                </p:cNvPr>
                <p:cNvGrpSpPr/>
                <p:nvPr/>
              </p:nvGrpSpPr>
              <p:grpSpPr>
                <a:xfrm>
                  <a:off x="6331198" y="1309234"/>
                  <a:ext cx="40583" cy="40583"/>
                  <a:chOff x="6331198" y="1309234"/>
                  <a:chExt cx="40583" cy="40583"/>
                </a:xfrm>
              </p:grpSpPr>
              <p:sp>
                <p:nvSpPr>
                  <p:cNvPr id="73" name="任意多边形: 形状 72">
                    <a:extLst>
                      <a:ext uri="{FF2B5EF4-FFF2-40B4-BE49-F238E27FC236}">
                        <a16:creationId xmlns:a16="http://schemas.microsoft.com/office/drawing/2014/main" id="{3A781E61-FD6F-4048-A93C-8B4DB9490FB2}"/>
                      </a:ext>
                    </a:extLst>
                  </p:cNvPr>
                  <p:cNvSpPr/>
                  <p:nvPr/>
                </p:nvSpPr>
                <p:spPr>
                  <a:xfrm>
                    <a:off x="6331198" y="1309234"/>
                    <a:ext cx="40583" cy="40583"/>
                  </a:xfrm>
                  <a:custGeom>
                    <a:avLst/>
                    <a:gdLst>
                      <a:gd name="connsiteX0" fmla="*/ 41435 w 40583"/>
                      <a:gd name="connsiteY0" fmla="*/ 20379 h 40583"/>
                      <a:gd name="connsiteX1" fmla="*/ 21144 w 40583"/>
                      <a:gd name="connsiteY1" fmla="*/ 40670 h 40583"/>
                      <a:gd name="connsiteX2" fmla="*/ 852 w 40583"/>
                      <a:gd name="connsiteY2" fmla="*/ 20379 h 40583"/>
                      <a:gd name="connsiteX3" fmla="*/ 21144 w 40583"/>
                      <a:gd name="connsiteY3" fmla="*/ 87 h 40583"/>
                      <a:gd name="connsiteX4" fmla="*/ 41435 w 40583"/>
                      <a:gd name="connsiteY4" fmla="*/ 20379 h 40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583" h="40583">
                        <a:moveTo>
                          <a:pt x="41435" y="20379"/>
                        </a:moveTo>
                        <a:cubicBezTo>
                          <a:pt x="41435" y="31585"/>
                          <a:pt x="32350" y="40670"/>
                          <a:pt x="21144" y="40670"/>
                        </a:cubicBezTo>
                        <a:cubicBezTo>
                          <a:pt x="9937" y="40670"/>
                          <a:pt x="852" y="31585"/>
                          <a:pt x="852" y="20379"/>
                        </a:cubicBezTo>
                        <a:cubicBezTo>
                          <a:pt x="852" y="9172"/>
                          <a:pt x="9937" y="87"/>
                          <a:pt x="21144" y="87"/>
                        </a:cubicBezTo>
                        <a:cubicBezTo>
                          <a:pt x="32350" y="87"/>
                          <a:pt x="41435" y="9172"/>
                          <a:pt x="41435" y="2037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84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任意多边形: 形状 73">
                    <a:extLst>
                      <a:ext uri="{FF2B5EF4-FFF2-40B4-BE49-F238E27FC236}">
                        <a16:creationId xmlns:a16="http://schemas.microsoft.com/office/drawing/2014/main" id="{19F76B28-1F84-4FE1-ACDB-B04D35C47D24}"/>
                      </a:ext>
                    </a:extLst>
                  </p:cNvPr>
                  <p:cNvSpPr/>
                  <p:nvPr/>
                </p:nvSpPr>
                <p:spPr>
                  <a:xfrm>
                    <a:off x="6331198" y="1309234"/>
                    <a:ext cx="40583" cy="40583"/>
                  </a:xfrm>
                  <a:custGeom>
                    <a:avLst/>
                    <a:gdLst>
                      <a:gd name="connsiteX0" fmla="*/ 41435 w 40583"/>
                      <a:gd name="connsiteY0" fmla="*/ 20379 h 40583"/>
                      <a:gd name="connsiteX1" fmla="*/ 21144 w 40583"/>
                      <a:gd name="connsiteY1" fmla="*/ 40670 h 40583"/>
                      <a:gd name="connsiteX2" fmla="*/ 852 w 40583"/>
                      <a:gd name="connsiteY2" fmla="*/ 20379 h 40583"/>
                      <a:gd name="connsiteX3" fmla="*/ 21144 w 40583"/>
                      <a:gd name="connsiteY3" fmla="*/ 87 h 40583"/>
                      <a:gd name="connsiteX4" fmla="*/ 41435 w 40583"/>
                      <a:gd name="connsiteY4" fmla="*/ 20379 h 40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583" h="40583">
                        <a:moveTo>
                          <a:pt x="41435" y="20379"/>
                        </a:moveTo>
                        <a:cubicBezTo>
                          <a:pt x="41435" y="31585"/>
                          <a:pt x="32350" y="40670"/>
                          <a:pt x="21144" y="40670"/>
                        </a:cubicBezTo>
                        <a:cubicBezTo>
                          <a:pt x="9937" y="40670"/>
                          <a:pt x="852" y="31585"/>
                          <a:pt x="852" y="20379"/>
                        </a:cubicBezTo>
                        <a:cubicBezTo>
                          <a:pt x="852" y="9172"/>
                          <a:pt x="9937" y="87"/>
                          <a:pt x="21144" y="87"/>
                        </a:cubicBezTo>
                        <a:cubicBezTo>
                          <a:pt x="32350" y="87"/>
                          <a:pt x="41435" y="9172"/>
                          <a:pt x="41435" y="20379"/>
                        </a:cubicBezTo>
                        <a:close/>
                      </a:path>
                    </a:pathLst>
                  </a:custGeom>
                  <a:solidFill>
                    <a:srgbClr val="2A4893"/>
                  </a:solidFill>
                  <a:ln w="184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0D318164-7788-45BD-8164-3C9BD95AEF76}"/>
                    </a:ext>
                  </a:extLst>
                </p:cNvPr>
                <p:cNvSpPr/>
                <p:nvPr/>
              </p:nvSpPr>
              <p:spPr>
                <a:xfrm>
                  <a:off x="6328425" y="1309261"/>
                  <a:ext cx="13877" cy="33223"/>
                </a:xfrm>
                <a:custGeom>
                  <a:avLst/>
                  <a:gdLst>
                    <a:gd name="connsiteX0" fmla="*/ 10266 w 13877"/>
                    <a:gd name="connsiteY0" fmla="*/ 14079 h 33223"/>
                    <a:gd name="connsiteX1" fmla="*/ 13402 w 13877"/>
                    <a:gd name="connsiteY1" fmla="*/ 428 h 33223"/>
                    <a:gd name="connsiteX2" fmla="*/ 3072 w 13877"/>
                    <a:gd name="connsiteY2" fmla="*/ 13157 h 33223"/>
                    <a:gd name="connsiteX3" fmla="*/ 7499 w 13877"/>
                    <a:gd name="connsiteY3" fmla="*/ 33264 h 33223"/>
                    <a:gd name="connsiteX4" fmla="*/ 10266 w 13877"/>
                    <a:gd name="connsiteY4" fmla="*/ 14079 h 33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77" h="33223">
                      <a:moveTo>
                        <a:pt x="10266" y="14079"/>
                      </a:moveTo>
                      <a:cubicBezTo>
                        <a:pt x="12111" y="6885"/>
                        <a:pt x="17092" y="1351"/>
                        <a:pt x="13402" y="428"/>
                      </a:cubicBezTo>
                      <a:cubicBezTo>
                        <a:pt x="9713" y="-494"/>
                        <a:pt x="8606" y="-494"/>
                        <a:pt x="3072" y="13157"/>
                      </a:cubicBezTo>
                      <a:cubicBezTo>
                        <a:pt x="-2462" y="26807"/>
                        <a:pt x="3626" y="32342"/>
                        <a:pt x="7499" y="33264"/>
                      </a:cubicBezTo>
                      <a:cubicBezTo>
                        <a:pt x="11373" y="34186"/>
                        <a:pt x="8422" y="21273"/>
                        <a:pt x="10266" y="14079"/>
                      </a:cubicBezTo>
                      <a:close/>
                    </a:path>
                  </a:pathLst>
                </a:custGeom>
                <a:solidFill>
                  <a:srgbClr val="3E89CC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D33B1B98-5626-472E-B9EC-56863FED9762}"/>
                    </a:ext>
                  </a:extLst>
                </p:cNvPr>
                <p:cNvSpPr/>
                <p:nvPr/>
              </p:nvSpPr>
              <p:spPr>
                <a:xfrm>
                  <a:off x="6355179" y="1309234"/>
                  <a:ext cx="23981" cy="31359"/>
                </a:xfrm>
                <a:custGeom>
                  <a:avLst/>
                  <a:gdLst>
                    <a:gd name="connsiteX0" fmla="*/ 24833 w 23981"/>
                    <a:gd name="connsiteY0" fmla="*/ 15767 h 31359"/>
                    <a:gd name="connsiteX1" fmla="*/ 12843 w 23981"/>
                    <a:gd name="connsiteY1" fmla="*/ 31447 h 31359"/>
                    <a:gd name="connsiteX2" fmla="*/ 852 w 23981"/>
                    <a:gd name="connsiteY2" fmla="*/ 15767 h 31359"/>
                    <a:gd name="connsiteX3" fmla="*/ 12843 w 23981"/>
                    <a:gd name="connsiteY3" fmla="*/ 87 h 31359"/>
                    <a:gd name="connsiteX4" fmla="*/ 24833 w 23981"/>
                    <a:gd name="connsiteY4" fmla="*/ 15767 h 3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81" h="31359">
                      <a:moveTo>
                        <a:pt x="24833" y="15767"/>
                      </a:moveTo>
                      <a:cubicBezTo>
                        <a:pt x="24833" y="24427"/>
                        <a:pt x="19465" y="31447"/>
                        <a:pt x="12843" y="31447"/>
                      </a:cubicBezTo>
                      <a:cubicBezTo>
                        <a:pt x="6220" y="31447"/>
                        <a:pt x="852" y="24427"/>
                        <a:pt x="852" y="15767"/>
                      </a:cubicBezTo>
                      <a:cubicBezTo>
                        <a:pt x="852" y="7107"/>
                        <a:pt x="6220" y="87"/>
                        <a:pt x="12843" y="87"/>
                      </a:cubicBezTo>
                      <a:cubicBezTo>
                        <a:pt x="19465" y="87"/>
                        <a:pt x="24833" y="7107"/>
                        <a:pt x="24833" y="15767"/>
                      </a:cubicBezTo>
                      <a:close/>
                    </a:path>
                  </a:pathLst>
                </a:custGeom>
                <a:solidFill>
                  <a:srgbClr val="1C5894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任意多边形: 形状 71">
                  <a:extLst>
                    <a:ext uri="{FF2B5EF4-FFF2-40B4-BE49-F238E27FC236}">
                      <a16:creationId xmlns:a16="http://schemas.microsoft.com/office/drawing/2014/main" id="{5D321786-0315-4B45-8250-C20A47D660AE}"/>
                    </a:ext>
                  </a:extLst>
                </p:cNvPr>
                <p:cNvSpPr/>
                <p:nvPr/>
              </p:nvSpPr>
              <p:spPr>
                <a:xfrm rot="-959840">
                  <a:off x="6337479" y="1334149"/>
                  <a:ext cx="36156" cy="23612"/>
                </a:xfrm>
                <a:custGeom>
                  <a:avLst/>
                  <a:gdLst>
                    <a:gd name="connsiteX0" fmla="*/ 37009 w 36156"/>
                    <a:gd name="connsiteY0" fmla="*/ 11893 h 23612"/>
                    <a:gd name="connsiteX1" fmla="*/ 18930 w 36156"/>
                    <a:gd name="connsiteY1" fmla="*/ 23700 h 23612"/>
                    <a:gd name="connsiteX2" fmla="*/ 852 w 36156"/>
                    <a:gd name="connsiteY2" fmla="*/ 11893 h 23612"/>
                    <a:gd name="connsiteX3" fmla="*/ 18930 w 36156"/>
                    <a:gd name="connsiteY3" fmla="*/ 87 h 23612"/>
                    <a:gd name="connsiteX4" fmla="*/ 37009 w 36156"/>
                    <a:gd name="connsiteY4" fmla="*/ 11893 h 23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56" h="23612">
                      <a:moveTo>
                        <a:pt x="37009" y="11893"/>
                      </a:moveTo>
                      <a:cubicBezTo>
                        <a:pt x="37009" y="18414"/>
                        <a:pt x="28915" y="23700"/>
                        <a:pt x="18930" y="23700"/>
                      </a:cubicBezTo>
                      <a:cubicBezTo>
                        <a:pt x="8946" y="23700"/>
                        <a:pt x="852" y="18414"/>
                        <a:pt x="852" y="11893"/>
                      </a:cubicBezTo>
                      <a:cubicBezTo>
                        <a:pt x="852" y="5373"/>
                        <a:pt x="8946" y="87"/>
                        <a:pt x="18930" y="87"/>
                      </a:cubicBezTo>
                      <a:cubicBezTo>
                        <a:pt x="28915" y="87"/>
                        <a:pt x="37009" y="5373"/>
                        <a:pt x="37009" y="11893"/>
                      </a:cubicBezTo>
                      <a:close/>
                    </a:path>
                  </a:pathLst>
                </a:custGeom>
                <a:solidFill>
                  <a:srgbClr val="0A152B"/>
                </a:solidFill>
                <a:ln w="18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F1E69F67-BCC8-46EC-9EF7-9A7D4F6CD7A0}"/>
                  </a:ext>
                </a:extLst>
              </p:cNvPr>
              <p:cNvSpPr/>
              <p:nvPr/>
            </p:nvSpPr>
            <p:spPr>
              <a:xfrm>
                <a:off x="4120979" y="6276559"/>
                <a:ext cx="3950043" cy="206381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  <a:alpha val="50000"/>
                </a:schemeClr>
              </a:soli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604C386C-B87C-4679-BBCD-A2388A268122}"/>
                </a:ext>
              </a:extLst>
            </p:cNvPr>
            <p:cNvSpPr/>
            <p:nvPr/>
          </p:nvSpPr>
          <p:spPr>
            <a:xfrm>
              <a:off x="2333423" y="949917"/>
              <a:ext cx="2290370" cy="4958166"/>
            </a:xfrm>
            <a:custGeom>
              <a:avLst/>
              <a:gdLst>
                <a:gd name="connsiteX0" fmla="*/ 531201 w 2290370"/>
                <a:gd name="connsiteY0" fmla="*/ 78 h 4958166"/>
                <a:gd name="connsiteX1" fmla="*/ 564406 w 2290370"/>
                <a:gd name="connsiteY1" fmla="*/ 33282 h 4958166"/>
                <a:gd name="connsiteX2" fmla="*/ 580639 w 2290370"/>
                <a:gd name="connsiteY2" fmla="*/ 107439 h 4958166"/>
                <a:gd name="connsiteX3" fmla="*/ 626572 w 2290370"/>
                <a:gd name="connsiteY3" fmla="*/ 153372 h 4958166"/>
                <a:gd name="connsiteX4" fmla="*/ 711981 w 2290370"/>
                <a:gd name="connsiteY4" fmla="*/ 169605 h 4958166"/>
                <a:gd name="connsiteX5" fmla="*/ 711981 w 2290370"/>
                <a:gd name="connsiteY5" fmla="*/ 169605 h 4958166"/>
                <a:gd name="connsiteX6" fmla="*/ 1578618 w 2290370"/>
                <a:gd name="connsiteY6" fmla="*/ 169605 h 4958166"/>
                <a:gd name="connsiteX7" fmla="*/ 1664027 w 2290370"/>
                <a:gd name="connsiteY7" fmla="*/ 153372 h 4958166"/>
                <a:gd name="connsiteX8" fmla="*/ 1709960 w 2290370"/>
                <a:gd name="connsiteY8" fmla="*/ 107439 h 4958166"/>
                <a:gd name="connsiteX9" fmla="*/ 1726193 w 2290370"/>
                <a:gd name="connsiteY9" fmla="*/ 33282 h 4958166"/>
                <a:gd name="connsiteX10" fmla="*/ 1759398 w 2290370"/>
                <a:gd name="connsiteY10" fmla="*/ 78 h 4958166"/>
                <a:gd name="connsiteX11" fmla="*/ 1759398 w 2290370"/>
                <a:gd name="connsiteY11" fmla="*/ 78 h 4958166"/>
                <a:gd name="connsiteX12" fmla="*/ 2013965 w 2290370"/>
                <a:gd name="connsiteY12" fmla="*/ 78 h 4958166"/>
                <a:gd name="connsiteX13" fmla="*/ 2180172 w 2290370"/>
                <a:gd name="connsiteY13" fmla="*/ 28855 h 4958166"/>
                <a:gd name="connsiteX14" fmla="*/ 2261708 w 2290370"/>
                <a:gd name="connsiteY14" fmla="*/ 110391 h 4958166"/>
                <a:gd name="connsiteX15" fmla="*/ 2290485 w 2290370"/>
                <a:gd name="connsiteY15" fmla="*/ 276597 h 4958166"/>
                <a:gd name="connsiteX16" fmla="*/ 2290485 w 2290370"/>
                <a:gd name="connsiteY16" fmla="*/ 4681725 h 4958166"/>
                <a:gd name="connsiteX17" fmla="*/ 2261708 w 2290370"/>
                <a:gd name="connsiteY17" fmla="*/ 4847932 h 4958166"/>
                <a:gd name="connsiteX18" fmla="*/ 2180172 w 2290370"/>
                <a:gd name="connsiteY18" fmla="*/ 4929467 h 4958166"/>
                <a:gd name="connsiteX19" fmla="*/ 2013965 w 2290370"/>
                <a:gd name="connsiteY19" fmla="*/ 4958244 h 4958166"/>
                <a:gd name="connsiteX20" fmla="*/ 276633 w 2290370"/>
                <a:gd name="connsiteY20" fmla="*/ 4958244 h 4958166"/>
                <a:gd name="connsiteX21" fmla="*/ 110427 w 2290370"/>
                <a:gd name="connsiteY21" fmla="*/ 4929467 h 4958166"/>
                <a:gd name="connsiteX22" fmla="*/ 28891 w 2290370"/>
                <a:gd name="connsiteY22" fmla="*/ 4847932 h 4958166"/>
                <a:gd name="connsiteX23" fmla="*/ 114 w 2290370"/>
                <a:gd name="connsiteY23" fmla="*/ 4681725 h 4958166"/>
                <a:gd name="connsiteX24" fmla="*/ 114 w 2290370"/>
                <a:gd name="connsiteY24" fmla="*/ 276782 h 4958166"/>
                <a:gd name="connsiteX25" fmla="*/ 28891 w 2290370"/>
                <a:gd name="connsiteY25" fmla="*/ 110575 h 4958166"/>
                <a:gd name="connsiteX26" fmla="*/ 110427 w 2290370"/>
                <a:gd name="connsiteY26" fmla="*/ 29040 h 4958166"/>
                <a:gd name="connsiteX27" fmla="*/ 276633 w 2290370"/>
                <a:gd name="connsiteY27" fmla="*/ 78 h 4958166"/>
                <a:gd name="connsiteX28" fmla="*/ 531201 w 2290370"/>
                <a:gd name="connsiteY28" fmla="*/ 78 h 495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90370" h="4958166">
                  <a:moveTo>
                    <a:pt x="531201" y="78"/>
                  </a:moveTo>
                  <a:cubicBezTo>
                    <a:pt x="549464" y="78"/>
                    <a:pt x="563852" y="15020"/>
                    <a:pt x="564406" y="33282"/>
                  </a:cubicBezTo>
                  <a:cubicBezTo>
                    <a:pt x="565328" y="69992"/>
                    <a:pt x="571046" y="89361"/>
                    <a:pt x="580639" y="107439"/>
                  </a:cubicBezTo>
                  <a:cubicBezTo>
                    <a:pt x="591338" y="127362"/>
                    <a:pt x="606834" y="142857"/>
                    <a:pt x="626572" y="153372"/>
                  </a:cubicBezTo>
                  <a:cubicBezTo>
                    <a:pt x="646494" y="164071"/>
                    <a:pt x="667708" y="169605"/>
                    <a:pt x="711981" y="169605"/>
                  </a:cubicBezTo>
                  <a:lnTo>
                    <a:pt x="711981" y="169605"/>
                  </a:lnTo>
                  <a:lnTo>
                    <a:pt x="1578618" y="169605"/>
                  </a:lnTo>
                  <a:cubicBezTo>
                    <a:pt x="1622890" y="169605"/>
                    <a:pt x="1644289" y="163887"/>
                    <a:pt x="1664027" y="153372"/>
                  </a:cubicBezTo>
                  <a:cubicBezTo>
                    <a:pt x="1683950" y="142673"/>
                    <a:pt x="1699445" y="127177"/>
                    <a:pt x="1709960" y="107439"/>
                  </a:cubicBezTo>
                  <a:cubicBezTo>
                    <a:pt x="1719552" y="89361"/>
                    <a:pt x="1725086" y="69992"/>
                    <a:pt x="1726193" y="33282"/>
                  </a:cubicBezTo>
                  <a:cubicBezTo>
                    <a:pt x="1726747" y="15020"/>
                    <a:pt x="1741135" y="78"/>
                    <a:pt x="1759398" y="78"/>
                  </a:cubicBezTo>
                  <a:lnTo>
                    <a:pt x="1759398" y="78"/>
                  </a:lnTo>
                  <a:lnTo>
                    <a:pt x="2013965" y="78"/>
                  </a:lnTo>
                  <a:cubicBezTo>
                    <a:pt x="2110258" y="78"/>
                    <a:pt x="2145123" y="10039"/>
                    <a:pt x="2180172" y="28855"/>
                  </a:cubicBezTo>
                  <a:cubicBezTo>
                    <a:pt x="2215221" y="47671"/>
                    <a:pt x="2242892" y="75341"/>
                    <a:pt x="2261708" y="110391"/>
                  </a:cubicBezTo>
                  <a:cubicBezTo>
                    <a:pt x="2280524" y="145624"/>
                    <a:pt x="2290485" y="180489"/>
                    <a:pt x="2290485" y="276597"/>
                  </a:cubicBezTo>
                  <a:lnTo>
                    <a:pt x="2290485" y="4681725"/>
                  </a:lnTo>
                  <a:cubicBezTo>
                    <a:pt x="2290485" y="4778018"/>
                    <a:pt x="2280524" y="4812883"/>
                    <a:pt x="2261708" y="4847932"/>
                  </a:cubicBezTo>
                  <a:cubicBezTo>
                    <a:pt x="2242892" y="4883165"/>
                    <a:pt x="2215221" y="4910651"/>
                    <a:pt x="2180172" y="4929467"/>
                  </a:cubicBezTo>
                  <a:cubicBezTo>
                    <a:pt x="2144939" y="4948283"/>
                    <a:pt x="2110074" y="4958244"/>
                    <a:pt x="2013965" y="4958244"/>
                  </a:cubicBezTo>
                  <a:lnTo>
                    <a:pt x="276633" y="4958244"/>
                  </a:lnTo>
                  <a:cubicBezTo>
                    <a:pt x="180341" y="4958244"/>
                    <a:pt x="145476" y="4948283"/>
                    <a:pt x="110427" y="4929467"/>
                  </a:cubicBezTo>
                  <a:cubicBezTo>
                    <a:pt x="75193" y="4910651"/>
                    <a:pt x="47707" y="4882981"/>
                    <a:pt x="28891" y="4847932"/>
                  </a:cubicBezTo>
                  <a:cubicBezTo>
                    <a:pt x="10075" y="4812883"/>
                    <a:pt x="114" y="4777833"/>
                    <a:pt x="114" y="4681725"/>
                  </a:cubicBezTo>
                  <a:lnTo>
                    <a:pt x="114" y="276782"/>
                  </a:lnTo>
                  <a:cubicBezTo>
                    <a:pt x="114" y="180489"/>
                    <a:pt x="10075" y="145624"/>
                    <a:pt x="28891" y="110575"/>
                  </a:cubicBezTo>
                  <a:cubicBezTo>
                    <a:pt x="47707" y="75526"/>
                    <a:pt x="75377" y="47856"/>
                    <a:pt x="110427" y="29040"/>
                  </a:cubicBezTo>
                  <a:cubicBezTo>
                    <a:pt x="145476" y="10224"/>
                    <a:pt x="180341" y="78"/>
                    <a:pt x="276633" y="78"/>
                  </a:cubicBezTo>
                  <a:lnTo>
                    <a:pt x="531201" y="78"/>
                  </a:lnTo>
                  <a:close/>
                </a:path>
              </a:pathLst>
            </a:cu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12600" r="-11260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01" name="标题 1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socializing</a:t>
            </a:r>
          </a:p>
        </p:txBody>
      </p:sp>
    </p:spTree>
    <p:extLst>
      <p:ext uri="{BB962C8B-B14F-4D97-AF65-F5344CB8AC3E}">
        <p14:creationId xmlns:p14="http://schemas.microsoft.com/office/powerpoint/2010/main" val="233446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60866" y="781950"/>
            <a:ext cx="9270268" cy="5352150"/>
            <a:chOff x="1460866" y="781950"/>
            <a:chExt cx="9270268" cy="535215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F878F8B-88AA-4BB0-88FF-75DAAD69C094}"/>
                </a:ext>
              </a:extLst>
            </p:cNvPr>
            <p:cNvSpPr txBox="1"/>
            <p:nvPr/>
          </p:nvSpPr>
          <p:spPr>
            <a:xfrm>
              <a:off x="3817864" y="781950"/>
              <a:ext cx="44629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The importance of the future development of adolescents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C427A95-46FE-4E3B-AA46-6DB821AD9FC1}"/>
                </a:ext>
              </a:extLst>
            </p:cNvPr>
            <p:cNvCxnSpPr>
              <a:cxnSpLocks/>
            </p:cNvCxnSpPr>
            <p:nvPr/>
          </p:nvCxnSpPr>
          <p:spPr>
            <a:xfrm>
              <a:off x="5888665" y="1658384"/>
              <a:ext cx="414670" cy="0"/>
            </a:xfrm>
            <a:prstGeom prst="line">
              <a:avLst/>
            </a:prstGeom>
            <a:ln w="25400" cap="flat">
              <a:solidFill>
                <a:schemeClr val="accent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60FB708-82C3-4FAC-9750-59DEAB3C7D19}"/>
                </a:ext>
              </a:extLst>
            </p:cNvPr>
            <p:cNvGrpSpPr/>
            <p:nvPr/>
          </p:nvGrpSpPr>
          <p:grpSpPr>
            <a:xfrm>
              <a:off x="7887066" y="2003703"/>
              <a:ext cx="2844068" cy="4130397"/>
              <a:chOff x="4673966" y="2003703"/>
              <a:chExt cx="2844068" cy="4130397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A16DAE7-5ABF-4B58-B5DA-04BD094D1339}"/>
                  </a:ext>
                </a:extLst>
              </p:cNvPr>
              <p:cNvSpPr/>
              <p:nvPr/>
            </p:nvSpPr>
            <p:spPr>
              <a:xfrm>
                <a:off x="4673966" y="2003703"/>
                <a:ext cx="2844068" cy="4130397"/>
              </a:xfrm>
              <a:prstGeom prst="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266093B2-937C-4466-982C-44BECD9CE2D5}"/>
                  </a:ext>
                </a:extLst>
              </p:cNvPr>
              <p:cNvSpPr/>
              <p:nvPr/>
            </p:nvSpPr>
            <p:spPr>
              <a:xfrm>
                <a:off x="5461000" y="2286000"/>
                <a:ext cx="1270000" cy="1270000"/>
              </a:xfrm>
              <a:prstGeom prst="ellipse">
                <a:avLst/>
              </a:prstGeom>
              <a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50" r="-25050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E62AEC6-BD6F-4FFF-844A-8AE52D207972}"/>
                  </a:ext>
                </a:extLst>
              </p:cNvPr>
              <p:cNvSpPr txBox="1"/>
              <p:nvPr/>
            </p:nvSpPr>
            <p:spPr>
              <a:xfrm>
                <a:off x="4860724" y="4298452"/>
                <a:ext cx="2492576" cy="89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85000"/>
                        <a:lumOff val="15000"/>
                        <a:alpha val="80000"/>
                      </a:schemeClr>
                    </a:solidFill>
                  </a:rPr>
                  <a:t>Good mental health helps build good interpersonal and social skills。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66E25EE-9F3F-4FB4-B989-0232E2CC80D0}"/>
                  </a:ext>
                </a:extLst>
              </p:cNvPr>
              <p:cNvSpPr txBox="1"/>
              <p:nvPr/>
            </p:nvSpPr>
            <p:spPr>
              <a:xfrm>
                <a:off x="4766741" y="3693469"/>
                <a:ext cx="26805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Mental health, relationships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A621F42-574E-441C-ADF9-4249505D4F1B}"/>
                </a:ext>
              </a:extLst>
            </p:cNvPr>
            <p:cNvGrpSpPr/>
            <p:nvPr/>
          </p:nvGrpSpPr>
          <p:grpSpPr>
            <a:xfrm>
              <a:off x="4673966" y="2003703"/>
              <a:ext cx="2844068" cy="4130397"/>
              <a:chOff x="4673966" y="2003703"/>
              <a:chExt cx="2844068" cy="413039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C865434-B9F3-4907-9899-85956290FD8C}"/>
                  </a:ext>
                </a:extLst>
              </p:cNvPr>
              <p:cNvSpPr/>
              <p:nvPr/>
            </p:nvSpPr>
            <p:spPr>
              <a:xfrm>
                <a:off x="4673966" y="2003703"/>
                <a:ext cx="2844068" cy="4130397"/>
              </a:xfrm>
              <a:prstGeom prst="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C3F8E02-AC1C-4759-AB09-5DE8460742ED}"/>
                  </a:ext>
                </a:extLst>
              </p:cNvPr>
              <p:cNvSpPr/>
              <p:nvPr/>
            </p:nvSpPr>
            <p:spPr>
              <a:xfrm>
                <a:off x="5461000" y="2286000"/>
                <a:ext cx="1270000" cy="1270000"/>
              </a:xfrm>
              <a:prstGeom prst="ellipse">
                <a:avLst/>
              </a:prstGeom>
              <a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610" r="-25610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88199A-BF49-4E65-A157-AFDA5E1B35B2}"/>
                  </a:ext>
                </a:extLst>
              </p:cNvPr>
              <p:cNvSpPr txBox="1"/>
              <p:nvPr/>
            </p:nvSpPr>
            <p:spPr>
              <a:xfrm>
                <a:off x="4860724" y="4298452"/>
                <a:ext cx="2492576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85000"/>
                        <a:lumOff val="15000"/>
                        <a:alpha val="80000"/>
                      </a:schemeClr>
                    </a:solidFill>
                  </a:rPr>
                  <a:t>Good mental health helps teens choose a career path that works for them.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B1DBF5F-D2DB-4C44-A48D-3E0C7664C19B}"/>
                  </a:ext>
                </a:extLst>
              </p:cNvPr>
              <p:cNvSpPr txBox="1"/>
              <p:nvPr/>
            </p:nvSpPr>
            <p:spPr>
              <a:xfrm>
                <a:off x="4834085" y="3693469"/>
                <a:ext cx="24304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Mental Health &amp; Careers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6E00F51-9188-4343-995D-12208BED2D76}"/>
                </a:ext>
              </a:extLst>
            </p:cNvPr>
            <p:cNvGrpSpPr/>
            <p:nvPr/>
          </p:nvGrpSpPr>
          <p:grpSpPr>
            <a:xfrm>
              <a:off x="1460866" y="2003703"/>
              <a:ext cx="2844068" cy="4130397"/>
              <a:chOff x="4673966" y="2003703"/>
              <a:chExt cx="2844068" cy="4130397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29646B6-D01D-48C3-B4E8-72FF95AA7444}"/>
                  </a:ext>
                </a:extLst>
              </p:cNvPr>
              <p:cNvSpPr/>
              <p:nvPr/>
            </p:nvSpPr>
            <p:spPr>
              <a:xfrm>
                <a:off x="4673966" y="2003703"/>
                <a:ext cx="2844068" cy="4130397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105AC22-956C-432C-8F62-6996DD6313B3}"/>
                  </a:ext>
                </a:extLst>
              </p:cNvPr>
              <p:cNvSpPr/>
              <p:nvPr/>
            </p:nvSpPr>
            <p:spPr>
              <a:xfrm>
                <a:off x="5461000" y="2286000"/>
                <a:ext cx="1270000" cy="1270000"/>
              </a:xfrm>
              <a:prstGeom prst="ellipse">
                <a:avLst/>
              </a:prstGeom>
              <a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590" r="-25590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859159A-5C5B-4DB2-9436-399EE114C511}"/>
                  </a:ext>
                </a:extLst>
              </p:cNvPr>
              <p:cNvSpPr txBox="1"/>
              <p:nvPr/>
            </p:nvSpPr>
            <p:spPr>
              <a:xfrm>
                <a:off x="4849712" y="4313910"/>
                <a:ext cx="2492576" cy="116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bg1">
                        <a:alpha val="80000"/>
                      </a:schemeClr>
                    </a:solidFill>
                  </a:rPr>
                  <a:t>Good mental health helps improve Xi performance: Maintaining good mental health can improve Xi performance.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CFCD6A9-C8D0-4177-ADEE-9D30B2402BFB}"/>
                  </a:ext>
                </a:extLst>
              </p:cNvPr>
              <p:cNvSpPr txBox="1"/>
              <p:nvPr/>
            </p:nvSpPr>
            <p:spPr>
              <a:xfrm>
                <a:off x="5052284" y="3724750"/>
                <a:ext cx="20874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Mental Health and Xi</a:t>
                </a:r>
              </a:p>
            </p:txBody>
          </p:sp>
        </p:grpSp>
      </p:grp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666750" y="-13424"/>
            <a:ext cx="10858500" cy="900112"/>
          </a:xfrm>
        </p:spPr>
        <p:txBody>
          <a:bodyPr/>
          <a:lstStyle/>
          <a:p>
            <a:pPr lvl="0"/>
            <a:r>
              <a:rPr lang="en-US" dirty="0"/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31758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04. Draw attention and attention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 Importance of Adolescent Mental Health Issues</a:t>
            </a:r>
          </a:p>
        </p:txBody>
      </p:sp>
    </p:spTree>
    <p:extLst>
      <p:ext uri="{BB962C8B-B14F-4D97-AF65-F5344CB8AC3E}">
        <p14:creationId xmlns:p14="http://schemas.microsoft.com/office/powerpoint/2010/main" val="202500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074351" y="1724025"/>
            <a:ext cx="9624333" cy="4987433"/>
            <a:chOff x="1074351" y="1724025"/>
            <a:chExt cx="9624333" cy="498743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56C7B7C-04EC-4E0F-9A22-8E38E09FCFCC}"/>
                </a:ext>
              </a:extLst>
            </p:cNvPr>
            <p:cNvSpPr/>
            <p:nvPr/>
          </p:nvSpPr>
          <p:spPr>
            <a:xfrm>
              <a:off x="7846265" y="1724025"/>
              <a:ext cx="2852419" cy="1300479"/>
            </a:xfrm>
            <a:prstGeom prst="rect">
              <a:avLst/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3240" b="-2324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altLang="zh-CN" b="1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0752FC9-F74A-40FE-AD9C-1387699A0A41}"/>
                </a:ext>
              </a:extLst>
            </p:cNvPr>
            <p:cNvSpPr/>
            <p:nvPr/>
          </p:nvSpPr>
          <p:spPr>
            <a:xfrm>
              <a:off x="7846265" y="3194050"/>
              <a:ext cx="2852419" cy="1300479"/>
            </a:xfrm>
            <a:prstGeom prst="rect">
              <a:avLst/>
            </a:prstGeom>
            <a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2689" b="-22689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altLang="zh-CN" b="1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ACD681D-1810-4026-B02B-C3C743AB42FC}"/>
                </a:ext>
              </a:extLst>
            </p:cNvPr>
            <p:cNvSpPr txBox="1"/>
            <p:nvPr/>
          </p:nvSpPr>
          <p:spPr>
            <a:xfrm flipH="1">
              <a:off x="1908334" y="1752376"/>
              <a:ext cx="2978149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 i="0">
                  <a:solidFill>
                    <a:schemeClr val="tx1"/>
                  </a:solidFill>
                </a:defRPr>
              </a:lvl1pPr>
            </a:lstStyle>
            <a:p>
              <a:pPr algn="l"/>
              <a:r>
                <a:rPr lang="en-US" altLang="zh-CN" sz="2400" dirty="0"/>
                <a:t>Adolescent mental health issues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F75AE35-4EFB-4651-BE74-B36B5BF52962}"/>
                </a:ext>
              </a:extLst>
            </p:cNvPr>
            <p:cNvGrpSpPr/>
            <p:nvPr/>
          </p:nvGrpSpPr>
          <p:grpSpPr>
            <a:xfrm>
              <a:off x="1074351" y="4629885"/>
              <a:ext cx="2332630" cy="2081573"/>
              <a:chOff x="3138100" y="4455266"/>
              <a:chExt cx="2332630" cy="2081573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DE6FD9D2-3958-4654-807B-4B79BC403BA3}"/>
                  </a:ext>
                </a:extLst>
              </p:cNvPr>
              <p:cNvGrpSpPr/>
              <p:nvPr/>
            </p:nvGrpSpPr>
            <p:grpSpPr>
              <a:xfrm>
                <a:off x="3250564" y="4455266"/>
                <a:ext cx="410200" cy="410198"/>
                <a:chOff x="5540536" y="4020711"/>
                <a:chExt cx="410200" cy="410198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A035B68-FD96-42F0-9B24-17B95E96BD60}"/>
                    </a:ext>
                  </a:extLst>
                </p:cNvPr>
                <p:cNvSpPr/>
                <p:nvPr/>
              </p:nvSpPr>
              <p:spPr>
                <a:xfrm>
                  <a:off x="5540536" y="4020711"/>
                  <a:ext cx="410200" cy="410198"/>
                </a:xfrm>
                <a:prstGeom prst="rect">
                  <a:avLst/>
                </a:prstGeom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60000">
                      <a:schemeClr val="accent4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721A8A41-C553-4D46-A502-E3F23A2320BB}"/>
                    </a:ext>
                  </a:extLst>
                </p:cNvPr>
                <p:cNvSpPr/>
                <p:nvPr/>
              </p:nvSpPr>
              <p:spPr>
                <a:xfrm>
                  <a:off x="5656636" y="4195070"/>
                  <a:ext cx="178001" cy="141741"/>
                </a:xfrm>
                <a:custGeom>
                  <a:avLst/>
                  <a:gdLst>
                    <a:gd name="connsiteX0" fmla="*/ 486767 w 514350"/>
                    <a:gd name="connsiteY0" fmla="*/ 621 h 409575"/>
                    <a:gd name="connsiteX1" fmla="*/ 515342 w 514350"/>
                    <a:gd name="connsiteY1" fmla="*/ 29196 h 409575"/>
                    <a:gd name="connsiteX2" fmla="*/ 515342 w 514350"/>
                    <a:gd name="connsiteY2" fmla="*/ 324471 h 409575"/>
                    <a:gd name="connsiteX3" fmla="*/ 486767 w 514350"/>
                    <a:gd name="connsiteY3" fmla="*/ 353046 h 409575"/>
                    <a:gd name="connsiteX4" fmla="*/ 192159 w 514350"/>
                    <a:gd name="connsiteY4" fmla="*/ 353046 h 409575"/>
                    <a:gd name="connsiteX5" fmla="*/ 115387 w 514350"/>
                    <a:gd name="connsiteY5" fmla="*/ 410196 h 409575"/>
                    <a:gd name="connsiteX6" fmla="*/ 115387 w 514350"/>
                    <a:gd name="connsiteY6" fmla="*/ 353046 h 409575"/>
                    <a:gd name="connsiteX7" fmla="*/ 29567 w 514350"/>
                    <a:gd name="connsiteY7" fmla="*/ 353046 h 409575"/>
                    <a:gd name="connsiteX8" fmla="*/ 992 w 514350"/>
                    <a:gd name="connsiteY8" fmla="*/ 324471 h 409575"/>
                    <a:gd name="connsiteX9" fmla="*/ 992 w 514350"/>
                    <a:gd name="connsiteY9" fmla="*/ 29196 h 409575"/>
                    <a:gd name="connsiteX10" fmla="*/ 29567 w 514350"/>
                    <a:gd name="connsiteY10" fmla="*/ 621 h 409575"/>
                    <a:gd name="connsiteX11" fmla="*/ 486767 w 514350"/>
                    <a:gd name="connsiteY11" fmla="*/ 621 h 409575"/>
                    <a:gd name="connsiteX12" fmla="*/ 124817 w 514350"/>
                    <a:gd name="connsiteY12" fmla="*/ 143496 h 409575"/>
                    <a:gd name="connsiteX13" fmla="*/ 91480 w 514350"/>
                    <a:gd name="connsiteY13" fmla="*/ 176834 h 409575"/>
                    <a:gd name="connsiteX14" fmla="*/ 124817 w 514350"/>
                    <a:gd name="connsiteY14" fmla="*/ 210171 h 409575"/>
                    <a:gd name="connsiteX15" fmla="*/ 158155 w 514350"/>
                    <a:gd name="connsiteY15" fmla="*/ 176834 h 409575"/>
                    <a:gd name="connsiteX16" fmla="*/ 124817 w 514350"/>
                    <a:gd name="connsiteY16" fmla="*/ 143496 h 409575"/>
                    <a:gd name="connsiteX17" fmla="*/ 258167 w 514350"/>
                    <a:gd name="connsiteY17" fmla="*/ 143496 h 409575"/>
                    <a:gd name="connsiteX18" fmla="*/ 224830 w 514350"/>
                    <a:gd name="connsiteY18" fmla="*/ 176834 h 409575"/>
                    <a:gd name="connsiteX19" fmla="*/ 258167 w 514350"/>
                    <a:gd name="connsiteY19" fmla="*/ 210171 h 409575"/>
                    <a:gd name="connsiteX20" fmla="*/ 291505 w 514350"/>
                    <a:gd name="connsiteY20" fmla="*/ 176834 h 409575"/>
                    <a:gd name="connsiteX21" fmla="*/ 258167 w 514350"/>
                    <a:gd name="connsiteY21" fmla="*/ 143496 h 409575"/>
                    <a:gd name="connsiteX22" fmla="*/ 391517 w 514350"/>
                    <a:gd name="connsiteY22" fmla="*/ 143496 h 409575"/>
                    <a:gd name="connsiteX23" fmla="*/ 358180 w 514350"/>
                    <a:gd name="connsiteY23" fmla="*/ 176834 h 409575"/>
                    <a:gd name="connsiteX24" fmla="*/ 391517 w 514350"/>
                    <a:gd name="connsiteY24" fmla="*/ 210171 h 409575"/>
                    <a:gd name="connsiteX25" fmla="*/ 424855 w 514350"/>
                    <a:gd name="connsiteY25" fmla="*/ 176834 h 409575"/>
                    <a:gd name="connsiteX26" fmla="*/ 391517 w 514350"/>
                    <a:gd name="connsiteY26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14350" h="409575">
                      <a:moveTo>
                        <a:pt x="486767" y="621"/>
                      </a:moveTo>
                      <a:cubicBezTo>
                        <a:pt x="502579" y="621"/>
                        <a:pt x="515342" y="13385"/>
                        <a:pt x="515342" y="29196"/>
                      </a:cubicBezTo>
                      <a:lnTo>
                        <a:pt x="515342" y="324471"/>
                      </a:lnTo>
                      <a:cubicBezTo>
                        <a:pt x="515342" y="340282"/>
                        <a:pt x="502579" y="353046"/>
                        <a:pt x="486767" y="353046"/>
                      </a:cubicBezTo>
                      <a:lnTo>
                        <a:pt x="192159" y="353046"/>
                      </a:lnTo>
                      <a:lnTo>
                        <a:pt x="115387" y="410196"/>
                      </a:lnTo>
                      <a:lnTo>
                        <a:pt x="115387" y="353046"/>
                      </a:lnTo>
                      <a:lnTo>
                        <a:pt x="29567" y="353046"/>
                      </a:lnTo>
                      <a:cubicBezTo>
                        <a:pt x="13755" y="353046"/>
                        <a:pt x="992" y="340282"/>
                        <a:pt x="992" y="324471"/>
                      </a:cubicBezTo>
                      <a:lnTo>
                        <a:pt x="992" y="29196"/>
                      </a:lnTo>
                      <a:cubicBezTo>
                        <a:pt x="992" y="13385"/>
                        <a:pt x="13755" y="621"/>
                        <a:pt x="29567" y="621"/>
                      </a:cubicBezTo>
                      <a:lnTo>
                        <a:pt x="486767" y="621"/>
                      </a:lnTo>
                      <a:close/>
                      <a:moveTo>
                        <a:pt x="124817" y="143496"/>
                      </a:moveTo>
                      <a:cubicBezTo>
                        <a:pt x="106434" y="143496"/>
                        <a:pt x="91480" y="158450"/>
                        <a:pt x="91480" y="176834"/>
                      </a:cubicBezTo>
                      <a:cubicBezTo>
                        <a:pt x="91480" y="195217"/>
                        <a:pt x="106434" y="210171"/>
                        <a:pt x="124817" y="210171"/>
                      </a:cubicBezTo>
                      <a:cubicBezTo>
                        <a:pt x="143200" y="210171"/>
                        <a:pt x="158155" y="195217"/>
                        <a:pt x="158155" y="176834"/>
                      </a:cubicBezTo>
                      <a:cubicBezTo>
                        <a:pt x="158155" y="158450"/>
                        <a:pt x="143200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39784" y="143496"/>
                        <a:pt x="224830" y="158450"/>
                        <a:pt x="224830" y="176834"/>
                      </a:cubicBezTo>
                      <a:cubicBezTo>
                        <a:pt x="224830" y="195217"/>
                        <a:pt x="239784" y="210171"/>
                        <a:pt x="258167" y="210171"/>
                      </a:cubicBezTo>
                      <a:cubicBezTo>
                        <a:pt x="276550" y="210171"/>
                        <a:pt x="291505" y="195217"/>
                        <a:pt x="291505" y="176834"/>
                      </a:cubicBezTo>
                      <a:cubicBezTo>
                        <a:pt x="291505" y="158450"/>
                        <a:pt x="276550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134" y="143496"/>
                        <a:pt x="358180" y="158450"/>
                        <a:pt x="358180" y="176834"/>
                      </a:cubicBezTo>
                      <a:cubicBezTo>
                        <a:pt x="358180" y="195217"/>
                        <a:pt x="373134" y="210171"/>
                        <a:pt x="391517" y="210171"/>
                      </a:cubicBezTo>
                      <a:cubicBezTo>
                        <a:pt x="409900" y="210171"/>
                        <a:pt x="424855" y="195217"/>
                        <a:pt x="424855" y="176834"/>
                      </a:cubicBezTo>
                      <a:cubicBezTo>
                        <a:pt x="424855" y="158450"/>
                        <a:pt x="409900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172D8B-71D5-4FFF-9E99-8F985ECFD702}"/>
                  </a:ext>
                </a:extLst>
              </p:cNvPr>
              <p:cNvSpPr/>
              <p:nvPr/>
            </p:nvSpPr>
            <p:spPr>
              <a:xfrm flipH="1">
                <a:off x="3138100" y="5370686"/>
                <a:ext cx="1893931" cy="1166153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200" dirty="0"/>
                  <a:t>It can have a negative impact on academics, Xi, socialization, and the future.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11538B-6389-40CE-93F1-E774A37DF4FE}"/>
                  </a:ext>
                </a:extLst>
              </p:cNvPr>
              <p:cNvSpPr txBox="1"/>
              <p:nvPr/>
            </p:nvSpPr>
            <p:spPr>
              <a:xfrm>
                <a:off x="3139643" y="5026068"/>
                <a:ext cx="2331087" cy="33855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b="1" i="0">
                    <a:gradFill>
                      <a:gsLst>
                        <a:gs pos="0">
                          <a:schemeClr val="accent6">
                            <a:lumMod val="60000"/>
                            <a:lumOff val="40000"/>
                          </a:schemeClr>
                        </a:gs>
                        <a:gs pos="60000">
                          <a:schemeClr val="accent6"/>
                        </a:gs>
                      </a:gsLst>
                      <a:lin ang="2700000" scaled="0"/>
                    </a:gradFill>
                    <a:effectLst/>
                  </a:defRPr>
                </a:lvl1pPr>
              </a:lstStyle>
              <a:p>
                <a:pPr algn="l"/>
                <a:r>
                  <a:rPr lang="en-US" altLang="zh-CN" sz="1600" dirty="0">
                    <a:solidFill>
                      <a:schemeClr val="tx1"/>
                    </a:solidFill>
                  </a:rPr>
                  <a:t>Mental health impacts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E3EDAE8-66C0-4668-B46F-393C7F7E65C6}"/>
                </a:ext>
              </a:extLst>
            </p:cNvPr>
            <p:cNvGrpSpPr/>
            <p:nvPr/>
          </p:nvGrpSpPr>
          <p:grpSpPr>
            <a:xfrm>
              <a:off x="3422746" y="4633595"/>
              <a:ext cx="2491326" cy="2077863"/>
              <a:chOff x="5162556" y="4458976"/>
              <a:chExt cx="2491326" cy="2077863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B990B2ED-CB16-4ABF-989B-58C2ED1432C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245751" y="4458976"/>
                <a:ext cx="410200" cy="410198"/>
                <a:chOff x="7835899" y="4024421"/>
                <a:chExt cx="414650" cy="410198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4A2A2B7A-FB38-4131-9239-EFC2B406BED9}"/>
                    </a:ext>
                  </a:extLst>
                </p:cNvPr>
                <p:cNvSpPr/>
                <p:nvPr/>
              </p:nvSpPr>
              <p:spPr>
                <a:xfrm>
                  <a:off x="7835899" y="4024421"/>
                  <a:ext cx="414650" cy="410198"/>
                </a:xfrm>
                <a:prstGeom prst="rect">
                  <a:avLst/>
                </a:prstGeom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60000">
                      <a:schemeClr val="accent6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6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550FF14F-56D4-45C6-BA43-8F89C640FBE2}"/>
                    </a:ext>
                  </a:extLst>
                </p:cNvPr>
                <p:cNvSpPr/>
                <p:nvPr/>
              </p:nvSpPr>
              <p:spPr>
                <a:xfrm>
                  <a:off x="7954230" y="4176170"/>
                  <a:ext cx="178001" cy="162108"/>
                </a:xfrm>
                <a:custGeom>
                  <a:avLst/>
                  <a:gdLst>
                    <a:gd name="connsiteX0" fmla="*/ 125329 w 533400"/>
                    <a:gd name="connsiteY0" fmla="*/ 229221 h 485775"/>
                    <a:gd name="connsiteX1" fmla="*/ 125329 w 533400"/>
                    <a:gd name="connsiteY1" fmla="*/ 276846 h 485775"/>
                    <a:gd name="connsiteX2" fmla="*/ 144379 w 533400"/>
                    <a:gd name="connsiteY2" fmla="*/ 276846 h 485775"/>
                    <a:gd name="connsiteX3" fmla="*/ 144379 w 533400"/>
                    <a:gd name="connsiteY3" fmla="*/ 229221 h 485775"/>
                    <a:gd name="connsiteX4" fmla="*/ 392029 w 533400"/>
                    <a:gd name="connsiteY4" fmla="*/ 229221 h 485775"/>
                    <a:gd name="connsiteX5" fmla="*/ 392029 w 533400"/>
                    <a:gd name="connsiteY5" fmla="*/ 276846 h 485775"/>
                    <a:gd name="connsiteX6" fmla="*/ 411079 w 533400"/>
                    <a:gd name="connsiteY6" fmla="*/ 276846 h 485775"/>
                    <a:gd name="connsiteX7" fmla="*/ 411079 w 533400"/>
                    <a:gd name="connsiteY7" fmla="*/ 229221 h 485775"/>
                    <a:gd name="connsiteX8" fmla="*/ 534904 w 533400"/>
                    <a:gd name="connsiteY8" fmla="*/ 229221 h 485775"/>
                    <a:gd name="connsiteX9" fmla="*/ 534904 w 533400"/>
                    <a:gd name="connsiteY9" fmla="*/ 457821 h 485775"/>
                    <a:gd name="connsiteX10" fmla="*/ 506329 w 533400"/>
                    <a:gd name="connsiteY10" fmla="*/ 486396 h 485775"/>
                    <a:gd name="connsiteX11" fmla="*/ 30079 w 533400"/>
                    <a:gd name="connsiteY11" fmla="*/ 486396 h 485775"/>
                    <a:gd name="connsiteX12" fmla="*/ 1504 w 533400"/>
                    <a:gd name="connsiteY12" fmla="*/ 457821 h 485775"/>
                    <a:gd name="connsiteX13" fmla="*/ 1504 w 533400"/>
                    <a:gd name="connsiteY13" fmla="*/ 229221 h 485775"/>
                    <a:gd name="connsiteX14" fmla="*/ 125329 w 533400"/>
                    <a:gd name="connsiteY14" fmla="*/ 229221 h 485775"/>
                    <a:gd name="connsiteX15" fmla="*/ 372979 w 533400"/>
                    <a:gd name="connsiteY15" fmla="*/ 621 h 485775"/>
                    <a:gd name="connsiteX16" fmla="*/ 411079 w 533400"/>
                    <a:gd name="connsiteY16" fmla="*/ 36816 h 485775"/>
                    <a:gd name="connsiteX17" fmla="*/ 411079 w 533400"/>
                    <a:gd name="connsiteY17" fmla="*/ 38721 h 485775"/>
                    <a:gd name="connsiteX18" fmla="*/ 411079 w 533400"/>
                    <a:gd name="connsiteY18" fmla="*/ 114921 h 485775"/>
                    <a:gd name="connsiteX19" fmla="*/ 506329 w 533400"/>
                    <a:gd name="connsiteY19" fmla="*/ 114921 h 485775"/>
                    <a:gd name="connsiteX20" fmla="*/ 534904 w 533400"/>
                    <a:gd name="connsiteY20" fmla="*/ 143496 h 485775"/>
                    <a:gd name="connsiteX21" fmla="*/ 534904 w 533400"/>
                    <a:gd name="connsiteY21" fmla="*/ 210171 h 485775"/>
                    <a:gd name="connsiteX22" fmla="*/ 1504 w 533400"/>
                    <a:gd name="connsiteY22" fmla="*/ 210171 h 485775"/>
                    <a:gd name="connsiteX23" fmla="*/ 1504 w 533400"/>
                    <a:gd name="connsiteY23" fmla="*/ 143496 h 485775"/>
                    <a:gd name="connsiteX24" fmla="*/ 30079 w 533400"/>
                    <a:gd name="connsiteY24" fmla="*/ 114921 h 485775"/>
                    <a:gd name="connsiteX25" fmla="*/ 125329 w 533400"/>
                    <a:gd name="connsiteY25" fmla="*/ 114921 h 485775"/>
                    <a:gd name="connsiteX26" fmla="*/ 125329 w 533400"/>
                    <a:gd name="connsiteY26" fmla="*/ 38721 h 485775"/>
                    <a:gd name="connsiteX27" fmla="*/ 161524 w 533400"/>
                    <a:gd name="connsiteY27" fmla="*/ 621 h 485775"/>
                    <a:gd name="connsiteX28" fmla="*/ 163429 w 533400"/>
                    <a:gd name="connsiteY28" fmla="*/ 621 h 485775"/>
                    <a:gd name="connsiteX29" fmla="*/ 372979 w 533400"/>
                    <a:gd name="connsiteY29" fmla="*/ 621 h 485775"/>
                    <a:gd name="connsiteX30" fmla="*/ 372979 w 533400"/>
                    <a:gd name="connsiteY30" fmla="*/ 19671 h 485775"/>
                    <a:gd name="connsiteX31" fmla="*/ 163429 w 533400"/>
                    <a:gd name="connsiteY31" fmla="*/ 19671 h 485775"/>
                    <a:gd name="connsiteX32" fmla="*/ 144474 w 533400"/>
                    <a:gd name="connsiteY32" fmla="*/ 37292 h 485775"/>
                    <a:gd name="connsiteX33" fmla="*/ 144379 w 533400"/>
                    <a:gd name="connsiteY33" fmla="*/ 38721 h 485775"/>
                    <a:gd name="connsiteX34" fmla="*/ 144379 w 533400"/>
                    <a:gd name="connsiteY34" fmla="*/ 114921 h 485775"/>
                    <a:gd name="connsiteX35" fmla="*/ 392029 w 533400"/>
                    <a:gd name="connsiteY35" fmla="*/ 114921 h 485775"/>
                    <a:gd name="connsiteX36" fmla="*/ 392029 w 533400"/>
                    <a:gd name="connsiteY36" fmla="*/ 38721 h 485775"/>
                    <a:gd name="connsiteX37" fmla="*/ 375836 w 533400"/>
                    <a:gd name="connsiteY37" fmla="*/ 19862 h 485775"/>
                    <a:gd name="connsiteX38" fmla="*/ 374408 w 533400"/>
                    <a:gd name="connsiteY38" fmla="*/ 19671 h 485775"/>
                    <a:gd name="connsiteX39" fmla="*/ 372979 w 533400"/>
                    <a:gd name="connsiteY39" fmla="*/ 19671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400" h="485775">
                      <a:moveTo>
                        <a:pt x="125329" y="229221"/>
                      </a:moveTo>
                      <a:lnTo>
                        <a:pt x="125329" y="276846"/>
                      </a:lnTo>
                      <a:lnTo>
                        <a:pt x="144379" y="276846"/>
                      </a:lnTo>
                      <a:lnTo>
                        <a:pt x="144379" y="229221"/>
                      </a:lnTo>
                      <a:lnTo>
                        <a:pt x="392029" y="229221"/>
                      </a:lnTo>
                      <a:lnTo>
                        <a:pt x="392029" y="276846"/>
                      </a:lnTo>
                      <a:lnTo>
                        <a:pt x="411079" y="276846"/>
                      </a:lnTo>
                      <a:lnTo>
                        <a:pt x="411079" y="229221"/>
                      </a:lnTo>
                      <a:lnTo>
                        <a:pt x="534904" y="229221"/>
                      </a:lnTo>
                      <a:lnTo>
                        <a:pt x="534904" y="457821"/>
                      </a:lnTo>
                      <a:cubicBezTo>
                        <a:pt x="534904" y="473632"/>
                        <a:pt x="522141" y="486396"/>
                        <a:pt x="506329" y="486396"/>
                      </a:cubicBezTo>
                      <a:lnTo>
                        <a:pt x="30079" y="486396"/>
                      </a:lnTo>
                      <a:cubicBezTo>
                        <a:pt x="14267" y="486396"/>
                        <a:pt x="1504" y="473632"/>
                        <a:pt x="1504" y="457821"/>
                      </a:cubicBezTo>
                      <a:lnTo>
                        <a:pt x="1504" y="229221"/>
                      </a:lnTo>
                      <a:lnTo>
                        <a:pt x="125329" y="229221"/>
                      </a:lnTo>
                      <a:close/>
                      <a:moveTo>
                        <a:pt x="372979" y="621"/>
                      </a:moveTo>
                      <a:cubicBezTo>
                        <a:pt x="393363" y="621"/>
                        <a:pt x="410031" y="16623"/>
                        <a:pt x="411079" y="36816"/>
                      </a:cubicBezTo>
                      <a:lnTo>
                        <a:pt x="411079" y="38721"/>
                      </a:lnTo>
                      <a:lnTo>
                        <a:pt x="411079" y="114921"/>
                      </a:lnTo>
                      <a:lnTo>
                        <a:pt x="506329" y="114921"/>
                      </a:lnTo>
                      <a:cubicBezTo>
                        <a:pt x="522141" y="114921"/>
                        <a:pt x="534904" y="127685"/>
                        <a:pt x="534904" y="143496"/>
                      </a:cubicBezTo>
                      <a:lnTo>
                        <a:pt x="534904" y="210171"/>
                      </a:lnTo>
                      <a:lnTo>
                        <a:pt x="1504" y="210171"/>
                      </a:lnTo>
                      <a:lnTo>
                        <a:pt x="1504" y="143496"/>
                      </a:lnTo>
                      <a:cubicBezTo>
                        <a:pt x="1504" y="127685"/>
                        <a:pt x="14267" y="114921"/>
                        <a:pt x="30079" y="114921"/>
                      </a:cubicBezTo>
                      <a:lnTo>
                        <a:pt x="125329" y="114921"/>
                      </a:lnTo>
                      <a:lnTo>
                        <a:pt x="125329" y="38721"/>
                      </a:lnTo>
                      <a:cubicBezTo>
                        <a:pt x="125329" y="18337"/>
                        <a:pt x="141331" y="1669"/>
                        <a:pt x="161524" y="621"/>
                      </a:cubicBezTo>
                      <a:lnTo>
                        <a:pt x="163429" y="621"/>
                      </a:lnTo>
                      <a:lnTo>
                        <a:pt x="372979" y="621"/>
                      </a:lnTo>
                      <a:close/>
                      <a:moveTo>
                        <a:pt x="372979" y="19671"/>
                      </a:moveTo>
                      <a:lnTo>
                        <a:pt x="163429" y="19671"/>
                      </a:lnTo>
                      <a:cubicBezTo>
                        <a:pt x="153428" y="19671"/>
                        <a:pt x="145141" y="27482"/>
                        <a:pt x="144474" y="37292"/>
                      </a:cubicBezTo>
                      <a:lnTo>
                        <a:pt x="144379" y="3872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38721"/>
                      </a:lnTo>
                      <a:cubicBezTo>
                        <a:pt x="392029" y="29196"/>
                        <a:pt x="384981" y="21290"/>
                        <a:pt x="375836" y="19862"/>
                      </a:cubicBezTo>
                      <a:lnTo>
                        <a:pt x="374408" y="19671"/>
                      </a:lnTo>
                      <a:lnTo>
                        <a:pt x="372979" y="19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A2FF614-760E-4347-972A-98007A17467D}"/>
                  </a:ext>
                </a:extLst>
              </p:cNvPr>
              <p:cNvSpPr/>
              <p:nvPr/>
            </p:nvSpPr>
            <p:spPr>
              <a:xfrm flipH="1">
                <a:off x="5162556" y="5370686"/>
                <a:ext cx="1485900" cy="1166153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200" dirty="0"/>
                  <a:t>Provide mental health education to develop good coping skills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C6514BE-DA54-4FC1-9189-D52683676528}"/>
                  </a:ext>
                </a:extLst>
              </p:cNvPr>
              <p:cNvSpPr txBox="1"/>
              <p:nvPr/>
            </p:nvSpPr>
            <p:spPr>
              <a:xfrm>
                <a:off x="5164098" y="5026068"/>
                <a:ext cx="2489784" cy="33855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b="1" i="0">
                    <a:gradFill>
                      <a:gsLst>
                        <a:gs pos="0">
                          <a:schemeClr val="accent6">
                            <a:lumMod val="60000"/>
                            <a:lumOff val="40000"/>
                          </a:schemeClr>
                        </a:gs>
                        <a:gs pos="60000">
                          <a:schemeClr val="accent6"/>
                        </a:gs>
                      </a:gsLst>
                      <a:lin ang="2700000" scaled="0"/>
                    </a:gradFill>
                    <a:effectLst/>
                  </a:defRPr>
                </a:lvl1pPr>
              </a:lstStyle>
              <a:p>
                <a:pPr algn="l"/>
                <a:r>
                  <a:rPr lang="en-US" altLang="zh-CN" sz="1600" dirty="0">
                    <a:solidFill>
                      <a:schemeClr val="tx1"/>
                    </a:solidFill>
                  </a:rPr>
                  <a:t>Mental health necessity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5DC0E41-EEE6-424C-B492-96D9C683715D}"/>
                </a:ext>
              </a:extLst>
            </p:cNvPr>
            <p:cNvGrpSpPr/>
            <p:nvPr/>
          </p:nvGrpSpPr>
          <p:grpSpPr>
            <a:xfrm>
              <a:off x="5929837" y="4633595"/>
              <a:ext cx="3369772" cy="2077863"/>
              <a:chOff x="7345708" y="4458976"/>
              <a:chExt cx="3369772" cy="2077863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44297A17-5118-462A-894C-68297AF2FFE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446038" y="4458976"/>
                <a:ext cx="410200" cy="410198"/>
                <a:chOff x="7509719" y="4024421"/>
                <a:chExt cx="410200" cy="410198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1B3F07-90A8-497A-914E-3199E3E69A77}"/>
                    </a:ext>
                  </a:extLst>
                </p:cNvPr>
                <p:cNvSpPr/>
                <p:nvPr/>
              </p:nvSpPr>
              <p:spPr>
                <a:xfrm>
                  <a:off x="7509719" y="4024421"/>
                  <a:ext cx="410200" cy="410198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60000">
                      <a:schemeClr val="accent5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5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99541B3C-5645-4165-8BC4-16F2B9729813}"/>
                    </a:ext>
                  </a:extLst>
                </p:cNvPr>
                <p:cNvSpPr/>
                <p:nvPr/>
              </p:nvSpPr>
              <p:spPr>
                <a:xfrm>
                  <a:off x="7625819" y="4145283"/>
                  <a:ext cx="178001" cy="174822"/>
                </a:xfrm>
                <a:custGeom>
                  <a:avLst/>
                  <a:gdLst>
                    <a:gd name="connsiteX0" fmla="*/ 343764 w 533400"/>
                    <a:gd name="connsiteY0" fmla="*/ 276846 h 523875"/>
                    <a:gd name="connsiteX1" fmla="*/ 372339 w 533400"/>
                    <a:gd name="connsiteY1" fmla="*/ 305421 h 523875"/>
                    <a:gd name="connsiteX2" fmla="*/ 372339 w 533400"/>
                    <a:gd name="connsiteY2" fmla="*/ 495921 h 523875"/>
                    <a:gd name="connsiteX3" fmla="*/ 343764 w 533400"/>
                    <a:gd name="connsiteY3" fmla="*/ 524496 h 523875"/>
                    <a:gd name="connsiteX4" fmla="*/ 191364 w 533400"/>
                    <a:gd name="connsiteY4" fmla="*/ 524496 h 523875"/>
                    <a:gd name="connsiteX5" fmla="*/ 162789 w 533400"/>
                    <a:gd name="connsiteY5" fmla="*/ 495921 h 523875"/>
                    <a:gd name="connsiteX6" fmla="*/ 162789 w 533400"/>
                    <a:gd name="connsiteY6" fmla="*/ 305421 h 523875"/>
                    <a:gd name="connsiteX7" fmla="*/ 191364 w 533400"/>
                    <a:gd name="connsiteY7" fmla="*/ 276846 h 523875"/>
                    <a:gd name="connsiteX8" fmla="*/ 343764 w 533400"/>
                    <a:gd name="connsiteY8" fmla="*/ 276846 h 523875"/>
                    <a:gd name="connsiteX9" fmla="*/ 143739 w 533400"/>
                    <a:gd name="connsiteY9" fmla="*/ 114921 h 523875"/>
                    <a:gd name="connsiteX10" fmla="*/ 179934 w 533400"/>
                    <a:gd name="connsiteY10" fmla="*/ 153021 h 523875"/>
                    <a:gd name="connsiteX11" fmla="*/ 181839 w 533400"/>
                    <a:gd name="connsiteY11" fmla="*/ 153021 h 523875"/>
                    <a:gd name="connsiteX12" fmla="*/ 353289 w 533400"/>
                    <a:gd name="connsiteY12" fmla="*/ 153021 h 523875"/>
                    <a:gd name="connsiteX13" fmla="*/ 391389 w 533400"/>
                    <a:gd name="connsiteY13" fmla="*/ 116826 h 523875"/>
                    <a:gd name="connsiteX14" fmla="*/ 391389 w 533400"/>
                    <a:gd name="connsiteY14" fmla="*/ 114921 h 523875"/>
                    <a:gd name="connsiteX15" fmla="*/ 505689 w 533400"/>
                    <a:gd name="connsiteY15" fmla="*/ 114921 h 523875"/>
                    <a:gd name="connsiteX16" fmla="*/ 534264 w 533400"/>
                    <a:gd name="connsiteY16" fmla="*/ 143496 h 523875"/>
                    <a:gd name="connsiteX17" fmla="*/ 534264 w 533400"/>
                    <a:gd name="connsiteY17" fmla="*/ 381621 h 523875"/>
                    <a:gd name="connsiteX18" fmla="*/ 505689 w 533400"/>
                    <a:gd name="connsiteY18" fmla="*/ 410196 h 523875"/>
                    <a:gd name="connsiteX19" fmla="*/ 391389 w 533400"/>
                    <a:gd name="connsiteY19" fmla="*/ 410196 h 523875"/>
                    <a:gd name="connsiteX20" fmla="*/ 391389 w 533400"/>
                    <a:gd name="connsiteY20" fmla="*/ 295896 h 523875"/>
                    <a:gd name="connsiteX21" fmla="*/ 355194 w 533400"/>
                    <a:gd name="connsiteY21" fmla="*/ 257796 h 523875"/>
                    <a:gd name="connsiteX22" fmla="*/ 353289 w 533400"/>
                    <a:gd name="connsiteY22" fmla="*/ 257796 h 523875"/>
                    <a:gd name="connsiteX23" fmla="*/ 181839 w 533400"/>
                    <a:gd name="connsiteY23" fmla="*/ 257796 h 523875"/>
                    <a:gd name="connsiteX24" fmla="*/ 143739 w 533400"/>
                    <a:gd name="connsiteY24" fmla="*/ 293991 h 523875"/>
                    <a:gd name="connsiteX25" fmla="*/ 143739 w 533400"/>
                    <a:gd name="connsiteY25" fmla="*/ 295896 h 523875"/>
                    <a:gd name="connsiteX26" fmla="*/ 143739 w 533400"/>
                    <a:gd name="connsiteY26" fmla="*/ 410196 h 523875"/>
                    <a:gd name="connsiteX27" fmla="*/ 29439 w 533400"/>
                    <a:gd name="connsiteY27" fmla="*/ 410196 h 523875"/>
                    <a:gd name="connsiteX28" fmla="*/ 864 w 533400"/>
                    <a:gd name="connsiteY28" fmla="*/ 381621 h 523875"/>
                    <a:gd name="connsiteX29" fmla="*/ 864 w 533400"/>
                    <a:gd name="connsiteY29" fmla="*/ 201408 h 523875"/>
                    <a:gd name="connsiteX30" fmla="*/ 11151 w 533400"/>
                    <a:gd name="connsiteY30" fmla="*/ 175405 h 523875"/>
                    <a:gd name="connsiteX31" fmla="*/ 56300 w 533400"/>
                    <a:gd name="connsiteY31" fmla="*/ 127018 h 523875"/>
                    <a:gd name="connsiteX32" fmla="*/ 84112 w 533400"/>
                    <a:gd name="connsiteY32" fmla="*/ 114921 h 523875"/>
                    <a:gd name="connsiteX33" fmla="*/ 143739 w 533400"/>
                    <a:gd name="connsiteY33" fmla="*/ 114921 h 523875"/>
                    <a:gd name="connsiteX34" fmla="*/ 462827 w 533400"/>
                    <a:gd name="connsiteY34" fmla="*/ 172071 h 523875"/>
                    <a:gd name="connsiteX35" fmla="*/ 448539 w 533400"/>
                    <a:gd name="connsiteY35" fmla="*/ 186359 h 523875"/>
                    <a:gd name="connsiteX36" fmla="*/ 462827 w 533400"/>
                    <a:gd name="connsiteY36" fmla="*/ 200646 h 523875"/>
                    <a:gd name="connsiteX37" fmla="*/ 477114 w 533400"/>
                    <a:gd name="connsiteY37" fmla="*/ 186359 h 523875"/>
                    <a:gd name="connsiteX38" fmla="*/ 462827 w 533400"/>
                    <a:gd name="connsiteY38" fmla="*/ 172071 h 523875"/>
                    <a:gd name="connsiteX39" fmla="*/ 343764 w 533400"/>
                    <a:gd name="connsiteY39" fmla="*/ 621 h 523875"/>
                    <a:gd name="connsiteX40" fmla="*/ 372339 w 533400"/>
                    <a:gd name="connsiteY40" fmla="*/ 29196 h 523875"/>
                    <a:gd name="connsiteX41" fmla="*/ 372339 w 533400"/>
                    <a:gd name="connsiteY41" fmla="*/ 105396 h 523875"/>
                    <a:gd name="connsiteX42" fmla="*/ 343764 w 533400"/>
                    <a:gd name="connsiteY42" fmla="*/ 133971 h 523875"/>
                    <a:gd name="connsiteX43" fmla="*/ 191364 w 533400"/>
                    <a:gd name="connsiteY43" fmla="*/ 133971 h 523875"/>
                    <a:gd name="connsiteX44" fmla="*/ 162789 w 533400"/>
                    <a:gd name="connsiteY44" fmla="*/ 105396 h 523875"/>
                    <a:gd name="connsiteX45" fmla="*/ 162789 w 533400"/>
                    <a:gd name="connsiteY45" fmla="*/ 29196 h 523875"/>
                    <a:gd name="connsiteX46" fmla="*/ 191364 w 533400"/>
                    <a:gd name="connsiteY46" fmla="*/ 621 h 523875"/>
                    <a:gd name="connsiteX47" fmla="*/ 343764 w 533400"/>
                    <a:gd name="connsiteY47" fmla="*/ 62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533400" h="523875">
                      <a:moveTo>
                        <a:pt x="343764" y="276846"/>
                      </a:moveTo>
                      <a:cubicBezTo>
                        <a:pt x="359576" y="276846"/>
                        <a:pt x="372339" y="289610"/>
                        <a:pt x="372339" y="305421"/>
                      </a:cubicBezTo>
                      <a:lnTo>
                        <a:pt x="372339" y="495921"/>
                      </a:lnTo>
                      <a:cubicBezTo>
                        <a:pt x="372339" y="511732"/>
                        <a:pt x="359576" y="524496"/>
                        <a:pt x="343764" y="524496"/>
                      </a:cubicBezTo>
                      <a:lnTo>
                        <a:pt x="191364" y="524496"/>
                      </a:lnTo>
                      <a:cubicBezTo>
                        <a:pt x="175552" y="524496"/>
                        <a:pt x="162789" y="511732"/>
                        <a:pt x="162789" y="495921"/>
                      </a:cubicBezTo>
                      <a:lnTo>
                        <a:pt x="162789" y="305421"/>
                      </a:lnTo>
                      <a:cubicBezTo>
                        <a:pt x="162789" y="289610"/>
                        <a:pt x="175552" y="276846"/>
                        <a:pt x="191364" y="276846"/>
                      </a:cubicBezTo>
                      <a:lnTo>
                        <a:pt x="343764" y="276846"/>
                      </a:lnTo>
                      <a:close/>
                      <a:moveTo>
                        <a:pt x="143739" y="114921"/>
                      </a:moveTo>
                      <a:cubicBezTo>
                        <a:pt x="143739" y="135305"/>
                        <a:pt x="159741" y="151973"/>
                        <a:pt x="179934" y="153021"/>
                      </a:cubicBezTo>
                      <a:lnTo>
                        <a:pt x="181839" y="153021"/>
                      </a:lnTo>
                      <a:lnTo>
                        <a:pt x="353289" y="153021"/>
                      </a:lnTo>
                      <a:cubicBezTo>
                        <a:pt x="373673" y="153021"/>
                        <a:pt x="390341" y="137019"/>
                        <a:pt x="391389" y="116826"/>
                      </a:cubicBezTo>
                      <a:lnTo>
                        <a:pt x="391389" y="114921"/>
                      </a:lnTo>
                      <a:lnTo>
                        <a:pt x="505689" y="114921"/>
                      </a:lnTo>
                      <a:cubicBezTo>
                        <a:pt x="521501" y="114921"/>
                        <a:pt x="534264" y="127685"/>
                        <a:pt x="534264" y="143496"/>
                      </a:cubicBezTo>
                      <a:lnTo>
                        <a:pt x="534264" y="381621"/>
                      </a:lnTo>
                      <a:cubicBezTo>
                        <a:pt x="534264" y="397432"/>
                        <a:pt x="521501" y="410196"/>
                        <a:pt x="505689" y="410196"/>
                      </a:cubicBezTo>
                      <a:lnTo>
                        <a:pt x="391389" y="410196"/>
                      </a:lnTo>
                      <a:lnTo>
                        <a:pt x="391389" y="295896"/>
                      </a:lnTo>
                      <a:cubicBezTo>
                        <a:pt x="391389" y="275512"/>
                        <a:pt x="375387" y="258844"/>
                        <a:pt x="355194" y="257796"/>
                      </a:cubicBezTo>
                      <a:lnTo>
                        <a:pt x="353289" y="257796"/>
                      </a:lnTo>
                      <a:lnTo>
                        <a:pt x="181839" y="257796"/>
                      </a:lnTo>
                      <a:cubicBezTo>
                        <a:pt x="161455" y="257796"/>
                        <a:pt x="144787" y="273798"/>
                        <a:pt x="143739" y="293991"/>
                      </a:cubicBezTo>
                      <a:lnTo>
                        <a:pt x="143739" y="295896"/>
                      </a:lnTo>
                      <a:lnTo>
                        <a:pt x="143739" y="410196"/>
                      </a:lnTo>
                      <a:lnTo>
                        <a:pt x="29439" y="410196"/>
                      </a:lnTo>
                      <a:cubicBezTo>
                        <a:pt x="13627" y="410196"/>
                        <a:pt x="864" y="397432"/>
                        <a:pt x="864" y="381621"/>
                      </a:cubicBezTo>
                      <a:lnTo>
                        <a:pt x="864" y="201408"/>
                      </a:lnTo>
                      <a:cubicBezTo>
                        <a:pt x="864" y="191788"/>
                        <a:pt x="4484" y="182454"/>
                        <a:pt x="11151" y="175405"/>
                      </a:cubicBezTo>
                      <a:lnTo>
                        <a:pt x="56300" y="127018"/>
                      </a:lnTo>
                      <a:cubicBezTo>
                        <a:pt x="63538" y="119303"/>
                        <a:pt x="73635" y="114921"/>
                        <a:pt x="84112" y="114921"/>
                      </a:cubicBezTo>
                      <a:lnTo>
                        <a:pt x="143739" y="114921"/>
                      </a:lnTo>
                      <a:close/>
                      <a:moveTo>
                        <a:pt x="462827" y="172071"/>
                      </a:moveTo>
                      <a:cubicBezTo>
                        <a:pt x="454921" y="172071"/>
                        <a:pt x="448539" y="178453"/>
                        <a:pt x="448539" y="186359"/>
                      </a:cubicBezTo>
                      <a:cubicBezTo>
                        <a:pt x="448539" y="194264"/>
                        <a:pt x="454921" y="200646"/>
                        <a:pt x="462827" y="200646"/>
                      </a:cubicBezTo>
                      <a:cubicBezTo>
                        <a:pt x="470732" y="200646"/>
                        <a:pt x="477114" y="194264"/>
                        <a:pt x="477114" y="186359"/>
                      </a:cubicBezTo>
                      <a:cubicBezTo>
                        <a:pt x="477114" y="178453"/>
                        <a:pt x="470732" y="172071"/>
                        <a:pt x="462827" y="172071"/>
                      </a:cubicBezTo>
                      <a:close/>
                      <a:moveTo>
                        <a:pt x="343764" y="621"/>
                      </a:moveTo>
                      <a:cubicBezTo>
                        <a:pt x="359576" y="621"/>
                        <a:pt x="372339" y="13385"/>
                        <a:pt x="372339" y="29196"/>
                      </a:cubicBezTo>
                      <a:lnTo>
                        <a:pt x="372339" y="105396"/>
                      </a:lnTo>
                      <a:cubicBezTo>
                        <a:pt x="372339" y="121207"/>
                        <a:pt x="359576" y="133971"/>
                        <a:pt x="343764" y="133971"/>
                      </a:cubicBezTo>
                      <a:lnTo>
                        <a:pt x="191364" y="133971"/>
                      </a:lnTo>
                      <a:cubicBezTo>
                        <a:pt x="175552" y="133971"/>
                        <a:pt x="162789" y="121207"/>
                        <a:pt x="162789" y="105396"/>
                      </a:cubicBezTo>
                      <a:lnTo>
                        <a:pt x="162789" y="29196"/>
                      </a:lnTo>
                      <a:cubicBezTo>
                        <a:pt x="162789" y="13385"/>
                        <a:pt x="175552" y="621"/>
                        <a:pt x="191364" y="621"/>
                      </a:cubicBezTo>
                      <a:lnTo>
                        <a:pt x="343764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B564A9D-16D7-4117-8A5F-D450E46B7339}"/>
                  </a:ext>
                </a:extLst>
              </p:cNvPr>
              <p:cNvSpPr/>
              <p:nvPr/>
            </p:nvSpPr>
            <p:spPr>
              <a:xfrm flipH="1">
                <a:off x="7345708" y="5370686"/>
                <a:ext cx="2489784" cy="1166153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200" dirty="0"/>
                  <a:t>Establish a support system to help teens cope with psychological stress and difficulties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B919160-F3E9-4EEB-BE29-A04629E4092F}"/>
                  </a:ext>
                </a:extLst>
              </p:cNvPr>
              <p:cNvSpPr txBox="1"/>
              <p:nvPr/>
            </p:nvSpPr>
            <p:spPr>
              <a:xfrm>
                <a:off x="7347250" y="5026068"/>
                <a:ext cx="3368230" cy="33855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b="1" i="0">
                    <a:gradFill>
                      <a:gsLst>
                        <a:gs pos="0">
                          <a:schemeClr val="accent6">
                            <a:lumMod val="60000"/>
                            <a:lumOff val="40000"/>
                          </a:schemeClr>
                        </a:gs>
                        <a:gs pos="60000">
                          <a:schemeClr val="accent6"/>
                        </a:gs>
                      </a:gsLst>
                      <a:lin ang="2700000" scaled="0"/>
                    </a:gradFill>
                    <a:effectLst/>
                  </a:defRPr>
                </a:lvl1pPr>
              </a:lstStyle>
              <a:p>
                <a:pPr algn="l"/>
                <a:r>
                  <a:rPr lang="en-US" altLang="zh-CN" sz="1600" dirty="0">
                    <a:solidFill>
                      <a:schemeClr val="tx1"/>
                    </a:solidFill>
                  </a:rPr>
                  <a:t>The support system is important</a:t>
                </a:r>
              </a:p>
            </p:txBody>
          </p:sp>
        </p:grpSp>
      </p:grpSp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Adolescent psychology is important</a:t>
            </a:r>
          </a:p>
        </p:txBody>
      </p:sp>
    </p:spTree>
    <p:extLst>
      <p:ext uri="{BB962C8B-B14F-4D97-AF65-F5344CB8AC3E}">
        <p14:creationId xmlns:p14="http://schemas.microsoft.com/office/powerpoint/2010/main" val="315535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B9FE526-54D3-4ADC-9C40-3E874398774D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8700"/>
            <a:ext cx="12192000" cy="5114925"/>
            <a:chOff x="0" y="1028700"/>
            <a:chExt cx="12192000" cy="511492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FE417CA-C3FE-453F-A4CE-A8CC0831F0DF}"/>
                </a:ext>
              </a:extLst>
            </p:cNvPr>
            <p:cNvSpPr/>
            <p:nvPr/>
          </p:nvSpPr>
          <p:spPr bwMode="auto">
            <a:xfrm>
              <a:off x="0" y="1028700"/>
              <a:ext cx="12192000" cy="2400300"/>
            </a:xfrm>
            <a:prstGeom prst="rect">
              <a:avLst/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17940" b="-11794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流程图: 过程 3">
              <a:extLst>
                <a:ext uri="{FF2B5EF4-FFF2-40B4-BE49-F238E27FC236}">
                  <a16:creationId xmlns:a16="http://schemas.microsoft.com/office/drawing/2014/main" id="{A8E21839-F9A1-4316-A46E-BEF228FFF58A}"/>
                </a:ext>
              </a:extLst>
            </p:cNvPr>
            <p:cNvSpPr/>
            <p:nvPr/>
          </p:nvSpPr>
          <p:spPr bwMode="auto">
            <a:xfrm>
              <a:off x="0" y="1028700"/>
              <a:ext cx="3737200" cy="2400300"/>
            </a:xfrm>
            <a:prstGeom prst="flowChartProcess">
              <a:avLst/>
            </a:prstGeom>
            <a:solidFill>
              <a:schemeClr val="accent1">
                <a:alpha val="8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D2D9FFB-54BB-446A-AEED-33B8C8B9CA06}"/>
                </a:ext>
              </a:extLst>
            </p:cNvPr>
            <p:cNvSpPr txBox="1"/>
            <p:nvPr/>
          </p:nvSpPr>
          <p:spPr>
            <a:xfrm>
              <a:off x="669925" y="1686827"/>
              <a:ext cx="2722649" cy="499702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r>
                <a:rPr lang="en-US" altLang="zh-CN" sz="2400" b="1" dirty="0"/>
                <a:t>Learn about adolescent mental health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9F36B1-25A3-4A0D-86E9-365893917842}"/>
                </a:ext>
              </a:extLst>
            </p:cNvPr>
            <p:cNvCxnSpPr/>
            <p:nvPr/>
          </p:nvCxnSpPr>
          <p:spPr>
            <a:xfrm>
              <a:off x="4180178" y="4419000"/>
              <a:ext cx="0" cy="1724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33D8C35-A580-4E61-A5B7-35E5DFB00B3B}"/>
                </a:ext>
              </a:extLst>
            </p:cNvPr>
            <p:cNvGrpSpPr/>
            <p:nvPr/>
          </p:nvGrpSpPr>
          <p:grpSpPr>
            <a:xfrm>
              <a:off x="671513" y="3564000"/>
              <a:ext cx="3174487" cy="2579625"/>
              <a:chOff x="671513" y="3564000"/>
              <a:chExt cx="3174487" cy="257962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EDD8C72-603C-4649-9BD5-84942558E84B}"/>
                  </a:ext>
                </a:extLst>
              </p:cNvPr>
              <p:cNvSpPr txBox="1"/>
              <p:nvPr/>
            </p:nvSpPr>
            <p:spPr>
              <a:xfrm>
                <a:off x="671514" y="4243174"/>
                <a:ext cx="3174486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Mental health impacts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28D915-051D-4A4F-9502-3A6A00888359}"/>
                  </a:ext>
                </a:extLst>
              </p:cNvPr>
              <p:cNvSpPr txBox="1"/>
              <p:nvPr/>
            </p:nvSpPr>
            <p:spPr>
              <a:xfrm>
                <a:off x="671513" y="4831506"/>
                <a:ext cx="3174486" cy="131211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/>
                  <a:t>Understanding the Negative Impacts of Mental Health Issues on Xi and Socializing: Understanding the Negative Impacts of Mental Health Issues on Xi and Socializing.</a:t>
                </a: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FB36A68A-1199-42B2-A8DA-EF5F8A79CFBF}"/>
                  </a:ext>
                </a:extLst>
              </p:cNvPr>
              <p:cNvSpPr/>
              <p:nvPr/>
            </p:nvSpPr>
            <p:spPr bwMode="auto">
              <a:xfrm>
                <a:off x="804003" y="3564000"/>
                <a:ext cx="609685" cy="493484"/>
              </a:xfrm>
              <a:custGeom>
                <a:avLst/>
                <a:gdLst>
                  <a:gd name="connsiteX0" fmla="*/ 355420 w 607568"/>
                  <a:gd name="connsiteY0" fmla="*/ 250307 h 491771"/>
                  <a:gd name="connsiteX1" fmla="*/ 352312 w 607568"/>
                  <a:gd name="connsiteY1" fmla="*/ 251812 h 491771"/>
                  <a:gd name="connsiteX2" fmla="*/ 321042 w 607568"/>
                  <a:gd name="connsiteY2" fmla="*/ 289814 h 491771"/>
                  <a:gd name="connsiteX3" fmla="*/ 321513 w 607568"/>
                  <a:gd name="connsiteY3" fmla="*/ 295364 h 491771"/>
                  <a:gd name="connsiteX4" fmla="*/ 369736 w 607568"/>
                  <a:gd name="connsiteY4" fmla="*/ 338257 h 491771"/>
                  <a:gd name="connsiteX5" fmla="*/ 371997 w 607568"/>
                  <a:gd name="connsiteY5" fmla="*/ 339104 h 491771"/>
                  <a:gd name="connsiteX6" fmla="*/ 373127 w 607568"/>
                  <a:gd name="connsiteY6" fmla="*/ 338916 h 491771"/>
                  <a:gd name="connsiteX7" fmla="*/ 375293 w 607568"/>
                  <a:gd name="connsiteY7" fmla="*/ 336282 h 491771"/>
                  <a:gd name="connsiteX8" fmla="*/ 383676 w 607568"/>
                  <a:gd name="connsiteY8" fmla="*/ 279467 h 491771"/>
                  <a:gd name="connsiteX9" fmla="*/ 376424 w 607568"/>
                  <a:gd name="connsiteY9" fmla="*/ 263287 h 491771"/>
                  <a:gd name="connsiteX10" fmla="*/ 357681 w 607568"/>
                  <a:gd name="connsiteY10" fmla="*/ 250965 h 491771"/>
                  <a:gd name="connsiteX11" fmla="*/ 355420 w 607568"/>
                  <a:gd name="connsiteY11" fmla="*/ 250307 h 491771"/>
                  <a:gd name="connsiteX12" fmla="*/ 258879 w 607568"/>
                  <a:gd name="connsiteY12" fmla="*/ 250307 h 491771"/>
                  <a:gd name="connsiteX13" fmla="*/ 256712 w 607568"/>
                  <a:gd name="connsiteY13" fmla="*/ 250965 h 491771"/>
                  <a:gd name="connsiteX14" fmla="*/ 237969 w 607568"/>
                  <a:gd name="connsiteY14" fmla="*/ 263287 h 491771"/>
                  <a:gd name="connsiteX15" fmla="*/ 230717 w 607568"/>
                  <a:gd name="connsiteY15" fmla="*/ 279467 h 491771"/>
                  <a:gd name="connsiteX16" fmla="*/ 239100 w 607568"/>
                  <a:gd name="connsiteY16" fmla="*/ 336282 h 491771"/>
                  <a:gd name="connsiteX17" fmla="*/ 241266 w 607568"/>
                  <a:gd name="connsiteY17" fmla="*/ 338916 h 491771"/>
                  <a:gd name="connsiteX18" fmla="*/ 242396 w 607568"/>
                  <a:gd name="connsiteY18" fmla="*/ 339104 h 491771"/>
                  <a:gd name="connsiteX19" fmla="*/ 244657 w 607568"/>
                  <a:gd name="connsiteY19" fmla="*/ 338257 h 491771"/>
                  <a:gd name="connsiteX20" fmla="*/ 292880 w 607568"/>
                  <a:gd name="connsiteY20" fmla="*/ 295364 h 491771"/>
                  <a:gd name="connsiteX21" fmla="*/ 293351 w 607568"/>
                  <a:gd name="connsiteY21" fmla="*/ 289814 h 491771"/>
                  <a:gd name="connsiteX22" fmla="*/ 261987 w 607568"/>
                  <a:gd name="connsiteY22" fmla="*/ 251812 h 491771"/>
                  <a:gd name="connsiteX23" fmla="*/ 258879 w 607568"/>
                  <a:gd name="connsiteY23" fmla="*/ 250307 h 491771"/>
                  <a:gd name="connsiteX24" fmla="*/ 500465 w 607568"/>
                  <a:gd name="connsiteY24" fmla="*/ 66049 h 491771"/>
                  <a:gd name="connsiteX25" fmla="*/ 565743 w 607568"/>
                  <a:gd name="connsiteY25" fmla="*/ 130673 h 491771"/>
                  <a:gd name="connsiteX26" fmla="*/ 566120 w 607568"/>
                  <a:gd name="connsiteY26" fmla="*/ 130673 h 491771"/>
                  <a:gd name="connsiteX27" fmla="*/ 580250 w 607568"/>
                  <a:gd name="connsiteY27" fmla="*/ 160962 h 491771"/>
                  <a:gd name="connsiteX28" fmla="*/ 560939 w 607568"/>
                  <a:gd name="connsiteY28" fmla="*/ 182503 h 491771"/>
                  <a:gd name="connsiteX29" fmla="*/ 531927 w 607568"/>
                  <a:gd name="connsiteY29" fmla="*/ 223799 h 491771"/>
                  <a:gd name="connsiteX30" fmla="*/ 528253 w 607568"/>
                  <a:gd name="connsiteY30" fmla="*/ 234240 h 491771"/>
                  <a:gd name="connsiteX31" fmla="*/ 530797 w 607568"/>
                  <a:gd name="connsiteY31" fmla="*/ 246281 h 491771"/>
                  <a:gd name="connsiteX32" fmla="*/ 545868 w 607568"/>
                  <a:gd name="connsiteY32" fmla="*/ 261143 h 491771"/>
                  <a:gd name="connsiteX33" fmla="*/ 558961 w 607568"/>
                  <a:gd name="connsiteY33" fmla="*/ 263777 h 491771"/>
                  <a:gd name="connsiteX34" fmla="*/ 597299 w 607568"/>
                  <a:gd name="connsiteY34" fmla="*/ 301968 h 491771"/>
                  <a:gd name="connsiteX35" fmla="*/ 607002 w 607568"/>
                  <a:gd name="connsiteY35" fmla="*/ 350788 h 491771"/>
                  <a:gd name="connsiteX36" fmla="*/ 601256 w 607568"/>
                  <a:gd name="connsiteY36" fmla="*/ 373835 h 491771"/>
                  <a:gd name="connsiteX37" fmla="*/ 579685 w 607568"/>
                  <a:gd name="connsiteY37" fmla="*/ 384088 h 491771"/>
                  <a:gd name="connsiteX38" fmla="*/ 490386 w 607568"/>
                  <a:gd name="connsiteY38" fmla="*/ 384088 h 491771"/>
                  <a:gd name="connsiteX39" fmla="*/ 467685 w 607568"/>
                  <a:gd name="connsiteY39" fmla="*/ 310058 h 491771"/>
                  <a:gd name="connsiteX40" fmla="*/ 431702 w 607568"/>
                  <a:gd name="connsiteY40" fmla="*/ 267445 h 491771"/>
                  <a:gd name="connsiteX41" fmla="*/ 441969 w 607568"/>
                  <a:gd name="connsiteY41" fmla="*/ 263777 h 491771"/>
                  <a:gd name="connsiteX42" fmla="*/ 455157 w 607568"/>
                  <a:gd name="connsiteY42" fmla="*/ 261237 h 491771"/>
                  <a:gd name="connsiteX43" fmla="*/ 470228 w 607568"/>
                  <a:gd name="connsiteY43" fmla="*/ 246281 h 491771"/>
                  <a:gd name="connsiteX44" fmla="*/ 472677 w 607568"/>
                  <a:gd name="connsiteY44" fmla="*/ 234240 h 491771"/>
                  <a:gd name="connsiteX45" fmla="*/ 469098 w 607568"/>
                  <a:gd name="connsiteY45" fmla="*/ 223893 h 491771"/>
                  <a:gd name="connsiteX46" fmla="*/ 439991 w 607568"/>
                  <a:gd name="connsiteY46" fmla="*/ 182503 h 491771"/>
                  <a:gd name="connsiteX47" fmla="*/ 426144 w 607568"/>
                  <a:gd name="connsiteY47" fmla="*/ 172720 h 491771"/>
                  <a:gd name="connsiteX48" fmla="*/ 441404 w 607568"/>
                  <a:gd name="connsiteY48" fmla="*/ 143278 h 491771"/>
                  <a:gd name="connsiteX49" fmla="*/ 439708 w 607568"/>
                  <a:gd name="connsiteY49" fmla="*/ 107438 h 491771"/>
                  <a:gd name="connsiteX50" fmla="*/ 500465 w 607568"/>
                  <a:gd name="connsiteY50" fmla="*/ 66049 h 491771"/>
                  <a:gd name="connsiteX51" fmla="*/ 107100 w 607568"/>
                  <a:gd name="connsiteY51" fmla="*/ 66049 h 491771"/>
                  <a:gd name="connsiteX52" fmla="*/ 171341 w 607568"/>
                  <a:gd name="connsiteY52" fmla="*/ 123618 h 491771"/>
                  <a:gd name="connsiteX53" fmla="*/ 172849 w 607568"/>
                  <a:gd name="connsiteY53" fmla="*/ 143278 h 491771"/>
                  <a:gd name="connsiteX54" fmla="*/ 184246 w 607568"/>
                  <a:gd name="connsiteY54" fmla="*/ 168205 h 491771"/>
                  <a:gd name="connsiteX55" fmla="*/ 167574 w 607568"/>
                  <a:gd name="connsiteY55" fmla="*/ 182503 h 491771"/>
                  <a:gd name="connsiteX56" fmla="*/ 138468 w 607568"/>
                  <a:gd name="connsiteY56" fmla="*/ 223799 h 491771"/>
                  <a:gd name="connsiteX57" fmla="*/ 134794 w 607568"/>
                  <a:gd name="connsiteY57" fmla="*/ 234240 h 491771"/>
                  <a:gd name="connsiteX58" fmla="*/ 137337 w 607568"/>
                  <a:gd name="connsiteY58" fmla="*/ 246281 h 491771"/>
                  <a:gd name="connsiteX59" fmla="*/ 152408 w 607568"/>
                  <a:gd name="connsiteY59" fmla="*/ 261143 h 491771"/>
                  <a:gd name="connsiteX60" fmla="*/ 165596 w 607568"/>
                  <a:gd name="connsiteY60" fmla="*/ 263777 h 491771"/>
                  <a:gd name="connsiteX61" fmla="*/ 179442 w 607568"/>
                  <a:gd name="connsiteY61" fmla="*/ 268856 h 491771"/>
                  <a:gd name="connsiteX62" fmla="*/ 146662 w 607568"/>
                  <a:gd name="connsiteY62" fmla="*/ 310058 h 491771"/>
                  <a:gd name="connsiteX63" fmla="*/ 123867 w 607568"/>
                  <a:gd name="connsiteY63" fmla="*/ 384088 h 491771"/>
                  <a:gd name="connsiteX64" fmla="*/ 27883 w 607568"/>
                  <a:gd name="connsiteY64" fmla="*/ 384088 h 491771"/>
                  <a:gd name="connsiteX65" fmla="*/ 6312 w 607568"/>
                  <a:gd name="connsiteY65" fmla="*/ 373835 h 491771"/>
                  <a:gd name="connsiteX66" fmla="*/ 566 w 607568"/>
                  <a:gd name="connsiteY66" fmla="*/ 350788 h 491771"/>
                  <a:gd name="connsiteX67" fmla="*/ 10268 w 607568"/>
                  <a:gd name="connsiteY67" fmla="*/ 301968 h 491771"/>
                  <a:gd name="connsiteX68" fmla="*/ 48606 w 607568"/>
                  <a:gd name="connsiteY68" fmla="*/ 263777 h 491771"/>
                  <a:gd name="connsiteX69" fmla="*/ 61699 w 607568"/>
                  <a:gd name="connsiteY69" fmla="*/ 261237 h 491771"/>
                  <a:gd name="connsiteX70" fmla="*/ 76770 w 607568"/>
                  <a:gd name="connsiteY70" fmla="*/ 246281 h 491771"/>
                  <a:gd name="connsiteX71" fmla="*/ 79313 w 607568"/>
                  <a:gd name="connsiteY71" fmla="*/ 234240 h 491771"/>
                  <a:gd name="connsiteX72" fmla="*/ 75639 w 607568"/>
                  <a:gd name="connsiteY72" fmla="*/ 223893 h 491771"/>
                  <a:gd name="connsiteX73" fmla="*/ 46628 w 607568"/>
                  <a:gd name="connsiteY73" fmla="*/ 182503 h 491771"/>
                  <a:gd name="connsiteX74" fmla="*/ 27318 w 607568"/>
                  <a:gd name="connsiteY74" fmla="*/ 160962 h 491771"/>
                  <a:gd name="connsiteX75" fmla="*/ 41447 w 607568"/>
                  <a:gd name="connsiteY75" fmla="*/ 130673 h 491771"/>
                  <a:gd name="connsiteX76" fmla="*/ 41824 w 607568"/>
                  <a:gd name="connsiteY76" fmla="*/ 130673 h 491771"/>
                  <a:gd name="connsiteX77" fmla="*/ 107100 w 607568"/>
                  <a:gd name="connsiteY77" fmla="*/ 66049 h 491771"/>
                  <a:gd name="connsiteX78" fmla="*/ 298626 w 607568"/>
                  <a:gd name="connsiteY78" fmla="*/ 0 h 491771"/>
                  <a:gd name="connsiteX79" fmla="*/ 315956 w 607568"/>
                  <a:gd name="connsiteY79" fmla="*/ 0 h 491771"/>
                  <a:gd name="connsiteX80" fmla="*/ 401854 w 607568"/>
                  <a:gd name="connsiteY80" fmla="*/ 85787 h 491771"/>
                  <a:gd name="connsiteX81" fmla="*/ 401854 w 607568"/>
                  <a:gd name="connsiteY81" fmla="*/ 95476 h 491771"/>
                  <a:gd name="connsiteX82" fmla="*/ 421633 w 607568"/>
                  <a:gd name="connsiteY82" fmla="*/ 138840 h 491771"/>
                  <a:gd name="connsiteX83" fmla="*/ 417960 w 607568"/>
                  <a:gd name="connsiteY83" fmla="*/ 149281 h 491771"/>
                  <a:gd name="connsiteX84" fmla="*/ 417112 w 607568"/>
                  <a:gd name="connsiteY84" fmla="*/ 151068 h 491771"/>
                  <a:gd name="connsiteX85" fmla="*/ 411273 w 607568"/>
                  <a:gd name="connsiteY85" fmla="*/ 159534 h 491771"/>
                  <a:gd name="connsiteX86" fmla="*/ 410896 w 607568"/>
                  <a:gd name="connsiteY86" fmla="*/ 159910 h 491771"/>
                  <a:gd name="connsiteX87" fmla="*/ 394037 w 607568"/>
                  <a:gd name="connsiteY87" fmla="*/ 169787 h 491771"/>
                  <a:gd name="connsiteX88" fmla="*/ 384900 w 607568"/>
                  <a:gd name="connsiteY88" fmla="*/ 189541 h 491771"/>
                  <a:gd name="connsiteX89" fmla="*/ 384712 w 607568"/>
                  <a:gd name="connsiteY89" fmla="*/ 189823 h 491771"/>
                  <a:gd name="connsiteX90" fmla="*/ 373316 w 607568"/>
                  <a:gd name="connsiteY90" fmla="*/ 207131 h 491771"/>
                  <a:gd name="connsiteX91" fmla="*/ 372750 w 607568"/>
                  <a:gd name="connsiteY91" fmla="*/ 207789 h 491771"/>
                  <a:gd name="connsiteX92" fmla="*/ 359847 w 607568"/>
                  <a:gd name="connsiteY92" fmla="*/ 222275 h 491771"/>
                  <a:gd name="connsiteX93" fmla="*/ 359188 w 607568"/>
                  <a:gd name="connsiteY93" fmla="*/ 222934 h 491771"/>
                  <a:gd name="connsiteX94" fmla="*/ 345154 w 607568"/>
                  <a:gd name="connsiteY94" fmla="*/ 234598 h 491771"/>
                  <a:gd name="connsiteX95" fmla="*/ 345625 w 607568"/>
                  <a:gd name="connsiteY95" fmla="*/ 236855 h 491771"/>
                  <a:gd name="connsiteX96" fmla="*/ 348639 w 607568"/>
                  <a:gd name="connsiteY96" fmla="*/ 235538 h 491771"/>
                  <a:gd name="connsiteX97" fmla="*/ 355514 w 607568"/>
                  <a:gd name="connsiteY97" fmla="*/ 234033 h 491771"/>
                  <a:gd name="connsiteX98" fmla="*/ 366628 w 607568"/>
                  <a:gd name="connsiteY98" fmla="*/ 237326 h 491771"/>
                  <a:gd name="connsiteX99" fmla="*/ 385371 w 607568"/>
                  <a:gd name="connsiteY99" fmla="*/ 249648 h 491771"/>
                  <a:gd name="connsiteX100" fmla="*/ 399876 w 607568"/>
                  <a:gd name="connsiteY100" fmla="*/ 279373 h 491771"/>
                  <a:gd name="connsiteX101" fmla="*/ 430016 w 607568"/>
                  <a:gd name="connsiteY101" fmla="*/ 289814 h 491771"/>
                  <a:gd name="connsiteX102" fmla="*/ 448382 w 607568"/>
                  <a:gd name="connsiteY102" fmla="*/ 316058 h 491771"/>
                  <a:gd name="connsiteX103" fmla="*/ 481630 w 607568"/>
                  <a:gd name="connsiteY103" fmla="*/ 424515 h 491771"/>
                  <a:gd name="connsiteX104" fmla="*/ 483891 w 607568"/>
                  <a:gd name="connsiteY104" fmla="*/ 436461 h 491771"/>
                  <a:gd name="connsiteX105" fmla="*/ 473718 w 607568"/>
                  <a:gd name="connsiteY105" fmla="*/ 470700 h 491771"/>
                  <a:gd name="connsiteX106" fmla="*/ 443956 w 607568"/>
                  <a:gd name="connsiteY106" fmla="*/ 490360 h 491771"/>
                  <a:gd name="connsiteX107" fmla="*/ 431805 w 607568"/>
                  <a:gd name="connsiteY107" fmla="*/ 491771 h 491771"/>
                  <a:gd name="connsiteX108" fmla="*/ 325375 w 607568"/>
                  <a:gd name="connsiteY108" fmla="*/ 491771 h 491771"/>
                  <a:gd name="connsiteX109" fmla="*/ 337430 w 607568"/>
                  <a:gd name="connsiteY109" fmla="*/ 415296 h 491771"/>
                  <a:gd name="connsiteX110" fmla="*/ 334605 w 607568"/>
                  <a:gd name="connsiteY110" fmla="*/ 389052 h 491771"/>
                  <a:gd name="connsiteX111" fmla="*/ 323962 w 607568"/>
                  <a:gd name="connsiteY111" fmla="*/ 360927 h 491771"/>
                  <a:gd name="connsiteX112" fmla="*/ 337430 w 607568"/>
                  <a:gd name="connsiteY112" fmla="*/ 347476 h 491771"/>
                  <a:gd name="connsiteX113" fmla="*/ 307196 w 607568"/>
                  <a:gd name="connsiteY113" fmla="*/ 317281 h 491771"/>
                  <a:gd name="connsiteX114" fmla="*/ 276868 w 607568"/>
                  <a:gd name="connsiteY114" fmla="*/ 347476 h 491771"/>
                  <a:gd name="connsiteX115" fmla="*/ 290337 w 607568"/>
                  <a:gd name="connsiteY115" fmla="*/ 360927 h 491771"/>
                  <a:gd name="connsiteX116" fmla="*/ 279694 w 607568"/>
                  <a:gd name="connsiteY116" fmla="*/ 389052 h 491771"/>
                  <a:gd name="connsiteX117" fmla="*/ 276963 w 607568"/>
                  <a:gd name="connsiteY117" fmla="*/ 415296 h 491771"/>
                  <a:gd name="connsiteX118" fmla="*/ 288736 w 607568"/>
                  <a:gd name="connsiteY118" fmla="*/ 491771 h 491771"/>
                  <a:gd name="connsiteX119" fmla="*/ 182493 w 607568"/>
                  <a:gd name="connsiteY119" fmla="*/ 491771 h 491771"/>
                  <a:gd name="connsiteX120" fmla="*/ 170437 w 607568"/>
                  <a:gd name="connsiteY120" fmla="*/ 490360 h 491771"/>
                  <a:gd name="connsiteX121" fmla="*/ 140675 w 607568"/>
                  <a:gd name="connsiteY121" fmla="*/ 470700 h 491771"/>
                  <a:gd name="connsiteX122" fmla="*/ 132669 w 607568"/>
                  <a:gd name="connsiteY122" fmla="*/ 424515 h 491771"/>
                  <a:gd name="connsiteX123" fmla="*/ 166011 w 607568"/>
                  <a:gd name="connsiteY123" fmla="*/ 316058 h 491771"/>
                  <a:gd name="connsiteX124" fmla="*/ 184377 w 607568"/>
                  <a:gd name="connsiteY124" fmla="*/ 289814 h 491771"/>
                  <a:gd name="connsiteX125" fmla="*/ 214517 w 607568"/>
                  <a:gd name="connsiteY125" fmla="*/ 279373 h 491771"/>
                  <a:gd name="connsiteX126" fmla="*/ 214517 w 607568"/>
                  <a:gd name="connsiteY126" fmla="*/ 279279 h 491771"/>
                  <a:gd name="connsiteX127" fmla="*/ 229022 w 607568"/>
                  <a:gd name="connsiteY127" fmla="*/ 249648 h 491771"/>
                  <a:gd name="connsiteX128" fmla="*/ 247765 w 607568"/>
                  <a:gd name="connsiteY128" fmla="*/ 237326 h 491771"/>
                  <a:gd name="connsiteX129" fmla="*/ 258879 w 607568"/>
                  <a:gd name="connsiteY129" fmla="*/ 234033 h 491771"/>
                  <a:gd name="connsiteX130" fmla="*/ 265754 w 607568"/>
                  <a:gd name="connsiteY130" fmla="*/ 235538 h 491771"/>
                  <a:gd name="connsiteX131" fmla="*/ 268768 w 607568"/>
                  <a:gd name="connsiteY131" fmla="*/ 236855 h 491771"/>
                  <a:gd name="connsiteX132" fmla="*/ 269239 w 607568"/>
                  <a:gd name="connsiteY132" fmla="*/ 234598 h 491771"/>
                  <a:gd name="connsiteX133" fmla="*/ 255205 w 607568"/>
                  <a:gd name="connsiteY133" fmla="*/ 222934 h 491771"/>
                  <a:gd name="connsiteX134" fmla="*/ 254546 w 607568"/>
                  <a:gd name="connsiteY134" fmla="*/ 222275 h 491771"/>
                  <a:gd name="connsiteX135" fmla="*/ 241548 w 607568"/>
                  <a:gd name="connsiteY135" fmla="*/ 207789 h 491771"/>
                  <a:gd name="connsiteX136" fmla="*/ 241077 w 607568"/>
                  <a:gd name="connsiteY136" fmla="*/ 207225 h 491771"/>
                  <a:gd name="connsiteX137" fmla="*/ 229681 w 607568"/>
                  <a:gd name="connsiteY137" fmla="*/ 189823 h 491771"/>
                  <a:gd name="connsiteX138" fmla="*/ 229493 w 607568"/>
                  <a:gd name="connsiteY138" fmla="*/ 189635 h 491771"/>
                  <a:gd name="connsiteX139" fmla="*/ 220356 w 607568"/>
                  <a:gd name="connsiteY139" fmla="*/ 169787 h 491771"/>
                  <a:gd name="connsiteX140" fmla="*/ 203497 w 607568"/>
                  <a:gd name="connsiteY140" fmla="*/ 159910 h 491771"/>
                  <a:gd name="connsiteX141" fmla="*/ 203120 w 607568"/>
                  <a:gd name="connsiteY141" fmla="*/ 159534 h 491771"/>
                  <a:gd name="connsiteX142" fmla="*/ 197281 w 607568"/>
                  <a:gd name="connsiteY142" fmla="*/ 151068 h 491771"/>
                  <a:gd name="connsiteX143" fmla="*/ 196433 w 607568"/>
                  <a:gd name="connsiteY143" fmla="*/ 149281 h 491771"/>
                  <a:gd name="connsiteX144" fmla="*/ 192666 w 607568"/>
                  <a:gd name="connsiteY144" fmla="*/ 138840 h 491771"/>
                  <a:gd name="connsiteX145" fmla="*/ 212727 w 607568"/>
                  <a:gd name="connsiteY145" fmla="*/ 95476 h 491771"/>
                  <a:gd name="connsiteX146" fmla="*/ 212727 w 607568"/>
                  <a:gd name="connsiteY146" fmla="*/ 85787 h 491771"/>
                  <a:gd name="connsiteX147" fmla="*/ 298626 w 607568"/>
                  <a:gd name="connsiteY147" fmla="*/ 0 h 491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</a:cxnLst>
                <a:rect l="l" t="t" r="r" b="b"/>
                <a:pathLst>
                  <a:path w="607568" h="491771">
                    <a:moveTo>
                      <a:pt x="355420" y="250307"/>
                    </a:moveTo>
                    <a:cubicBezTo>
                      <a:pt x="354290" y="250307"/>
                      <a:pt x="353160" y="250871"/>
                      <a:pt x="352312" y="251812"/>
                    </a:cubicBezTo>
                    <a:lnTo>
                      <a:pt x="321042" y="289814"/>
                    </a:lnTo>
                    <a:cubicBezTo>
                      <a:pt x="319723" y="291507"/>
                      <a:pt x="319912" y="293953"/>
                      <a:pt x="321513" y="295364"/>
                    </a:cubicBezTo>
                    <a:lnTo>
                      <a:pt x="369736" y="338257"/>
                    </a:lnTo>
                    <a:cubicBezTo>
                      <a:pt x="370396" y="338822"/>
                      <a:pt x="371149" y="339104"/>
                      <a:pt x="371997" y="339104"/>
                    </a:cubicBezTo>
                    <a:cubicBezTo>
                      <a:pt x="372374" y="339104"/>
                      <a:pt x="372750" y="339010"/>
                      <a:pt x="373127" y="338916"/>
                    </a:cubicBezTo>
                    <a:cubicBezTo>
                      <a:pt x="374257" y="338539"/>
                      <a:pt x="375105" y="337505"/>
                      <a:pt x="375293" y="336282"/>
                    </a:cubicBezTo>
                    <a:lnTo>
                      <a:pt x="383676" y="279467"/>
                    </a:lnTo>
                    <a:cubicBezTo>
                      <a:pt x="384618" y="273164"/>
                      <a:pt x="381792" y="266768"/>
                      <a:pt x="376424" y="263287"/>
                    </a:cubicBezTo>
                    <a:lnTo>
                      <a:pt x="357681" y="250965"/>
                    </a:lnTo>
                    <a:cubicBezTo>
                      <a:pt x="357021" y="250495"/>
                      <a:pt x="356174" y="250307"/>
                      <a:pt x="355420" y="250307"/>
                    </a:cubicBezTo>
                    <a:close/>
                    <a:moveTo>
                      <a:pt x="258879" y="250307"/>
                    </a:moveTo>
                    <a:cubicBezTo>
                      <a:pt x="258125" y="250307"/>
                      <a:pt x="257372" y="250495"/>
                      <a:pt x="256712" y="250965"/>
                    </a:cubicBezTo>
                    <a:lnTo>
                      <a:pt x="237969" y="263287"/>
                    </a:lnTo>
                    <a:cubicBezTo>
                      <a:pt x="232601" y="266768"/>
                      <a:pt x="229775" y="273164"/>
                      <a:pt x="230717" y="279467"/>
                    </a:cubicBezTo>
                    <a:lnTo>
                      <a:pt x="239100" y="336282"/>
                    </a:lnTo>
                    <a:cubicBezTo>
                      <a:pt x="239288" y="337505"/>
                      <a:pt x="240136" y="338539"/>
                      <a:pt x="241266" y="338916"/>
                    </a:cubicBezTo>
                    <a:cubicBezTo>
                      <a:pt x="241643" y="339010"/>
                      <a:pt x="242019" y="339104"/>
                      <a:pt x="242396" y="339104"/>
                    </a:cubicBezTo>
                    <a:cubicBezTo>
                      <a:pt x="243244" y="339104"/>
                      <a:pt x="243997" y="338822"/>
                      <a:pt x="244657" y="338257"/>
                    </a:cubicBezTo>
                    <a:lnTo>
                      <a:pt x="292880" y="295364"/>
                    </a:lnTo>
                    <a:cubicBezTo>
                      <a:pt x="294481" y="293953"/>
                      <a:pt x="294670" y="291507"/>
                      <a:pt x="293351" y="289814"/>
                    </a:cubicBezTo>
                    <a:lnTo>
                      <a:pt x="261987" y="251812"/>
                    </a:lnTo>
                    <a:cubicBezTo>
                      <a:pt x="261233" y="250871"/>
                      <a:pt x="260103" y="250307"/>
                      <a:pt x="258879" y="250307"/>
                    </a:cubicBezTo>
                    <a:close/>
                    <a:moveTo>
                      <a:pt x="500465" y="66049"/>
                    </a:moveTo>
                    <a:cubicBezTo>
                      <a:pt x="548129" y="66049"/>
                      <a:pt x="562447" y="93516"/>
                      <a:pt x="565743" y="130673"/>
                    </a:cubicBezTo>
                    <a:cubicBezTo>
                      <a:pt x="565932" y="130673"/>
                      <a:pt x="566026" y="130673"/>
                      <a:pt x="566120" y="130673"/>
                    </a:cubicBezTo>
                    <a:cubicBezTo>
                      <a:pt x="577141" y="133118"/>
                      <a:pt x="583358" y="146664"/>
                      <a:pt x="580250" y="160962"/>
                    </a:cubicBezTo>
                    <a:cubicBezTo>
                      <a:pt x="577706" y="172532"/>
                      <a:pt x="569700" y="180904"/>
                      <a:pt x="560939" y="182503"/>
                    </a:cubicBezTo>
                    <a:cubicBezTo>
                      <a:pt x="554628" y="199529"/>
                      <a:pt x="543796" y="214016"/>
                      <a:pt x="531927" y="223799"/>
                    </a:cubicBezTo>
                    <a:cubicBezTo>
                      <a:pt x="528913" y="226338"/>
                      <a:pt x="527500" y="230383"/>
                      <a:pt x="528253" y="234240"/>
                    </a:cubicBezTo>
                    <a:lnTo>
                      <a:pt x="530797" y="246281"/>
                    </a:lnTo>
                    <a:cubicBezTo>
                      <a:pt x="532304" y="253806"/>
                      <a:pt x="538238" y="259732"/>
                      <a:pt x="545868" y="261143"/>
                    </a:cubicBezTo>
                    <a:lnTo>
                      <a:pt x="558961" y="263777"/>
                    </a:lnTo>
                    <a:cubicBezTo>
                      <a:pt x="578366" y="267634"/>
                      <a:pt x="593437" y="282684"/>
                      <a:pt x="597299" y="301968"/>
                    </a:cubicBezTo>
                    <a:lnTo>
                      <a:pt x="607002" y="350788"/>
                    </a:lnTo>
                    <a:cubicBezTo>
                      <a:pt x="608697" y="358972"/>
                      <a:pt x="606531" y="367438"/>
                      <a:pt x="601256" y="373835"/>
                    </a:cubicBezTo>
                    <a:cubicBezTo>
                      <a:pt x="595981" y="380325"/>
                      <a:pt x="588068" y="384088"/>
                      <a:pt x="579685" y="384088"/>
                    </a:cubicBezTo>
                    <a:lnTo>
                      <a:pt x="490386" y="384088"/>
                    </a:lnTo>
                    <a:lnTo>
                      <a:pt x="467685" y="310058"/>
                    </a:lnTo>
                    <a:cubicBezTo>
                      <a:pt x="461845" y="291150"/>
                      <a:pt x="448563" y="276194"/>
                      <a:pt x="431702" y="267445"/>
                    </a:cubicBezTo>
                    <a:cubicBezTo>
                      <a:pt x="434999" y="265940"/>
                      <a:pt x="438295" y="264529"/>
                      <a:pt x="441969" y="263777"/>
                    </a:cubicBezTo>
                    <a:lnTo>
                      <a:pt x="455157" y="261237"/>
                    </a:lnTo>
                    <a:cubicBezTo>
                      <a:pt x="462692" y="259732"/>
                      <a:pt x="468627" y="253806"/>
                      <a:pt x="470228" y="246281"/>
                    </a:cubicBezTo>
                    <a:lnTo>
                      <a:pt x="472677" y="234240"/>
                    </a:lnTo>
                    <a:cubicBezTo>
                      <a:pt x="473525" y="230383"/>
                      <a:pt x="472112" y="226338"/>
                      <a:pt x="469098" y="223893"/>
                    </a:cubicBezTo>
                    <a:cubicBezTo>
                      <a:pt x="457229" y="214016"/>
                      <a:pt x="446302" y="199529"/>
                      <a:pt x="439991" y="182503"/>
                    </a:cubicBezTo>
                    <a:cubicBezTo>
                      <a:pt x="434716" y="181563"/>
                      <a:pt x="429818" y="177894"/>
                      <a:pt x="426144" y="172720"/>
                    </a:cubicBezTo>
                    <a:cubicBezTo>
                      <a:pt x="433303" y="164725"/>
                      <a:pt x="438861" y="154754"/>
                      <a:pt x="441404" y="143278"/>
                    </a:cubicBezTo>
                    <a:cubicBezTo>
                      <a:pt x="444324" y="130485"/>
                      <a:pt x="443476" y="118068"/>
                      <a:pt x="439708" y="107438"/>
                    </a:cubicBezTo>
                    <a:cubicBezTo>
                      <a:pt x="447244" y="82699"/>
                      <a:pt x="464200" y="66049"/>
                      <a:pt x="500465" y="66049"/>
                    </a:cubicBezTo>
                    <a:close/>
                    <a:moveTo>
                      <a:pt x="107100" y="66049"/>
                    </a:moveTo>
                    <a:cubicBezTo>
                      <a:pt x="151561" y="66049"/>
                      <a:pt x="166820" y="90130"/>
                      <a:pt x="171341" y="123618"/>
                    </a:cubicBezTo>
                    <a:cubicBezTo>
                      <a:pt x="170965" y="129920"/>
                      <a:pt x="171436" y="136505"/>
                      <a:pt x="172849" y="143278"/>
                    </a:cubicBezTo>
                    <a:cubicBezTo>
                      <a:pt x="174921" y="152590"/>
                      <a:pt x="178971" y="161056"/>
                      <a:pt x="184246" y="168205"/>
                    </a:cubicBezTo>
                    <a:cubicBezTo>
                      <a:pt x="180573" y="175919"/>
                      <a:pt x="174356" y="181281"/>
                      <a:pt x="167574" y="182503"/>
                    </a:cubicBezTo>
                    <a:cubicBezTo>
                      <a:pt x="161263" y="199529"/>
                      <a:pt x="150336" y="214016"/>
                      <a:pt x="138468" y="223799"/>
                    </a:cubicBezTo>
                    <a:cubicBezTo>
                      <a:pt x="135453" y="226338"/>
                      <a:pt x="134040" y="230383"/>
                      <a:pt x="134794" y="234240"/>
                    </a:cubicBezTo>
                    <a:lnTo>
                      <a:pt x="137337" y="246281"/>
                    </a:lnTo>
                    <a:cubicBezTo>
                      <a:pt x="138939" y="253806"/>
                      <a:pt x="144873" y="259732"/>
                      <a:pt x="152408" y="261143"/>
                    </a:cubicBezTo>
                    <a:lnTo>
                      <a:pt x="165596" y="263777"/>
                    </a:lnTo>
                    <a:cubicBezTo>
                      <a:pt x="170494" y="264812"/>
                      <a:pt x="175203" y="266505"/>
                      <a:pt x="179442" y="268856"/>
                    </a:cubicBezTo>
                    <a:cubicBezTo>
                      <a:pt x="164088" y="277793"/>
                      <a:pt x="152126" y="292279"/>
                      <a:pt x="146662" y="310058"/>
                    </a:cubicBezTo>
                    <a:lnTo>
                      <a:pt x="123867" y="384088"/>
                    </a:lnTo>
                    <a:lnTo>
                      <a:pt x="27883" y="384088"/>
                    </a:lnTo>
                    <a:cubicBezTo>
                      <a:pt x="19499" y="384088"/>
                      <a:pt x="11587" y="380325"/>
                      <a:pt x="6312" y="373835"/>
                    </a:cubicBezTo>
                    <a:cubicBezTo>
                      <a:pt x="1037" y="367438"/>
                      <a:pt x="-1129" y="358972"/>
                      <a:pt x="566" y="350788"/>
                    </a:cubicBezTo>
                    <a:lnTo>
                      <a:pt x="10268" y="301968"/>
                    </a:lnTo>
                    <a:cubicBezTo>
                      <a:pt x="14130" y="282684"/>
                      <a:pt x="29202" y="267634"/>
                      <a:pt x="48606" y="263777"/>
                    </a:cubicBezTo>
                    <a:lnTo>
                      <a:pt x="61699" y="261237"/>
                    </a:lnTo>
                    <a:cubicBezTo>
                      <a:pt x="69328" y="259732"/>
                      <a:pt x="75263" y="253806"/>
                      <a:pt x="76770" y="246281"/>
                    </a:cubicBezTo>
                    <a:lnTo>
                      <a:pt x="79313" y="234240"/>
                    </a:lnTo>
                    <a:cubicBezTo>
                      <a:pt x="80067" y="230383"/>
                      <a:pt x="78654" y="226338"/>
                      <a:pt x="75639" y="223893"/>
                    </a:cubicBezTo>
                    <a:cubicBezTo>
                      <a:pt x="63771" y="214016"/>
                      <a:pt x="52939" y="199623"/>
                      <a:pt x="46628" y="182503"/>
                    </a:cubicBezTo>
                    <a:cubicBezTo>
                      <a:pt x="37867" y="180904"/>
                      <a:pt x="29861" y="172532"/>
                      <a:pt x="27318" y="160962"/>
                    </a:cubicBezTo>
                    <a:cubicBezTo>
                      <a:pt x="24115" y="146664"/>
                      <a:pt x="30426" y="133118"/>
                      <a:pt x="41447" y="130673"/>
                    </a:cubicBezTo>
                    <a:cubicBezTo>
                      <a:pt x="41541" y="130673"/>
                      <a:pt x="41729" y="130673"/>
                      <a:pt x="41824" y="130673"/>
                    </a:cubicBezTo>
                    <a:cubicBezTo>
                      <a:pt x="45403" y="93516"/>
                      <a:pt x="60192" y="66049"/>
                      <a:pt x="107100" y="66049"/>
                    </a:cubicBezTo>
                    <a:close/>
                    <a:moveTo>
                      <a:pt x="298626" y="0"/>
                    </a:moveTo>
                    <a:lnTo>
                      <a:pt x="315956" y="0"/>
                    </a:lnTo>
                    <a:cubicBezTo>
                      <a:pt x="363426" y="0"/>
                      <a:pt x="401854" y="38378"/>
                      <a:pt x="401854" y="85787"/>
                    </a:cubicBezTo>
                    <a:lnTo>
                      <a:pt x="401854" y="95476"/>
                    </a:lnTo>
                    <a:cubicBezTo>
                      <a:pt x="417301" y="99238"/>
                      <a:pt x="426154" y="118522"/>
                      <a:pt x="421633" y="138840"/>
                    </a:cubicBezTo>
                    <a:cubicBezTo>
                      <a:pt x="420880" y="142602"/>
                      <a:pt x="419467" y="146083"/>
                      <a:pt x="417960" y="149281"/>
                    </a:cubicBezTo>
                    <a:cubicBezTo>
                      <a:pt x="417677" y="149939"/>
                      <a:pt x="417395" y="150504"/>
                      <a:pt x="417112" y="151068"/>
                    </a:cubicBezTo>
                    <a:cubicBezTo>
                      <a:pt x="415417" y="154172"/>
                      <a:pt x="413533" y="157088"/>
                      <a:pt x="411273" y="159534"/>
                    </a:cubicBezTo>
                    <a:cubicBezTo>
                      <a:pt x="411179" y="159628"/>
                      <a:pt x="410990" y="159816"/>
                      <a:pt x="410896" y="159910"/>
                    </a:cubicBezTo>
                    <a:cubicBezTo>
                      <a:pt x="406092" y="165084"/>
                      <a:pt x="400159" y="168658"/>
                      <a:pt x="394037" y="169787"/>
                    </a:cubicBezTo>
                    <a:cubicBezTo>
                      <a:pt x="391494" y="176654"/>
                      <a:pt x="388385" y="183332"/>
                      <a:pt x="384900" y="189541"/>
                    </a:cubicBezTo>
                    <a:cubicBezTo>
                      <a:pt x="384806" y="189635"/>
                      <a:pt x="384806" y="189729"/>
                      <a:pt x="384712" y="189823"/>
                    </a:cubicBezTo>
                    <a:cubicBezTo>
                      <a:pt x="381227" y="196031"/>
                      <a:pt x="377460" y="201769"/>
                      <a:pt x="373316" y="207131"/>
                    </a:cubicBezTo>
                    <a:cubicBezTo>
                      <a:pt x="373127" y="207413"/>
                      <a:pt x="372939" y="207601"/>
                      <a:pt x="372750" y="207789"/>
                    </a:cubicBezTo>
                    <a:cubicBezTo>
                      <a:pt x="368700" y="213057"/>
                      <a:pt x="364368" y="217948"/>
                      <a:pt x="359847" y="222275"/>
                    </a:cubicBezTo>
                    <a:cubicBezTo>
                      <a:pt x="359658" y="222463"/>
                      <a:pt x="359376" y="222651"/>
                      <a:pt x="359188" y="222934"/>
                    </a:cubicBezTo>
                    <a:cubicBezTo>
                      <a:pt x="354667" y="227261"/>
                      <a:pt x="349957" y="231211"/>
                      <a:pt x="345154" y="234598"/>
                    </a:cubicBezTo>
                    <a:lnTo>
                      <a:pt x="345625" y="236855"/>
                    </a:lnTo>
                    <a:cubicBezTo>
                      <a:pt x="346567" y="236385"/>
                      <a:pt x="347603" y="235915"/>
                      <a:pt x="348639" y="235538"/>
                    </a:cubicBezTo>
                    <a:cubicBezTo>
                      <a:pt x="350899" y="234786"/>
                      <a:pt x="353065" y="234033"/>
                      <a:pt x="355514" y="234033"/>
                    </a:cubicBezTo>
                    <a:cubicBezTo>
                      <a:pt x="359470" y="234033"/>
                      <a:pt x="363238" y="235162"/>
                      <a:pt x="366628" y="237326"/>
                    </a:cubicBezTo>
                    <a:cubicBezTo>
                      <a:pt x="366628" y="237326"/>
                      <a:pt x="380756" y="246450"/>
                      <a:pt x="385371" y="249648"/>
                    </a:cubicBezTo>
                    <a:cubicBezTo>
                      <a:pt x="401854" y="261030"/>
                      <a:pt x="399876" y="279373"/>
                      <a:pt x="399876" y="279373"/>
                    </a:cubicBezTo>
                    <a:cubicBezTo>
                      <a:pt x="410990" y="279655"/>
                      <a:pt x="421822" y="283041"/>
                      <a:pt x="430016" y="289814"/>
                    </a:cubicBezTo>
                    <a:cubicBezTo>
                      <a:pt x="445180" y="302324"/>
                      <a:pt x="447535" y="313330"/>
                      <a:pt x="448382" y="316058"/>
                    </a:cubicBezTo>
                    <a:lnTo>
                      <a:pt x="481630" y="424515"/>
                    </a:lnTo>
                    <a:cubicBezTo>
                      <a:pt x="482855" y="428371"/>
                      <a:pt x="483608" y="432416"/>
                      <a:pt x="483891" y="436461"/>
                    </a:cubicBezTo>
                    <a:cubicBezTo>
                      <a:pt x="484644" y="448595"/>
                      <a:pt x="481159" y="460730"/>
                      <a:pt x="473718" y="470700"/>
                    </a:cubicBezTo>
                    <a:cubicBezTo>
                      <a:pt x="466372" y="480671"/>
                      <a:pt x="455823" y="487538"/>
                      <a:pt x="443956" y="490360"/>
                    </a:cubicBezTo>
                    <a:cubicBezTo>
                      <a:pt x="440000" y="491301"/>
                      <a:pt x="435950" y="491771"/>
                      <a:pt x="431805" y="491771"/>
                    </a:cubicBezTo>
                    <a:lnTo>
                      <a:pt x="325375" y="491771"/>
                    </a:lnTo>
                    <a:lnTo>
                      <a:pt x="337430" y="415296"/>
                    </a:lnTo>
                    <a:cubicBezTo>
                      <a:pt x="338749" y="406454"/>
                      <a:pt x="337807" y="397424"/>
                      <a:pt x="334605" y="389052"/>
                    </a:cubicBezTo>
                    <a:lnTo>
                      <a:pt x="323962" y="360927"/>
                    </a:lnTo>
                    <a:lnTo>
                      <a:pt x="337430" y="347476"/>
                    </a:lnTo>
                    <a:lnTo>
                      <a:pt x="307196" y="317281"/>
                    </a:lnTo>
                    <a:lnTo>
                      <a:pt x="276868" y="347476"/>
                    </a:lnTo>
                    <a:lnTo>
                      <a:pt x="290337" y="360927"/>
                    </a:lnTo>
                    <a:lnTo>
                      <a:pt x="279694" y="389052"/>
                    </a:lnTo>
                    <a:cubicBezTo>
                      <a:pt x="276586" y="397424"/>
                      <a:pt x="275644" y="406454"/>
                      <a:pt x="276963" y="415296"/>
                    </a:cubicBezTo>
                    <a:lnTo>
                      <a:pt x="288736" y="491771"/>
                    </a:lnTo>
                    <a:lnTo>
                      <a:pt x="182493" y="491771"/>
                    </a:lnTo>
                    <a:cubicBezTo>
                      <a:pt x="178443" y="491771"/>
                      <a:pt x="174299" y="491301"/>
                      <a:pt x="170437" y="490360"/>
                    </a:cubicBezTo>
                    <a:cubicBezTo>
                      <a:pt x="158570" y="487538"/>
                      <a:pt x="148021" y="480671"/>
                      <a:pt x="140675" y="470700"/>
                    </a:cubicBezTo>
                    <a:cubicBezTo>
                      <a:pt x="130785" y="457343"/>
                      <a:pt x="127865" y="440223"/>
                      <a:pt x="132669" y="424515"/>
                    </a:cubicBezTo>
                    <a:lnTo>
                      <a:pt x="166011" y="316058"/>
                    </a:lnTo>
                    <a:cubicBezTo>
                      <a:pt x="166858" y="313330"/>
                      <a:pt x="170908" y="300631"/>
                      <a:pt x="184377" y="289814"/>
                    </a:cubicBezTo>
                    <a:cubicBezTo>
                      <a:pt x="192666" y="283229"/>
                      <a:pt x="203403" y="279655"/>
                      <a:pt x="214517" y="279373"/>
                    </a:cubicBezTo>
                    <a:lnTo>
                      <a:pt x="214517" y="279279"/>
                    </a:lnTo>
                    <a:cubicBezTo>
                      <a:pt x="214140" y="273447"/>
                      <a:pt x="211880" y="260654"/>
                      <a:pt x="229022" y="249648"/>
                    </a:cubicBezTo>
                    <a:cubicBezTo>
                      <a:pt x="233731" y="246638"/>
                      <a:pt x="247765" y="237326"/>
                      <a:pt x="247765" y="237326"/>
                    </a:cubicBezTo>
                    <a:cubicBezTo>
                      <a:pt x="251061" y="235162"/>
                      <a:pt x="254923" y="234033"/>
                      <a:pt x="258879" y="234033"/>
                    </a:cubicBezTo>
                    <a:cubicBezTo>
                      <a:pt x="261328" y="234033"/>
                      <a:pt x="263494" y="234786"/>
                      <a:pt x="265754" y="235538"/>
                    </a:cubicBezTo>
                    <a:cubicBezTo>
                      <a:pt x="266790" y="236009"/>
                      <a:pt x="267826" y="236385"/>
                      <a:pt x="268768" y="236855"/>
                    </a:cubicBezTo>
                    <a:lnTo>
                      <a:pt x="269239" y="234598"/>
                    </a:lnTo>
                    <a:cubicBezTo>
                      <a:pt x="264436" y="231211"/>
                      <a:pt x="259726" y="227261"/>
                      <a:pt x="255205" y="222934"/>
                    </a:cubicBezTo>
                    <a:cubicBezTo>
                      <a:pt x="254923" y="222651"/>
                      <a:pt x="254735" y="222463"/>
                      <a:pt x="254546" y="222275"/>
                    </a:cubicBezTo>
                    <a:cubicBezTo>
                      <a:pt x="250025" y="217948"/>
                      <a:pt x="245693" y="213057"/>
                      <a:pt x="241548" y="207789"/>
                    </a:cubicBezTo>
                    <a:cubicBezTo>
                      <a:pt x="241454" y="207601"/>
                      <a:pt x="241266" y="207413"/>
                      <a:pt x="241077" y="207225"/>
                    </a:cubicBezTo>
                    <a:cubicBezTo>
                      <a:pt x="236933" y="201769"/>
                      <a:pt x="233072" y="196031"/>
                      <a:pt x="229681" y="189823"/>
                    </a:cubicBezTo>
                    <a:cubicBezTo>
                      <a:pt x="229587" y="189729"/>
                      <a:pt x="229587" y="189635"/>
                      <a:pt x="229493" y="189635"/>
                    </a:cubicBezTo>
                    <a:cubicBezTo>
                      <a:pt x="226008" y="183332"/>
                      <a:pt x="222899" y="176654"/>
                      <a:pt x="220356" y="169787"/>
                    </a:cubicBezTo>
                    <a:cubicBezTo>
                      <a:pt x="214140" y="168658"/>
                      <a:pt x="208301" y="165084"/>
                      <a:pt x="203497" y="159910"/>
                    </a:cubicBezTo>
                    <a:cubicBezTo>
                      <a:pt x="203309" y="159722"/>
                      <a:pt x="203214" y="159628"/>
                      <a:pt x="203120" y="159534"/>
                    </a:cubicBezTo>
                    <a:cubicBezTo>
                      <a:pt x="200860" y="157088"/>
                      <a:pt x="198976" y="154172"/>
                      <a:pt x="197281" y="151068"/>
                    </a:cubicBezTo>
                    <a:cubicBezTo>
                      <a:pt x="196998" y="150504"/>
                      <a:pt x="196716" y="149939"/>
                      <a:pt x="196433" y="149281"/>
                    </a:cubicBezTo>
                    <a:cubicBezTo>
                      <a:pt x="194832" y="146083"/>
                      <a:pt x="193513" y="142602"/>
                      <a:pt x="192666" y="138840"/>
                    </a:cubicBezTo>
                    <a:cubicBezTo>
                      <a:pt x="188145" y="118428"/>
                      <a:pt x="197092" y="99050"/>
                      <a:pt x="212727" y="95476"/>
                    </a:cubicBezTo>
                    <a:lnTo>
                      <a:pt x="212727" y="85787"/>
                    </a:lnTo>
                    <a:cubicBezTo>
                      <a:pt x="212727" y="38378"/>
                      <a:pt x="251155" y="0"/>
                      <a:pt x="298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F354C62-FE31-4DFD-B9D4-1905DEBBE10F}"/>
                </a:ext>
              </a:extLst>
            </p:cNvPr>
            <p:cNvCxnSpPr/>
            <p:nvPr/>
          </p:nvCxnSpPr>
          <p:spPr>
            <a:xfrm>
              <a:off x="8023021" y="4419000"/>
              <a:ext cx="0" cy="1724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3BA0639-9FAB-403C-BA9C-58725368442A}"/>
                </a:ext>
              </a:extLst>
            </p:cNvPr>
            <p:cNvGrpSpPr/>
            <p:nvPr/>
          </p:nvGrpSpPr>
          <p:grpSpPr>
            <a:xfrm>
              <a:off x="4514356" y="3564000"/>
              <a:ext cx="3174487" cy="2579625"/>
              <a:chOff x="4181513" y="3564000"/>
              <a:chExt cx="3174487" cy="2579625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521EBBF-8877-4873-973D-63A0D8ECE792}"/>
                  </a:ext>
                </a:extLst>
              </p:cNvPr>
              <p:cNvSpPr txBox="1"/>
              <p:nvPr/>
            </p:nvSpPr>
            <p:spPr>
              <a:xfrm>
                <a:off x="4181514" y="4243174"/>
                <a:ext cx="3174486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accent3"/>
                    </a:solidFill>
                  </a:rPr>
                  <a:t>Mental health significance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10B38CE-A126-4A65-94AB-FBCC3AA2831A}"/>
                  </a:ext>
                </a:extLst>
              </p:cNvPr>
              <p:cNvSpPr txBox="1"/>
              <p:nvPr/>
            </p:nvSpPr>
            <p:spPr>
              <a:xfrm>
                <a:off x="4181513" y="4831506"/>
                <a:ext cx="3174486" cy="131211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/>
                  <a:t>Enrolling in mental health education classes can help students build channels of support and communication</a:t>
                </a: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37E96193-DBED-412F-9F54-47CCFFBBC385}"/>
                  </a:ext>
                </a:extLst>
              </p:cNvPr>
              <p:cNvSpPr/>
              <p:nvPr/>
            </p:nvSpPr>
            <p:spPr bwMode="auto">
              <a:xfrm>
                <a:off x="4314003" y="3564000"/>
                <a:ext cx="609685" cy="493484"/>
              </a:xfrm>
              <a:custGeom>
                <a:avLst/>
                <a:gdLst>
                  <a:gd name="connsiteX0" fmla="*/ 355420 w 607568"/>
                  <a:gd name="connsiteY0" fmla="*/ 250307 h 491771"/>
                  <a:gd name="connsiteX1" fmla="*/ 352312 w 607568"/>
                  <a:gd name="connsiteY1" fmla="*/ 251812 h 491771"/>
                  <a:gd name="connsiteX2" fmla="*/ 321042 w 607568"/>
                  <a:gd name="connsiteY2" fmla="*/ 289814 h 491771"/>
                  <a:gd name="connsiteX3" fmla="*/ 321513 w 607568"/>
                  <a:gd name="connsiteY3" fmla="*/ 295364 h 491771"/>
                  <a:gd name="connsiteX4" fmla="*/ 369736 w 607568"/>
                  <a:gd name="connsiteY4" fmla="*/ 338257 h 491771"/>
                  <a:gd name="connsiteX5" fmla="*/ 371997 w 607568"/>
                  <a:gd name="connsiteY5" fmla="*/ 339104 h 491771"/>
                  <a:gd name="connsiteX6" fmla="*/ 373127 w 607568"/>
                  <a:gd name="connsiteY6" fmla="*/ 338916 h 491771"/>
                  <a:gd name="connsiteX7" fmla="*/ 375293 w 607568"/>
                  <a:gd name="connsiteY7" fmla="*/ 336282 h 491771"/>
                  <a:gd name="connsiteX8" fmla="*/ 383676 w 607568"/>
                  <a:gd name="connsiteY8" fmla="*/ 279467 h 491771"/>
                  <a:gd name="connsiteX9" fmla="*/ 376424 w 607568"/>
                  <a:gd name="connsiteY9" fmla="*/ 263287 h 491771"/>
                  <a:gd name="connsiteX10" fmla="*/ 357681 w 607568"/>
                  <a:gd name="connsiteY10" fmla="*/ 250965 h 491771"/>
                  <a:gd name="connsiteX11" fmla="*/ 355420 w 607568"/>
                  <a:gd name="connsiteY11" fmla="*/ 250307 h 491771"/>
                  <a:gd name="connsiteX12" fmla="*/ 258879 w 607568"/>
                  <a:gd name="connsiteY12" fmla="*/ 250307 h 491771"/>
                  <a:gd name="connsiteX13" fmla="*/ 256712 w 607568"/>
                  <a:gd name="connsiteY13" fmla="*/ 250965 h 491771"/>
                  <a:gd name="connsiteX14" fmla="*/ 237969 w 607568"/>
                  <a:gd name="connsiteY14" fmla="*/ 263287 h 491771"/>
                  <a:gd name="connsiteX15" fmla="*/ 230717 w 607568"/>
                  <a:gd name="connsiteY15" fmla="*/ 279467 h 491771"/>
                  <a:gd name="connsiteX16" fmla="*/ 239100 w 607568"/>
                  <a:gd name="connsiteY16" fmla="*/ 336282 h 491771"/>
                  <a:gd name="connsiteX17" fmla="*/ 241266 w 607568"/>
                  <a:gd name="connsiteY17" fmla="*/ 338916 h 491771"/>
                  <a:gd name="connsiteX18" fmla="*/ 242396 w 607568"/>
                  <a:gd name="connsiteY18" fmla="*/ 339104 h 491771"/>
                  <a:gd name="connsiteX19" fmla="*/ 244657 w 607568"/>
                  <a:gd name="connsiteY19" fmla="*/ 338257 h 491771"/>
                  <a:gd name="connsiteX20" fmla="*/ 292880 w 607568"/>
                  <a:gd name="connsiteY20" fmla="*/ 295364 h 491771"/>
                  <a:gd name="connsiteX21" fmla="*/ 293351 w 607568"/>
                  <a:gd name="connsiteY21" fmla="*/ 289814 h 491771"/>
                  <a:gd name="connsiteX22" fmla="*/ 261987 w 607568"/>
                  <a:gd name="connsiteY22" fmla="*/ 251812 h 491771"/>
                  <a:gd name="connsiteX23" fmla="*/ 258879 w 607568"/>
                  <a:gd name="connsiteY23" fmla="*/ 250307 h 491771"/>
                  <a:gd name="connsiteX24" fmla="*/ 500465 w 607568"/>
                  <a:gd name="connsiteY24" fmla="*/ 66049 h 491771"/>
                  <a:gd name="connsiteX25" fmla="*/ 565743 w 607568"/>
                  <a:gd name="connsiteY25" fmla="*/ 130673 h 491771"/>
                  <a:gd name="connsiteX26" fmla="*/ 566120 w 607568"/>
                  <a:gd name="connsiteY26" fmla="*/ 130673 h 491771"/>
                  <a:gd name="connsiteX27" fmla="*/ 580250 w 607568"/>
                  <a:gd name="connsiteY27" fmla="*/ 160962 h 491771"/>
                  <a:gd name="connsiteX28" fmla="*/ 560939 w 607568"/>
                  <a:gd name="connsiteY28" fmla="*/ 182503 h 491771"/>
                  <a:gd name="connsiteX29" fmla="*/ 531927 w 607568"/>
                  <a:gd name="connsiteY29" fmla="*/ 223799 h 491771"/>
                  <a:gd name="connsiteX30" fmla="*/ 528253 w 607568"/>
                  <a:gd name="connsiteY30" fmla="*/ 234240 h 491771"/>
                  <a:gd name="connsiteX31" fmla="*/ 530797 w 607568"/>
                  <a:gd name="connsiteY31" fmla="*/ 246281 h 491771"/>
                  <a:gd name="connsiteX32" fmla="*/ 545868 w 607568"/>
                  <a:gd name="connsiteY32" fmla="*/ 261143 h 491771"/>
                  <a:gd name="connsiteX33" fmla="*/ 558961 w 607568"/>
                  <a:gd name="connsiteY33" fmla="*/ 263777 h 491771"/>
                  <a:gd name="connsiteX34" fmla="*/ 597299 w 607568"/>
                  <a:gd name="connsiteY34" fmla="*/ 301968 h 491771"/>
                  <a:gd name="connsiteX35" fmla="*/ 607002 w 607568"/>
                  <a:gd name="connsiteY35" fmla="*/ 350788 h 491771"/>
                  <a:gd name="connsiteX36" fmla="*/ 601256 w 607568"/>
                  <a:gd name="connsiteY36" fmla="*/ 373835 h 491771"/>
                  <a:gd name="connsiteX37" fmla="*/ 579685 w 607568"/>
                  <a:gd name="connsiteY37" fmla="*/ 384088 h 491771"/>
                  <a:gd name="connsiteX38" fmla="*/ 490386 w 607568"/>
                  <a:gd name="connsiteY38" fmla="*/ 384088 h 491771"/>
                  <a:gd name="connsiteX39" fmla="*/ 467685 w 607568"/>
                  <a:gd name="connsiteY39" fmla="*/ 310058 h 491771"/>
                  <a:gd name="connsiteX40" fmla="*/ 431702 w 607568"/>
                  <a:gd name="connsiteY40" fmla="*/ 267445 h 491771"/>
                  <a:gd name="connsiteX41" fmla="*/ 441969 w 607568"/>
                  <a:gd name="connsiteY41" fmla="*/ 263777 h 491771"/>
                  <a:gd name="connsiteX42" fmla="*/ 455157 w 607568"/>
                  <a:gd name="connsiteY42" fmla="*/ 261237 h 491771"/>
                  <a:gd name="connsiteX43" fmla="*/ 470228 w 607568"/>
                  <a:gd name="connsiteY43" fmla="*/ 246281 h 491771"/>
                  <a:gd name="connsiteX44" fmla="*/ 472677 w 607568"/>
                  <a:gd name="connsiteY44" fmla="*/ 234240 h 491771"/>
                  <a:gd name="connsiteX45" fmla="*/ 469098 w 607568"/>
                  <a:gd name="connsiteY45" fmla="*/ 223893 h 491771"/>
                  <a:gd name="connsiteX46" fmla="*/ 439991 w 607568"/>
                  <a:gd name="connsiteY46" fmla="*/ 182503 h 491771"/>
                  <a:gd name="connsiteX47" fmla="*/ 426144 w 607568"/>
                  <a:gd name="connsiteY47" fmla="*/ 172720 h 491771"/>
                  <a:gd name="connsiteX48" fmla="*/ 441404 w 607568"/>
                  <a:gd name="connsiteY48" fmla="*/ 143278 h 491771"/>
                  <a:gd name="connsiteX49" fmla="*/ 439708 w 607568"/>
                  <a:gd name="connsiteY49" fmla="*/ 107438 h 491771"/>
                  <a:gd name="connsiteX50" fmla="*/ 500465 w 607568"/>
                  <a:gd name="connsiteY50" fmla="*/ 66049 h 491771"/>
                  <a:gd name="connsiteX51" fmla="*/ 107100 w 607568"/>
                  <a:gd name="connsiteY51" fmla="*/ 66049 h 491771"/>
                  <a:gd name="connsiteX52" fmla="*/ 171341 w 607568"/>
                  <a:gd name="connsiteY52" fmla="*/ 123618 h 491771"/>
                  <a:gd name="connsiteX53" fmla="*/ 172849 w 607568"/>
                  <a:gd name="connsiteY53" fmla="*/ 143278 h 491771"/>
                  <a:gd name="connsiteX54" fmla="*/ 184246 w 607568"/>
                  <a:gd name="connsiteY54" fmla="*/ 168205 h 491771"/>
                  <a:gd name="connsiteX55" fmla="*/ 167574 w 607568"/>
                  <a:gd name="connsiteY55" fmla="*/ 182503 h 491771"/>
                  <a:gd name="connsiteX56" fmla="*/ 138468 w 607568"/>
                  <a:gd name="connsiteY56" fmla="*/ 223799 h 491771"/>
                  <a:gd name="connsiteX57" fmla="*/ 134794 w 607568"/>
                  <a:gd name="connsiteY57" fmla="*/ 234240 h 491771"/>
                  <a:gd name="connsiteX58" fmla="*/ 137337 w 607568"/>
                  <a:gd name="connsiteY58" fmla="*/ 246281 h 491771"/>
                  <a:gd name="connsiteX59" fmla="*/ 152408 w 607568"/>
                  <a:gd name="connsiteY59" fmla="*/ 261143 h 491771"/>
                  <a:gd name="connsiteX60" fmla="*/ 165596 w 607568"/>
                  <a:gd name="connsiteY60" fmla="*/ 263777 h 491771"/>
                  <a:gd name="connsiteX61" fmla="*/ 179442 w 607568"/>
                  <a:gd name="connsiteY61" fmla="*/ 268856 h 491771"/>
                  <a:gd name="connsiteX62" fmla="*/ 146662 w 607568"/>
                  <a:gd name="connsiteY62" fmla="*/ 310058 h 491771"/>
                  <a:gd name="connsiteX63" fmla="*/ 123867 w 607568"/>
                  <a:gd name="connsiteY63" fmla="*/ 384088 h 491771"/>
                  <a:gd name="connsiteX64" fmla="*/ 27883 w 607568"/>
                  <a:gd name="connsiteY64" fmla="*/ 384088 h 491771"/>
                  <a:gd name="connsiteX65" fmla="*/ 6312 w 607568"/>
                  <a:gd name="connsiteY65" fmla="*/ 373835 h 491771"/>
                  <a:gd name="connsiteX66" fmla="*/ 566 w 607568"/>
                  <a:gd name="connsiteY66" fmla="*/ 350788 h 491771"/>
                  <a:gd name="connsiteX67" fmla="*/ 10268 w 607568"/>
                  <a:gd name="connsiteY67" fmla="*/ 301968 h 491771"/>
                  <a:gd name="connsiteX68" fmla="*/ 48606 w 607568"/>
                  <a:gd name="connsiteY68" fmla="*/ 263777 h 491771"/>
                  <a:gd name="connsiteX69" fmla="*/ 61699 w 607568"/>
                  <a:gd name="connsiteY69" fmla="*/ 261237 h 491771"/>
                  <a:gd name="connsiteX70" fmla="*/ 76770 w 607568"/>
                  <a:gd name="connsiteY70" fmla="*/ 246281 h 491771"/>
                  <a:gd name="connsiteX71" fmla="*/ 79313 w 607568"/>
                  <a:gd name="connsiteY71" fmla="*/ 234240 h 491771"/>
                  <a:gd name="connsiteX72" fmla="*/ 75639 w 607568"/>
                  <a:gd name="connsiteY72" fmla="*/ 223893 h 491771"/>
                  <a:gd name="connsiteX73" fmla="*/ 46628 w 607568"/>
                  <a:gd name="connsiteY73" fmla="*/ 182503 h 491771"/>
                  <a:gd name="connsiteX74" fmla="*/ 27318 w 607568"/>
                  <a:gd name="connsiteY74" fmla="*/ 160962 h 491771"/>
                  <a:gd name="connsiteX75" fmla="*/ 41447 w 607568"/>
                  <a:gd name="connsiteY75" fmla="*/ 130673 h 491771"/>
                  <a:gd name="connsiteX76" fmla="*/ 41824 w 607568"/>
                  <a:gd name="connsiteY76" fmla="*/ 130673 h 491771"/>
                  <a:gd name="connsiteX77" fmla="*/ 107100 w 607568"/>
                  <a:gd name="connsiteY77" fmla="*/ 66049 h 491771"/>
                  <a:gd name="connsiteX78" fmla="*/ 298626 w 607568"/>
                  <a:gd name="connsiteY78" fmla="*/ 0 h 491771"/>
                  <a:gd name="connsiteX79" fmla="*/ 315956 w 607568"/>
                  <a:gd name="connsiteY79" fmla="*/ 0 h 491771"/>
                  <a:gd name="connsiteX80" fmla="*/ 401854 w 607568"/>
                  <a:gd name="connsiteY80" fmla="*/ 85787 h 491771"/>
                  <a:gd name="connsiteX81" fmla="*/ 401854 w 607568"/>
                  <a:gd name="connsiteY81" fmla="*/ 95476 h 491771"/>
                  <a:gd name="connsiteX82" fmla="*/ 421633 w 607568"/>
                  <a:gd name="connsiteY82" fmla="*/ 138840 h 491771"/>
                  <a:gd name="connsiteX83" fmla="*/ 417960 w 607568"/>
                  <a:gd name="connsiteY83" fmla="*/ 149281 h 491771"/>
                  <a:gd name="connsiteX84" fmla="*/ 417112 w 607568"/>
                  <a:gd name="connsiteY84" fmla="*/ 151068 h 491771"/>
                  <a:gd name="connsiteX85" fmla="*/ 411273 w 607568"/>
                  <a:gd name="connsiteY85" fmla="*/ 159534 h 491771"/>
                  <a:gd name="connsiteX86" fmla="*/ 410896 w 607568"/>
                  <a:gd name="connsiteY86" fmla="*/ 159910 h 491771"/>
                  <a:gd name="connsiteX87" fmla="*/ 394037 w 607568"/>
                  <a:gd name="connsiteY87" fmla="*/ 169787 h 491771"/>
                  <a:gd name="connsiteX88" fmla="*/ 384900 w 607568"/>
                  <a:gd name="connsiteY88" fmla="*/ 189541 h 491771"/>
                  <a:gd name="connsiteX89" fmla="*/ 384712 w 607568"/>
                  <a:gd name="connsiteY89" fmla="*/ 189823 h 491771"/>
                  <a:gd name="connsiteX90" fmla="*/ 373316 w 607568"/>
                  <a:gd name="connsiteY90" fmla="*/ 207131 h 491771"/>
                  <a:gd name="connsiteX91" fmla="*/ 372750 w 607568"/>
                  <a:gd name="connsiteY91" fmla="*/ 207789 h 491771"/>
                  <a:gd name="connsiteX92" fmla="*/ 359847 w 607568"/>
                  <a:gd name="connsiteY92" fmla="*/ 222275 h 491771"/>
                  <a:gd name="connsiteX93" fmla="*/ 359188 w 607568"/>
                  <a:gd name="connsiteY93" fmla="*/ 222934 h 491771"/>
                  <a:gd name="connsiteX94" fmla="*/ 345154 w 607568"/>
                  <a:gd name="connsiteY94" fmla="*/ 234598 h 491771"/>
                  <a:gd name="connsiteX95" fmla="*/ 345625 w 607568"/>
                  <a:gd name="connsiteY95" fmla="*/ 236855 h 491771"/>
                  <a:gd name="connsiteX96" fmla="*/ 348639 w 607568"/>
                  <a:gd name="connsiteY96" fmla="*/ 235538 h 491771"/>
                  <a:gd name="connsiteX97" fmla="*/ 355514 w 607568"/>
                  <a:gd name="connsiteY97" fmla="*/ 234033 h 491771"/>
                  <a:gd name="connsiteX98" fmla="*/ 366628 w 607568"/>
                  <a:gd name="connsiteY98" fmla="*/ 237326 h 491771"/>
                  <a:gd name="connsiteX99" fmla="*/ 385371 w 607568"/>
                  <a:gd name="connsiteY99" fmla="*/ 249648 h 491771"/>
                  <a:gd name="connsiteX100" fmla="*/ 399876 w 607568"/>
                  <a:gd name="connsiteY100" fmla="*/ 279373 h 491771"/>
                  <a:gd name="connsiteX101" fmla="*/ 430016 w 607568"/>
                  <a:gd name="connsiteY101" fmla="*/ 289814 h 491771"/>
                  <a:gd name="connsiteX102" fmla="*/ 448382 w 607568"/>
                  <a:gd name="connsiteY102" fmla="*/ 316058 h 491771"/>
                  <a:gd name="connsiteX103" fmla="*/ 481630 w 607568"/>
                  <a:gd name="connsiteY103" fmla="*/ 424515 h 491771"/>
                  <a:gd name="connsiteX104" fmla="*/ 483891 w 607568"/>
                  <a:gd name="connsiteY104" fmla="*/ 436461 h 491771"/>
                  <a:gd name="connsiteX105" fmla="*/ 473718 w 607568"/>
                  <a:gd name="connsiteY105" fmla="*/ 470700 h 491771"/>
                  <a:gd name="connsiteX106" fmla="*/ 443956 w 607568"/>
                  <a:gd name="connsiteY106" fmla="*/ 490360 h 491771"/>
                  <a:gd name="connsiteX107" fmla="*/ 431805 w 607568"/>
                  <a:gd name="connsiteY107" fmla="*/ 491771 h 491771"/>
                  <a:gd name="connsiteX108" fmla="*/ 325375 w 607568"/>
                  <a:gd name="connsiteY108" fmla="*/ 491771 h 491771"/>
                  <a:gd name="connsiteX109" fmla="*/ 337430 w 607568"/>
                  <a:gd name="connsiteY109" fmla="*/ 415296 h 491771"/>
                  <a:gd name="connsiteX110" fmla="*/ 334605 w 607568"/>
                  <a:gd name="connsiteY110" fmla="*/ 389052 h 491771"/>
                  <a:gd name="connsiteX111" fmla="*/ 323962 w 607568"/>
                  <a:gd name="connsiteY111" fmla="*/ 360927 h 491771"/>
                  <a:gd name="connsiteX112" fmla="*/ 337430 w 607568"/>
                  <a:gd name="connsiteY112" fmla="*/ 347476 h 491771"/>
                  <a:gd name="connsiteX113" fmla="*/ 307196 w 607568"/>
                  <a:gd name="connsiteY113" fmla="*/ 317281 h 491771"/>
                  <a:gd name="connsiteX114" fmla="*/ 276868 w 607568"/>
                  <a:gd name="connsiteY114" fmla="*/ 347476 h 491771"/>
                  <a:gd name="connsiteX115" fmla="*/ 290337 w 607568"/>
                  <a:gd name="connsiteY115" fmla="*/ 360927 h 491771"/>
                  <a:gd name="connsiteX116" fmla="*/ 279694 w 607568"/>
                  <a:gd name="connsiteY116" fmla="*/ 389052 h 491771"/>
                  <a:gd name="connsiteX117" fmla="*/ 276963 w 607568"/>
                  <a:gd name="connsiteY117" fmla="*/ 415296 h 491771"/>
                  <a:gd name="connsiteX118" fmla="*/ 288736 w 607568"/>
                  <a:gd name="connsiteY118" fmla="*/ 491771 h 491771"/>
                  <a:gd name="connsiteX119" fmla="*/ 182493 w 607568"/>
                  <a:gd name="connsiteY119" fmla="*/ 491771 h 491771"/>
                  <a:gd name="connsiteX120" fmla="*/ 170437 w 607568"/>
                  <a:gd name="connsiteY120" fmla="*/ 490360 h 491771"/>
                  <a:gd name="connsiteX121" fmla="*/ 140675 w 607568"/>
                  <a:gd name="connsiteY121" fmla="*/ 470700 h 491771"/>
                  <a:gd name="connsiteX122" fmla="*/ 132669 w 607568"/>
                  <a:gd name="connsiteY122" fmla="*/ 424515 h 491771"/>
                  <a:gd name="connsiteX123" fmla="*/ 166011 w 607568"/>
                  <a:gd name="connsiteY123" fmla="*/ 316058 h 491771"/>
                  <a:gd name="connsiteX124" fmla="*/ 184377 w 607568"/>
                  <a:gd name="connsiteY124" fmla="*/ 289814 h 491771"/>
                  <a:gd name="connsiteX125" fmla="*/ 214517 w 607568"/>
                  <a:gd name="connsiteY125" fmla="*/ 279373 h 491771"/>
                  <a:gd name="connsiteX126" fmla="*/ 214517 w 607568"/>
                  <a:gd name="connsiteY126" fmla="*/ 279279 h 491771"/>
                  <a:gd name="connsiteX127" fmla="*/ 229022 w 607568"/>
                  <a:gd name="connsiteY127" fmla="*/ 249648 h 491771"/>
                  <a:gd name="connsiteX128" fmla="*/ 247765 w 607568"/>
                  <a:gd name="connsiteY128" fmla="*/ 237326 h 491771"/>
                  <a:gd name="connsiteX129" fmla="*/ 258879 w 607568"/>
                  <a:gd name="connsiteY129" fmla="*/ 234033 h 491771"/>
                  <a:gd name="connsiteX130" fmla="*/ 265754 w 607568"/>
                  <a:gd name="connsiteY130" fmla="*/ 235538 h 491771"/>
                  <a:gd name="connsiteX131" fmla="*/ 268768 w 607568"/>
                  <a:gd name="connsiteY131" fmla="*/ 236855 h 491771"/>
                  <a:gd name="connsiteX132" fmla="*/ 269239 w 607568"/>
                  <a:gd name="connsiteY132" fmla="*/ 234598 h 491771"/>
                  <a:gd name="connsiteX133" fmla="*/ 255205 w 607568"/>
                  <a:gd name="connsiteY133" fmla="*/ 222934 h 491771"/>
                  <a:gd name="connsiteX134" fmla="*/ 254546 w 607568"/>
                  <a:gd name="connsiteY134" fmla="*/ 222275 h 491771"/>
                  <a:gd name="connsiteX135" fmla="*/ 241548 w 607568"/>
                  <a:gd name="connsiteY135" fmla="*/ 207789 h 491771"/>
                  <a:gd name="connsiteX136" fmla="*/ 241077 w 607568"/>
                  <a:gd name="connsiteY136" fmla="*/ 207225 h 491771"/>
                  <a:gd name="connsiteX137" fmla="*/ 229681 w 607568"/>
                  <a:gd name="connsiteY137" fmla="*/ 189823 h 491771"/>
                  <a:gd name="connsiteX138" fmla="*/ 229493 w 607568"/>
                  <a:gd name="connsiteY138" fmla="*/ 189635 h 491771"/>
                  <a:gd name="connsiteX139" fmla="*/ 220356 w 607568"/>
                  <a:gd name="connsiteY139" fmla="*/ 169787 h 491771"/>
                  <a:gd name="connsiteX140" fmla="*/ 203497 w 607568"/>
                  <a:gd name="connsiteY140" fmla="*/ 159910 h 491771"/>
                  <a:gd name="connsiteX141" fmla="*/ 203120 w 607568"/>
                  <a:gd name="connsiteY141" fmla="*/ 159534 h 491771"/>
                  <a:gd name="connsiteX142" fmla="*/ 197281 w 607568"/>
                  <a:gd name="connsiteY142" fmla="*/ 151068 h 491771"/>
                  <a:gd name="connsiteX143" fmla="*/ 196433 w 607568"/>
                  <a:gd name="connsiteY143" fmla="*/ 149281 h 491771"/>
                  <a:gd name="connsiteX144" fmla="*/ 192666 w 607568"/>
                  <a:gd name="connsiteY144" fmla="*/ 138840 h 491771"/>
                  <a:gd name="connsiteX145" fmla="*/ 212727 w 607568"/>
                  <a:gd name="connsiteY145" fmla="*/ 95476 h 491771"/>
                  <a:gd name="connsiteX146" fmla="*/ 212727 w 607568"/>
                  <a:gd name="connsiteY146" fmla="*/ 85787 h 491771"/>
                  <a:gd name="connsiteX147" fmla="*/ 298626 w 607568"/>
                  <a:gd name="connsiteY147" fmla="*/ 0 h 491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</a:cxnLst>
                <a:rect l="l" t="t" r="r" b="b"/>
                <a:pathLst>
                  <a:path w="607568" h="491771">
                    <a:moveTo>
                      <a:pt x="355420" y="250307"/>
                    </a:moveTo>
                    <a:cubicBezTo>
                      <a:pt x="354290" y="250307"/>
                      <a:pt x="353160" y="250871"/>
                      <a:pt x="352312" y="251812"/>
                    </a:cubicBezTo>
                    <a:lnTo>
                      <a:pt x="321042" y="289814"/>
                    </a:lnTo>
                    <a:cubicBezTo>
                      <a:pt x="319723" y="291507"/>
                      <a:pt x="319912" y="293953"/>
                      <a:pt x="321513" y="295364"/>
                    </a:cubicBezTo>
                    <a:lnTo>
                      <a:pt x="369736" y="338257"/>
                    </a:lnTo>
                    <a:cubicBezTo>
                      <a:pt x="370396" y="338822"/>
                      <a:pt x="371149" y="339104"/>
                      <a:pt x="371997" y="339104"/>
                    </a:cubicBezTo>
                    <a:cubicBezTo>
                      <a:pt x="372374" y="339104"/>
                      <a:pt x="372750" y="339010"/>
                      <a:pt x="373127" y="338916"/>
                    </a:cubicBezTo>
                    <a:cubicBezTo>
                      <a:pt x="374257" y="338539"/>
                      <a:pt x="375105" y="337505"/>
                      <a:pt x="375293" y="336282"/>
                    </a:cubicBezTo>
                    <a:lnTo>
                      <a:pt x="383676" y="279467"/>
                    </a:lnTo>
                    <a:cubicBezTo>
                      <a:pt x="384618" y="273164"/>
                      <a:pt x="381792" y="266768"/>
                      <a:pt x="376424" y="263287"/>
                    </a:cubicBezTo>
                    <a:lnTo>
                      <a:pt x="357681" y="250965"/>
                    </a:lnTo>
                    <a:cubicBezTo>
                      <a:pt x="357021" y="250495"/>
                      <a:pt x="356174" y="250307"/>
                      <a:pt x="355420" y="250307"/>
                    </a:cubicBezTo>
                    <a:close/>
                    <a:moveTo>
                      <a:pt x="258879" y="250307"/>
                    </a:moveTo>
                    <a:cubicBezTo>
                      <a:pt x="258125" y="250307"/>
                      <a:pt x="257372" y="250495"/>
                      <a:pt x="256712" y="250965"/>
                    </a:cubicBezTo>
                    <a:lnTo>
                      <a:pt x="237969" y="263287"/>
                    </a:lnTo>
                    <a:cubicBezTo>
                      <a:pt x="232601" y="266768"/>
                      <a:pt x="229775" y="273164"/>
                      <a:pt x="230717" y="279467"/>
                    </a:cubicBezTo>
                    <a:lnTo>
                      <a:pt x="239100" y="336282"/>
                    </a:lnTo>
                    <a:cubicBezTo>
                      <a:pt x="239288" y="337505"/>
                      <a:pt x="240136" y="338539"/>
                      <a:pt x="241266" y="338916"/>
                    </a:cubicBezTo>
                    <a:cubicBezTo>
                      <a:pt x="241643" y="339010"/>
                      <a:pt x="242019" y="339104"/>
                      <a:pt x="242396" y="339104"/>
                    </a:cubicBezTo>
                    <a:cubicBezTo>
                      <a:pt x="243244" y="339104"/>
                      <a:pt x="243997" y="338822"/>
                      <a:pt x="244657" y="338257"/>
                    </a:cubicBezTo>
                    <a:lnTo>
                      <a:pt x="292880" y="295364"/>
                    </a:lnTo>
                    <a:cubicBezTo>
                      <a:pt x="294481" y="293953"/>
                      <a:pt x="294670" y="291507"/>
                      <a:pt x="293351" y="289814"/>
                    </a:cubicBezTo>
                    <a:lnTo>
                      <a:pt x="261987" y="251812"/>
                    </a:lnTo>
                    <a:cubicBezTo>
                      <a:pt x="261233" y="250871"/>
                      <a:pt x="260103" y="250307"/>
                      <a:pt x="258879" y="250307"/>
                    </a:cubicBezTo>
                    <a:close/>
                    <a:moveTo>
                      <a:pt x="500465" y="66049"/>
                    </a:moveTo>
                    <a:cubicBezTo>
                      <a:pt x="548129" y="66049"/>
                      <a:pt x="562447" y="93516"/>
                      <a:pt x="565743" y="130673"/>
                    </a:cubicBezTo>
                    <a:cubicBezTo>
                      <a:pt x="565932" y="130673"/>
                      <a:pt x="566026" y="130673"/>
                      <a:pt x="566120" y="130673"/>
                    </a:cubicBezTo>
                    <a:cubicBezTo>
                      <a:pt x="577141" y="133118"/>
                      <a:pt x="583358" y="146664"/>
                      <a:pt x="580250" y="160962"/>
                    </a:cubicBezTo>
                    <a:cubicBezTo>
                      <a:pt x="577706" y="172532"/>
                      <a:pt x="569700" y="180904"/>
                      <a:pt x="560939" y="182503"/>
                    </a:cubicBezTo>
                    <a:cubicBezTo>
                      <a:pt x="554628" y="199529"/>
                      <a:pt x="543796" y="214016"/>
                      <a:pt x="531927" y="223799"/>
                    </a:cubicBezTo>
                    <a:cubicBezTo>
                      <a:pt x="528913" y="226338"/>
                      <a:pt x="527500" y="230383"/>
                      <a:pt x="528253" y="234240"/>
                    </a:cubicBezTo>
                    <a:lnTo>
                      <a:pt x="530797" y="246281"/>
                    </a:lnTo>
                    <a:cubicBezTo>
                      <a:pt x="532304" y="253806"/>
                      <a:pt x="538238" y="259732"/>
                      <a:pt x="545868" y="261143"/>
                    </a:cubicBezTo>
                    <a:lnTo>
                      <a:pt x="558961" y="263777"/>
                    </a:lnTo>
                    <a:cubicBezTo>
                      <a:pt x="578366" y="267634"/>
                      <a:pt x="593437" y="282684"/>
                      <a:pt x="597299" y="301968"/>
                    </a:cubicBezTo>
                    <a:lnTo>
                      <a:pt x="607002" y="350788"/>
                    </a:lnTo>
                    <a:cubicBezTo>
                      <a:pt x="608697" y="358972"/>
                      <a:pt x="606531" y="367438"/>
                      <a:pt x="601256" y="373835"/>
                    </a:cubicBezTo>
                    <a:cubicBezTo>
                      <a:pt x="595981" y="380325"/>
                      <a:pt x="588068" y="384088"/>
                      <a:pt x="579685" y="384088"/>
                    </a:cubicBezTo>
                    <a:lnTo>
                      <a:pt x="490386" y="384088"/>
                    </a:lnTo>
                    <a:lnTo>
                      <a:pt x="467685" y="310058"/>
                    </a:lnTo>
                    <a:cubicBezTo>
                      <a:pt x="461845" y="291150"/>
                      <a:pt x="448563" y="276194"/>
                      <a:pt x="431702" y="267445"/>
                    </a:cubicBezTo>
                    <a:cubicBezTo>
                      <a:pt x="434999" y="265940"/>
                      <a:pt x="438295" y="264529"/>
                      <a:pt x="441969" y="263777"/>
                    </a:cubicBezTo>
                    <a:lnTo>
                      <a:pt x="455157" y="261237"/>
                    </a:lnTo>
                    <a:cubicBezTo>
                      <a:pt x="462692" y="259732"/>
                      <a:pt x="468627" y="253806"/>
                      <a:pt x="470228" y="246281"/>
                    </a:cubicBezTo>
                    <a:lnTo>
                      <a:pt x="472677" y="234240"/>
                    </a:lnTo>
                    <a:cubicBezTo>
                      <a:pt x="473525" y="230383"/>
                      <a:pt x="472112" y="226338"/>
                      <a:pt x="469098" y="223893"/>
                    </a:cubicBezTo>
                    <a:cubicBezTo>
                      <a:pt x="457229" y="214016"/>
                      <a:pt x="446302" y="199529"/>
                      <a:pt x="439991" y="182503"/>
                    </a:cubicBezTo>
                    <a:cubicBezTo>
                      <a:pt x="434716" y="181563"/>
                      <a:pt x="429818" y="177894"/>
                      <a:pt x="426144" y="172720"/>
                    </a:cubicBezTo>
                    <a:cubicBezTo>
                      <a:pt x="433303" y="164725"/>
                      <a:pt x="438861" y="154754"/>
                      <a:pt x="441404" y="143278"/>
                    </a:cubicBezTo>
                    <a:cubicBezTo>
                      <a:pt x="444324" y="130485"/>
                      <a:pt x="443476" y="118068"/>
                      <a:pt x="439708" y="107438"/>
                    </a:cubicBezTo>
                    <a:cubicBezTo>
                      <a:pt x="447244" y="82699"/>
                      <a:pt x="464200" y="66049"/>
                      <a:pt x="500465" y="66049"/>
                    </a:cubicBezTo>
                    <a:close/>
                    <a:moveTo>
                      <a:pt x="107100" y="66049"/>
                    </a:moveTo>
                    <a:cubicBezTo>
                      <a:pt x="151561" y="66049"/>
                      <a:pt x="166820" y="90130"/>
                      <a:pt x="171341" y="123618"/>
                    </a:cubicBezTo>
                    <a:cubicBezTo>
                      <a:pt x="170965" y="129920"/>
                      <a:pt x="171436" y="136505"/>
                      <a:pt x="172849" y="143278"/>
                    </a:cubicBezTo>
                    <a:cubicBezTo>
                      <a:pt x="174921" y="152590"/>
                      <a:pt x="178971" y="161056"/>
                      <a:pt x="184246" y="168205"/>
                    </a:cubicBezTo>
                    <a:cubicBezTo>
                      <a:pt x="180573" y="175919"/>
                      <a:pt x="174356" y="181281"/>
                      <a:pt x="167574" y="182503"/>
                    </a:cubicBezTo>
                    <a:cubicBezTo>
                      <a:pt x="161263" y="199529"/>
                      <a:pt x="150336" y="214016"/>
                      <a:pt x="138468" y="223799"/>
                    </a:cubicBezTo>
                    <a:cubicBezTo>
                      <a:pt x="135453" y="226338"/>
                      <a:pt x="134040" y="230383"/>
                      <a:pt x="134794" y="234240"/>
                    </a:cubicBezTo>
                    <a:lnTo>
                      <a:pt x="137337" y="246281"/>
                    </a:lnTo>
                    <a:cubicBezTo>
                      <a:pt x="138939" y="253806"/>
                      <a:pt x="144873" y="259732"/>
                      <a:pt x="152408" y="261143"/>
                    </a:cubicBezTo>
                    <a:lnTo>
                      <a:pt x="165596" y="263777"/>
                    </a:lnTo>
                    <a:cubicBezTo>
                      <a:pt x="170494" y="264812"/>
                      <a:pt x="175203" y="266505"/>
                      <a:pt x="179442" y="268856"/>
                    </a:cubicBezTo>
                    <a:cubicBezTo>
                      <a:pt x="164088" y="277793"/>
                      <a:pt x="152126" y="292279"/>
                      <a:pt x="146662" y="310058"/>
                    </a:cubicBezTo>
                    <a:lnTo>
                      <a:pt x="123867" y="384088"/>
                    </a:lnTo>
                    <a:lnTo>
                      <a:pt x="27883" y="384088"/>
                    </a:lnTo>
                    <a:cubicBezTo>
                      <a:pt x="19499" y="384088"/>
                      <a:pt x="11587" y="380325"/>
                      <a:pt x="6312" y="373835"/>
                    </a:cubicBezTo>
                    <a:cubicBezTo>
                      <a:pt x="1037" y="367438"/>
                      <a:pt x="-1129" y="358972"/>
                      <a:pt x="566" y="350788"/>
                    </a:cubicBezTo>
                    <a:lnTo>
                      <a:pt x="10268" y="301968"/>
                    </a:lnTo>
                    <a:cubicBezTo>
                      <a:pt x="14130" y="282684"/>
                      <a:pt x="29202" y="267634"/>
                      <a:pt x="48606" y="263777"/>
                    </a:cubicBezTo>
                    <a:lnTo>
                      <a:pt x="61699" y="261237"/>
                    </a:lnTo>
                    <a:cubicBezTo>
                      <a:pt x="69328" y="259732"/>
                      <a:pt x="75263" y="253806"/>
                      <a:pt x="76770" y="246281"/>
                    </a:cubicBezTo>
                    <a:lnTo>
                      <a:pt x="79313" y="234240"/>
                    </a:lnTo>
                    <a:cubicBezTo>
                      <a:pt x="80067" y="230383"/>
                      <a:pt x="78654" y="226338"/>
                      <a:pt x="75639" y="223893"/>
                    </a:cubicBezTo>
                    <a:cubicBezTo>
                      <a:pt x="63771" y="214016"/>
                      <a:pt x="52939" y="199623"/>
                      <a:pt x="46628" y="182503"/>
                    </a:cubicBezTo>
                    <a:cubicBezTo>
                      <a:pt x="37867" y="180904"/>
                      <a:pt x="29861" y="172532"/>
                      <a:pt x="27318" y="160962"/>
                    </a:cubicBezTo>
                    <a:cubicBezTo>
                      <a:pt x="24115" y="146664"/>
                      <a:pt x="30426" y="133118"/>
                      <a:pt x="41447" y="130673"/>
                    </a:cubicBezTo>
                    <a:cubicBezTo>
                      <a:pt x="41541" y="130673"/>
                      <a:pt x="41729" y="130673"/>
                      <a:pt x="41824" y="130673"/>
                    </a:cubicBezTo>
                    <a:cubicBezTo>
                      <a:pt x="45403" y="93516"/>
                      <a:pt x="60192" y="66049"/>
                      <a:pt x="107100" y="66049"/>
                    </a:cubicBezTo>
                    <a:close/>
                    <a:moveTo>
                      <a:pt x="298626" y="0"/>
                    </a:moveTo>
                    <a:lnTo>
                      <a:pt x="315956" y="0"/>
                    </a:lnTo>
                    <a:cubicBezTo>
                      <a:pt x="363426" y="0"/>
                      <a:pt x="401854" y="38378"/>
                      <a:pt x="401854" y="85787"/>
                    </a:cubicBezTo>
                    <a:lnTo>
                      <a:pt x="401854" y="95476"/>
                    </a:lnTo>
                    <a:cubicBezTo>
                      <a:pt x="417301" y="99238"/>
                      <a:pt x="426154" y="118522"/>
                      <a:pt x="421633" y="138840"/>
                    </a:cubicBezTo>
                    <a:cubicBezTo>
                      <a:pt x="420880" y="142602"/>
                      <a:pt x="419467" y="146083"/>
                      <a:pt x="417960" y="149281"/>
                    </a:cubicBezTo>
                    <a:cubicBezTo>
                      <a:pt x="417677" y="149939"/>
                      <a:pt x="417395" y="150504"/>
                      <a:pt x="417112" y="151068"/>
                    </a:cubicBezTo>
                    <a:cubicBezTo>
                      <a:pt x="415417" y="154172"/>
                      <a:pt x="413533" y="157088"/>
                      <a:pt x="411273" y="159534"/>
                    </a:cubicBezTo>
                    <a:cubicBezTo>
                      <a:pt x="411179" y="159628"/>
                      <a:pt x="410990" y="159816"/>
                      <a:pt x="410896" y="159910"/>
                    </a:cubicBezTo>
                    <a:cubicBezTo>
                      <a:pt x="406092" y="165084"/>
                      <a:pt x="400159" y="168658"/>
                      <a:pt x="394037" y="169787"/>
                    </a:cubicBezTo>
                    <a:cubicBezTo>
                      <a:pt x="391494" y="176654"/>
                      <a:pt x="388385" y="183332"/>
                      <a:pt x="384900" y="189541"/>
                    </a:cubicBezTo>
                    <a:cubicBezTo>
                      <a:pt x="384806" y="189635"/>
                      <a:pt x="384806" y="189729"/>
                      <a:pt x="384712" y="189823"/>
                    </a:cubicBezTo>
                    <a:cubicBezTo>
                      <a:pt x="381227" y="196031"/>
                      <a:pt x="377460" y="201769"/>
                      <a:pt x="373316" y="207131"/>
                    </a:cubicBezTo>
                    <a:cubicBezTo>
                      <a:pt x="373127" y="207413"/>
                      <a:pt x="372939" y="207601"/>
                      <a:pt x="372750" y="207789"/>
                    </a:cubicBezTo>
                    <a:cubicBezTo>
                      <a:pt x="368700" y="213057"/>
                      <a:pt x="364368" y="217948"/>
                      <a:pt x="359847" y="222275"/>
                    </a:cubicBezTo>
                    <a:cubicBezTo>
                      <a:pt x="359658" y="222463"/>
                      <a:pt x="359376" y="222651"/>
                      <a:pt x="359188" y="222934"/>
                    </a:cubicBezTo>
                    <a:cubicBezTo>
                      <a:pt x="354667" y="227261"/>
                      <a:pt x="349957" y="231211"/>
                      <a:pt x="345154" y="234598"/>
                    </a:cubicBezTo>
                    <a:lnTo>
                      <a:pt x="345625" y="236855"/>
                    </a:lnTo>
                    <a:cubicBezTo>
                      <a:pt x="346567" y="236385"/>
                      <a:pt x="347603" y="235915"/>
                      <a:pt x="348639" y="235538"/>
                    </a:cubicBezTo>
                    <a:cubicBezTo>
                      <a:pt x="350899" y="234786"/>
                      <a:pt x="353065" y="234033"/>
                      <a:pt x="355514" y="234033"/>
                    </a:cubicBezTo>
                    <a:cubicBezTo>
                      <a:pt x="359470" y="234033"/>
                      <a:pt x="363238" y="235162"/>
                      <a:pt x="366628" y="237326"/>
                    </a:cubicBezTo>
                    <a:cubicBezTo>
                      <a:pt x="366628" y="237326"/>
                      <a:pt x="380756" y="246450"/>
                      <a:pt x="385371" y="249648"/>
                    </a:cubicBezTo>
                    <a:cubicBezTo>
                      <a:pt x="401854" y="261030"/>
                      <a:pt x="399876" y="279373"/>
                      <a:pt x="399876" y="279373"/>
                    </a:cubicBezTo>
                    <a:cubicBezTo>
                      <a:pt x="410990" y="279655"/>
                      <a:pt x="421822" y="283041"/>
                      <a:pt x="430016" y="289814"/>
                    </a:cubicBezTo>
                    <a:cubicBezTo>
                      <a:pt x="445180" y="302324"/>
                      <a:pt x="447535" y="313330"/>
                      <a:pt x="448382" y="316058"/>
                    </a:cubicBezTo>
                    <a:lnTo>
                      <a:pt x="481630" y="424515"/>
                    </a:lnTo>
                    <a:cubicBezTo>
                      <a:pt x="482855" y="428371"/>
                      <a:pt x="483608" y="432416"/>
                      <a:pt x="483891" y="436461"/>
                    </a:cubicBezTo>
                    <a:cubicBezTo>
                      <a:pt x="484644" y="448595"/>
                      <a:pt x="481159" y="460730"/>
                      <a:pt x="473718" y="470700"/>
                    </a:cubicBezTo>
                    <a:cubicBezTo>
                      <a:pt x="466372" y="480671"/>
                      <a:pt x="455823" y="487538"/>
                      <a:pt x="443956" y="490360"/>
                    </a:cubicBezTo>
                    <a:cubicBezTo>
                      <a:pt x="440000" y="491301"/>
                      <a:pt x="435950" y="491771"/>
                      <a:pt x="431805" y="491771"/>
                    </a:cubicBezTo>
                    <a:lnTo>
                      <a:pt x="325375" y="491771"/>
                    </a:lnTo>
                    <a:lnTo>
                      <a:pt x="337430" y="415296"/>
                    </a:lnTo>
                    <a:cubicBezTo>
                      <a:pt x="338749" y="406454"/>
                      <a:pt x="337807" y="397424"/>
                      <a:pt x="334605" y="389052"/>
                    </a:cubicBezTo>
                    <a:lnTo>
                      <a:pt x="323962" y="360927"/>
                    </a:lnTo>
                    <a:lnTo>
                      <a:pt x="337430" y="347476"/>
                    </a:lnTo>
                    <a:lnTo>
                      <a:pt x="307196" y="317281"/>
                    </a:lnTo>
                    <a:lnTo>
                      <a:pt x="276868" y="347476"/>
                    </a:lnTo>
                    <a:lnTo>
                      <a:pt x="290337" y="360927"/>
                    </a:lnTo>
                    <a:lnTo>
                      <a:pt x="279694" y="389052"/>
                    </a:lnTo>
                    <a:cubicBezTo>
                      <a:pt x="276586" y="397424"/>
                      <a:pt x="275644" y="406454"/>
                      <a:pt x="276963" y="415296"/>
                    </a:cubicBezTo>
                    <a:lnTo>
                      <a:pt x="288736" y="491771"/>
                    </a:lnTo>
                    <a:lnTo>
                      <a:pt x="182493" y="491771"/>
                    </a:lnTo>
                    <a:cubicBezTo>
                      <a:pt x="178443" y="491771"/>
                      <a:pt x="174299" y="491301"/>
                      <a:pt x="170437" y="490360"/>
                    </a:cubicBezTo>
                    <a:cubicBezTo>
                      <a:pt x="158570" y="487538"/>
                      <a:pt x="148021" y="480671"/>
                      <a:pt x="140675" y="470700"/>
                    </a:cubicBezTo>
                    <a:cubicBezTo>
                      <a:pt x="130785" y="457343"/>
                      <a:pt x="127865" y="440223"/>
                      <a:pt x="132669" y="424515"/>
                    </a:cubicBezTo>
                    <a:lnTo>
                      <a:pt x="166011" y="316058"/>
                    </a:lnTo>
                    <a:cubicBezTo>
                      <a:pt x="166858" y="313330"/>
                      <a:pt x="170908" y="300631"/>
                      <a:pt x="184377" y="289814"/>
                    </a:cubicBezTo>
                    <a:cubicBezTo>
                      <a:pt x="192666" y="283229"/>
                      <a:pt x="203403" y="279655"/>
                      <a:pt x="214517" y="279373"/>
                    </a:cubicBezTo>
                    <a:lnTo>
                      <a:pt x="214517" y="279279"/>
                    </a:lnTo>
                    <a:cubicBezTo>
                      <a:pt x="214140" y="273447"/>
                      <a:pt x="211880" y="260654"/>
                      <a:pt x="229022" y="249648"/>
                    </a:cubicBezTo>
                    <a:cubicBezTo>
                      <a:pt x="233731" y="246638"/>
                      <a:pt x="247765" y="237326"/>
                      <a:pt x="247765" y="237326"/>
                    </a:cubicBezTo>
                    <a:cubicBezTo>
                      <a:pt x="251061" y="235162"/>
                      <a:pt x="254923" y="234033"/>
                      <a:pt x="258879" y="234033"/>
                    </a:cubicBezTo>
                    <a:cubicBezTo>
                      <a:pt x="261328" y="234033"/>
                      <a:pt x="263494" y="234786"/>
                      <a:pt x="265754" y="235538"/>
                    </a:cubicBezTo>
                    <a:cubicBezTo>
                      <a:pt x="266790" y="236009"/>
                      <a:pt x="267826" y="236385"/>
                      <a:pt x="268768" y="236855"/>
                    </a:cubicBezTo>
                    <a:lnTo>
                      <a:pt x="269239" y="234598"/>
                    </a:lnTo>
                    <a:cubicBezTo>
                      <a:pt x="264436" y="231211"/>
                      <a:pt x="259726" y="227261"/>
                      <a:pt x="255205" y="222934"/>
                    </a:cubicBezTo>
                    <a:cubicBezTo>
                      <a:pt x="254923" y="222651"/>
                      <a:pt x="254735" y="222463"/>
                      <a:pt x="254546" y="222275"/>
                    </a:cubicBezTo>
                    <a:cubicBezTo>
                      <a:pt x="250025" y="217948"/>
                      <a:pt x="245693" y="213057"/>
                      <a:pt x="241548" y="207789"/>
                    </a:cubicBezTo>
                    <a:cubicBezTo>
                      <a:pt x="241454" y="207601"/>
                      <a:pt x="241266" y="207413"/>
                      <a:pt x="241077" y="207225"/>
                    </a:cubicBezTo>
                    <a:cubicBezTo>
                      <a:pt x="236933" y="201769"/>
                      <a:pt x="233072" y="196031"/>
                      <a:pt x="229681" y="189823"/>
                    </a:cubicBezTo>
                    <a:cubicBezTo>
                      <a:pt x="229587" y="189729"/>
                      <a:pt x="229587" y="189635"/>
                      <a:pt x="229493" y="189635"/>
                    </a:cubicBezTo>
                    <a:cubicBezTo>
                      <a:pt x="226008" y="183332"/>
                      <a:pt x="222899" y="176654"/>
                      <a:pt x="220356" y="169787"/>
                    </a:cubicBezTo>
                    <a:cubicBezTo>
                      <a:pt x="214140" y="168658"/>
                      <a:pt x="208301" y="165084"/>
                      <a:pt x="203497" y="159910"/>
                    </a:cubicBezTo>
                    <a:cubicBezTo>
                      <a:pt x="203309" y="159722"/>
                      <a:pt x="203214" y="159628"/>
                      <a:pt x="203120" y="159534"/>
                    </a:cubicBezTo>
                    <a:cubicBezTo>
                      <a:pt x="200860" y="157088"/>
                      <a:pt x="198976" y="154172"/>
                      <a:pt x="197281" y="151068"/>
                    </a:cubicBezTo>
                    <a:cubicBezTo>
                      <a:pt x="196998" y="150504"/>
                      <a:pt x="196716" y="149939"/>
                      <a:pt x="196433" y="149281"/>
                    </a:cubicBezTo>
                    <a:cubicBezTo>
                      <a:pt x="194832" y="146083"/>
                      <a:pt x="193513" y="142602"/>
                      <a:pt x="192666" y="138840"/>
                    </a:cubicBezTo>
                    <a:cubicBezTo>
                      <a:pt x="188145" y="118428"/>
                      <a:pt x="197092" y="99050"/>
                      <a:pt x="212727" y="95476"/>
                    </a:cubicBezTo>
                    <a:lnTo>
                      <a:pt x="212727" y="85787"/>
                    </a:lnTo>
                    <a:cubicBezTo>
                      <a:pt x="212727" y="38378"/>
                      <a:pt x="251155" y="0"/>
                      <a:pt x="2986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F541626-1F1C-4B67-BDF6-700D65625B1C}"/>
                </a:ext>
              </a:extLst>
            </p:cNvPr>
            <p:cNvGrpSpPr/>
            <p:nvPr/>
          </p:nvGrpSpPr>
          <p:grpSpPr>
            <a:xfrm>
              <a:off x="8357199" y="3564000"/>
              <a:ext cx="3174487" cy="2579625"/>
              <a:chOff x="8357199" y="3564000"/>
              <a:chExt cx="3174487" cy="2579625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8951BE3-C2A9-4343-ACA9-C9A83864FCB8}"/>
                  </a:ext>
                </a:extLst>
              </p:cNvPr>
              <p:cNvSpPr txBox="1"/>
              <p:nvPr/>
            </p:nvSpPr>
            <p:spPr>
              <a:xfrm>
                <a:off x="8357200" y="4243174"/>
                <a:ext cx="3174486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Coping with stress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F8FC3AC-664A-44BE-9B29-4D2BCDA99686}"/>
                  </a:ext>
                </a:extLst>
              </p:cNvPr>
              <p:cNvSpPr txBox="1"/>
              <p:nvPr/>
            </p:nvSpPr>
            <p:spPr>
              <a:xfrm>
                <a:off x="8357199" y="4831506"/>
                <a:ext cx="3174486" cy="131211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/>
                  <a:t>Xi methods and techniques to cope with stress can help improve mental health</a:t>
                </a: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D192EFF3-D2F1-4376-AC00-6F58970BBCA5}"/>
                  </a:ext>
                </a:extLst>
              </p:cNvPr>
              <p:cNvSpPr/>
              <p:nvPr/>
            </p:nvSpPr>
            <p:spPr bwMode="auto">
              <a:xfrm>
                <a:off x="8489689" y="3564000"/>
                <a:ext cx="609685" cy="493484"/>
              </a:xfrm>
              <a:custGeom>
                <a:avLst/>
                <a:gdLst>
                  <a:gd name="connsiteX0" fmla="*/ 355420 w 607568"/>
                  <a:gd name="connsiteY0" fmla="*/ 250307 h 491771"/>
                  <a:gd name="connsiteX1" fmla="*/ 352312 w 607568"/>
                  <a:gd name="connsiteY1" fmla="*/ 251812 h 491771"/>
                  <a:gd name="connsiteX2" fmla="*/ 321042 w 607568"/>
                  <a:gd name="connsiteY2" fmla="*/ 289814 h 491771"/>
                  <a:gd name="connsiteX3" fmla="*/ 321513 w 607568"/>
                  <a:gd name="connsiteY3" fmla="*/ 295364 h 491771"/>
                  <a:gd name="connsiteX4" fmla="*/ 369736 w 607568"/>
                  <a:gd name="connsiteY4" fmla="*/ 338257 h 491771"/>
                  <a:gd name="connsiteX5" fmla="*/ 371997 w 607568"/>
                  <a:gd name="connsiteY5" fmla="*/ 339104 h 491771"/>
                  <a:gd name="connsiteX6" fmla="*/ 373127 w 607568"/>
                  <a:gd name="connsiteY6" fmla="*/ 338916 h 491771"/>
                  <a:gd name="connsiteX7" fmla="*/ 375293 w 607568"/>
                  <a:gd name="connsiteY7" fmla="*/ 336282 h 491771"/>
                  <a:gd name="connsiteX8" fmla="*/ 383676 w 607568"/>
                  <a:gd name="connsiteY8" fmla="*/ 279467 h 491771"/>
                  <a:gd name="connsiteX9" fmla="*/ 376424 w 607568"/>
                  <a:gd name="connsiteY9" fmla="*/ 263287 h 491771"/>
                  <a:gd name="connsiteX10" fmla="*/ 357681 w 607568"/>
                  <a:gd name="connsiteY10" fmla="*/ 250965 h 491771"/>
                  <a:gd name="connsiteX11" fmla="*/ 355420 w 607568"/>
                  <a:gd name="connsiteY11" fmla="*/ 250307 h 491771"/>
                  <a:gd name="connsiteX12" fmla="*/ 258879 w 607568"/>
                  <a:gd name="connsiteY12" fmla="*/ 250307 h 491771"/>
                  <a:gd name="connsiteX13" fmla="*/ 256712 w 607568"/>
                  <a:gd name="connsiteY13" fmla="*/ 250965 h 491771"/>
                  <a:gd name="connsiteX14" fmla="*/ 237969 w 607568"/>
                  <a:gd name="connsiteY14" fmla="*/ 263287 h 491771"/>
                  <a:gd name="connsiteX15" fmla="*/ 230717 w 607568"/>
                  <a:gd name="connsiteY15" fmla="*/ 279467 h 491771"/>
                  <a:gd name="connsiteX16" fmla="*/ 239100 w 607568"/>
                  <a:gd name="connsiteY16" fmla="*/ 336282 h 491771"/>
                  <a:gd name="connsiteX17" fmla="*/ 241266 w 607568"/>
                  <a:gd name="connsiteY17" fmla="*/ 338916 h 491771"/>
                  <a:gd name="connsiteX18" fmla="*/ 242396 w 607568"/>
                  <a:gd name="connsiteY18" fmla="*/ 339104 h 491771"/>
                  <a:gd name="connsiteX19" fmla="*/ 244657 w 607568"/>
                  <a:gd name="connsiteY19" fmla="*/ 338257 h 491771"/>
                  <a:gd name="connsiteX20" fmla="*/ 292880 w 607568"/>
                  <a:gd name="connsiteY20" fmla="*/ 295364 h 491771"/>
                  <a:gd name="connsiteX21" fmla="*/ 293351 w 607568"/>
                  <a:gd name="connsiteY21" fmla="*/ 289814 h 491771"/>
                  <a:gd name="connsiteX22" fmla="*/ 261987 w 607568"/>
                  <a:gd name="connsiteY22" fmla="*/ 251812 h 491771"/>
                  <a:gd name="connsiteX23" fmla="*/ 258879 w 607568"/>
                  <a:gd name="connsiteY23" fmla="*/ 250307 h 491771"/>
                  <a:gd name="connsiteX24" fmla="*/ 500465 w 607568"/>
                  <a:gd name="connsiteY24" fmla="*/ 66049 h 491771"/>
                  <a:gd name="connsiteX25" fmla="*/ 565743 w 607568"/>
                  <a:gd name="connsiteY25" fmla="*/ 130673 h 491771"/>
                  <a:gd name="connsiteX26" fmla="*/ 566120 w 607568"/>
                  <a:gd name="connsiteY26" fmla="*/ 130673 h 491771"/>
                  <a:gd name="connsiteX27" fmla="*/ 580250 w 607568"/>
                  <a:gd name="connsiteY27" fmla="*/ 160962 h 491771"/>
                  <a:gd name="connsiteX28" fmla="*/ 560939 w 607568"/>
                  <a:gd name="connsiteY28" fmla="*/ 182503 h 491771"/>
                  <a:gd name="connsiteX29" fmla="*/ 531927 w 607568"/>
                  <a:gd name="connsiteY29" fmla="*/ 223799 h 491771"/>
                  <a:gd name="connsiteX30" fmla="*/ 528253 w 607568"/>
                  <a:gd name="connsiteY30" fmla="*/ 234240 h 491771"/>
                  <a:gd name="connsiteX31" fmla="*/ 530797 w 607568"/>
                  <a:gd name="connsiteY31" fmla="*/ 246281 h 491771"/>
                  <a:gd name="connsiteX32" fmla="*/ 545868 w 607568"/>
                  <a:gd name="connsiteY32" fmla="*/ 261143 h 491771"/>
                  <a:gd name="connsiteX33" fmla="*/ 558961 w 607568"/>
                  <a:gd name="connsiteY33" fmla="*/ 263777 h 491771"/>
                  <a:gd name="connsiteX34" fmla="*/ 597299 w 607568"/>
                  <a:gd name="connsiteY34" fmla="*/ 301968 h 491771"/>
                  <a:gd name="connsiteX35" fmla="*/ 607002 w 607568"/>
                  <a:gd name="connsiteY35" fmla="*/ 350788 h 491771"/>
                  <a:gd name="connsiteX36" fmla="*/ 601256 w 607568"/>
                  <a:gd name="connsiteY36" fmla="*/ 373835 h 491771"/>
                  <a:gd name="connsiteX37" fmla="*/ 579685 w 607568"/>
                  <a:gd name="connsiteY37" fmla="*/ 384088 h 491771"/>
                  <a:gd name="connsiteX38" fmla="*/ 490386 w 607568"/>
                  <a:gd name="connsiteY38" fmla="*/ 384088 h 491771"/>
                  <a:gd name="connsiteX39" fmla="*/ 467685 w 607568"/>
                  <a:gd name="connsiteY39" fmla="*/ 310058 h 491771"/>
                  <a:gd name="connsiteX40" fmla="*/ 431702 w 607568"/>
                  <a:gd name="connsiteY40" fmla="*/ 267445 h 491771"/>
                  <a:gd name="connsiteX41" fmla="*/ 441969 w 607568"/>
                  <a:gd name="connsiteY41" fmla="*/ 263777 h 491771"/>
                  <a:gd name="connsiteX42" fmla="*/ 455157 w 607568"/>
                  <a:gd name="connsiteY42" fmla="*/ 261237 h 491771"/>
                  <a:gd name="connsiteX43" fmla="*/ 470228 w 607568"/>
                  <a:gd name="connsiteY43" fmla="*/ 246281 h 491771"/>
                  <a:gd name="connsiteX44" fmla="*/ 472677 w 607568"/>
                  <a:gd name="connsiteY44" fmla="*/ 234240 h 491771"/>
                  <a:gd name="connsiteX45" fmla="*/ 469098 w 607568"/>
                  <a:gd name="connsiteY45" fmla="*/ 223893 h 491771"/>
                  <a:gd name="connsiteX46" fmla="*/ 439991 w 607568"/>
                  <a:gd name="connsiteY46" fmla="*/ 182503 h 491771"/>
                  <a:gd name="connsiteX47" fmla="*/ 426144 w 607568"/>
                  <a:gd name="connsiteY47" fmla="*/ 172720 h 491771"/>
                  <a:gd name="connsiteX48" fmla="*/ 441404 w 607568"/>
                  <a:gd name="connsiteY48" fmla="*/ 143278 h 491771"/>
                  <a:gd name="connsiteX49" fmla="*/ 439708 w 607568"/>
                  <a:gd name="connsiteY49" fmla="*/ 107438 h 491771"/>
                  <a:gd name="connsiteX50" fmla="*/ 500465 w 607568"/>
                  <a:gd name="connsiteY50" fmla="*/ 66049 h 491771"/>
                  <a:gd name="connsiteX51" fmla="*/ 107100 w 607568"/>
                  <a:gd name="connsiteY51" fmla="*/ 66049 h 491771"/>
                  <a:gd name="connsiteX52" fmla="*/ 171341 w 607568"/>
                  <a:gd name="connsiteY52" fmla="*/ 123618 h 491771"/>
                  <a:gd name="connsiteX53" fmla="*/ 172849 w 607568"/>
                  <a:gd name="connsiteY53" fmla="*/ 143278 h 491771"/>
                  <a:gd name="connsiteX54" fmla="*/ 184246 w 607568"/>
                  <a:gd name="connsiteY54" fmla="*/ 168205 h 491771"/>
                  <a:gd name="connsiteX55" fmla="*/ 167574 w 607568"/>
                  <a:gd name="connsiteY55" fmla="*/ 182503 h 491771"/>
                  <a:gd name="connsiteX56" fmla="*/ 138468 w 607568"/>
                  <a:gd name="connsiteY56" fmla="*/ 223799 h 491771"/>
                  <a:gd name="connsiteX57" fmla="*/ 134794 w 607568"/>
                  <a:gd name="connsiteY57" fmla="*/ 234240 h 491771"/>
                  <a:gd name="connsiteX58" fmla="*/ 137337 w 607568"/>
                  <a:gd name="connsiteY58" fmla="*/ 246281 h 491771"/>
                  <a:gd name="connsiteX59" fmla="*/ 152408 w 607568"/>
                  <a:gd name="connsiteY59" fmla="*/ 261143 h 491771"/>
                  <a:gd name="connsiteX60" fmla="*/ 165596 w 607568"/>
                  <a:gd name="connsiteY60" fmla="*/ 263777 h 491771"/>
                  <a:gd name="connsiteX61" fmla="*/ 179442 w 607568"/>
                  <a:gd name="connsiteY61" fmla="*/ 268856 h 491771"/>
                  <a:gd name="connsiteX62" fmla="*/ 146662 w 607568"/>
                  <a:gd name="connsiteY62" fmla="*/ 310058 h 491771"/>
                  <a:gd name="connsiteX63" fmla="*/ 123867 w 607568"/>
                  <a:gd name="connsiteY63" fmla="*/ 384088 h 491771"/>
                  <a:gd name="connsiteX64" fmla="*/ 27883 w 607568"/>
                  <a:gd name="connsiteY64" fmla="*/ 384088 h 491771"/>
                  <a:gd name="connsiteX65" fmla="*/ 6312 w 607568"/>
                  <a:gd name="connsiteY65" fmla="*/ 373835 h 491771"/>
                  <a:gd name="connsiteX66" fmla="*/ 566 w 607568"/>
                  <a:gd name="connsiteY66" fmla="*/ 350788 h 491771"/>
                  <a:gd name="connsiteX67" fmla="*/ 10268 w 607568"/>
                  <a:gd name="connsiteY67" fmla="*/ 301968 h 491771"/>
                  <a:gd name="connsiteX68" fmla="*/ 48606 w 607568"/>
                  <a:gd name="connsiteY68" fmla="*/ 263777 h 491771"/>
                  <a:gd name="connsiteX69" fmla="*/ 61699 w 607568"/>
                  <a:gd name="connsiteY69" fmla="*/ 261237 h 491771"/>
                  <a:gd name="connsiteX70" fmla="*/ 76770 w 607568"/>
                  <a:gd name="connsiteY70" fmla="*/ 246281 h 491771"/>
                  <a:gd name="connsiteX71" fmla="*/ 79313 w 607568"/>
                  <a:gd name="connsiteY71" fmla="*/ 234240 h 491771"/>
                  <a:gd name="connsiteX72" fmla="*/ 75639 w 607568"/>
                  <a:gd name="connsiteY72" fmla="*/ 223893 h 491771"/>
                  <a:gd name="connsiteX73" fmla="*/ 46628 w 607568"/>
                  <a:gd name="connsiteY73" fmla="*/ 182503 h 491771"/>
                  <a:gd name="connsiteX74" fmla="*/ 27318 w 607568"/>
                  <a:gd name="connsiteY74" fmla="*/ 160962 h 491771"/>
                  <a:gd name="connsiteX75" fmla="*/ 41447 w 607568"/>
                  <a:gd name="connsiteY75" fmla="*/ 130673 h 491771"/>
                  <a:gd name="connsiteX76" fmla="*/ 41824 w 607568"/>
                  <a:gd name="connsiteY76" fmla="*/ 130673 h 491771"/>
                  <a:gd name="connsiteX77" fmla="*/ 107100 w 607568"/>
                  <a:gd name="connsiteY77" fmla="*/ 66049 h 491771"/>
                  <a:gd name="connsiteX78" fmla="*/ 298626 w 607568"/>
                  <a:gd name="connsiteY78" fmla="*/ 0 h 491771"/>
                  <a:gd name="connsiteX79" fmla="*/ 315956 w 607568"/>
                  <a:gd name="connsiteY79" fmla="*/ 0 h 491771"/>
                  <a:gd name="connsiteX80" fmla="*/ 401854 w 607568"/>
                  <a:gd name="connsiteY80" fmla="*/ 85787 h 491771"/>
                  <a:gd name="connsiteX81" fmla="*/ 401854 w 607568"/>
                  <a:gd name="connsiteY81" fmla="*/ 95476 h 491771"/>
                  <a:gd name="connsiteX82" fmla="*/ 421633 w 607568"/>
                  <a:gd name="connsiteY82" fmla="*/ 138840 h 491771"/>
                  <a:gd name="connsiteX83" fmla="*/ 417960 w 607568"/>
                  <a:gd name="connsiteY83" fmla="*/ 149281 h 491771"/>
                  <a:gd name="connsiteX84" fmla="*/ 417112 w 607568"/>
                  <a:gd name="connsiteY84" fmla="*/ 151068 h 491771"/>
                  <a:gd name="connsiteX85" fmla="*/ 411273 w 607568"/>
                  <a:gd name="connsiteY85" fmla="*/ 159534 h 491771"/>
                  <a:gd name="connsiteX86" fmla="*/ 410896 w 607568"/>
                  <a:gd name="connsiteY86" fmla="*/ 159910 h 491771"/>
                  <a:gd name="connsiteX87" fmla="*/ 394037 w 607568"/>
                  <a:gd name="connsiteY87" fmla="*/ 169787 h 491771"/>
                  <a:gd name="connsiteX88" fmla="*/ 384900 w 607568"/>
                  <a:gd name="connsiteY88" fmla="*/ 189541 h 491771"/>
                  <a:gd name="connsiteX89" fmla="*/ 384712 w 607568"/>
                  <a:gd name="connsiteY89" fmla="*/ 189823 h 491771"/>
                  <a:gd name="connsiteX90" fmla="*/ 373316 w 607568"/>
                  <a:gd name="connsiteY90" fmla="*/ 207131 h 491771"/>
                  <a:gd name="connsiteX91" fmla="*/ 372750 w 607568"/>
                  <a:gd name="connsiteY91" fmla="*/ 207789 h 491771"/>
                  <a:gd name="connsiteX92" fmla="*/ 359847 w 607568"/>
                  <a:gd name="connsiteY92" fmla="*/ 222275 h 491771"/>
                  <a:gd name="connsiteX93" fmla="*/ 359188 w 607568"/>
                  <a:gd name="connsiteY93" fmla="*/ 222934 h 491771"/>
                  <a:gd name="connsiteX94" fmla="*/ 345154 w 607568"/>
                  <a:gd name="connsiteY94" fmla="*/ 234598 h 491771"/>
                  <a:gd name="connsiteX95" fmla="*/ 345625 w 607568"/>
                  <a:gd name="connsiteY95" fmla="*/ 236855 h 491771"/>
                  <a:gd name="connsiteX96" fmla="*/ 348639 w 607568"/>
                  <a:gd name="connsiteY96" fmla="*/ 235538 h 491771"/>
                  <a:gd name="connsiteX97" fmla="*/ 355514 w 607568"/>
                  <a:gd name="connsiteY97" fmla="*/ 234033 h 491771"/>
                  <a:gd name="connsiteX98" fmla="*/ 366628 w 607568"/>
                  <a:gd name="connsiteY98" fmla="*/ 237326 h 491771"/>
                  <a:gd name="connsiteX99" fmla="*/ 385371 w 607568"/>
                  <a:gd name="connsiteY99" fmla="*/ 249648 h 491771"/>
                  <a:gd name="connsiteX100" fmla="*/ 399876 w 607568"/>
                  <a:gd name="connsiteY100" fmla="*/ 279373 h 491771"/>
                  <a:gd name="connsiteX101" fmla="*/ 430016 w 607568"/>
                  <a:gd name="connsiteY101" fmla="*/ 289814 h 491771"/>
                  <a:gd name="connsiteX102" fmla="*/ 448382 w 607568"/>
                  <a:gd name="connsiteY102" fmla="*/ 316058 h 491771"/>
                  <a:gd name="connsiteX103" fmla="*/ 481630 w 607568"/>
                  <a:gd name="connsiteY103" fmla="*/ 424515 h 491771"/>
                  <a:gd name="connsiteX104" fmla="*/ 483891 w 607568"/>
                  <a:gd name="connsiteY104" fmla="*/ 436461 h 491771"/>
                  <a:gd name="connsiteX105" fmla="*/ 473718 w 607568"/>
                  <a:gd name="connsiteY105" fmla="*/ 470700 h 491771"/>
                  <a:gd name="connsiteX106" fmla="*/ 443956 w 607568"/>
                  <a:gd name="connsiteY106" fmla="*/ 490360 h 491771"/>
                  <a:gd name="connsiteX107" fmla="*/ 431805 w 607568"/>
                  <a:gd name="connsiteY107" fmla="*/ 491771 h 491771"/>
                  <a:gd name="connsiteX108" fmla="*/ 325375 w 607568"/>
                  <a:gd name="connsiteY108" fmla="*/ 491771 h 491771"/>
                  <a:gd name="connsiteX109" fmla="*/ 337430 w 607568"/>
                  <a:gd name="connsiteY109" fmla="*/ 415296 h 491771"/>
                  <a:gd name="connsiteX110" fmla="*/ 334605 w 607568"/>
                  <a:gd name="connsiteY110" fmla="*/ 389052 h 491771"/>
                  <a:gd name="connsiteX111" fmla="*/ 323962 w 607568"/>
                  <a:gd name="connsiteY111" fmla="*/ 360927 h 491771"/>
                  <a:gd name="connsiteX112" fmla="*/ 337430 w 607568"/>
                  <a:gd name="connsiteY112" fmla="*/ 347476 h 491771"/>
                  <a:gd name="connsiteX113" fmla="*/ 307196 w 607568"/>
                  <a:gd name="connsiteY113" fmla="*/ 317281 h 491771"/>
                  <a:gd name="connsiteX114" fmla="*/ 276868 w 607568"/>
                  <a:gd name="connsiteY114" fmla="*/ 347476 h 491771"/>
                  <a:gd name="connsiteX115" fmla="*/ 290337 w 607568"/>
                  <a:gd name="connsiteY115" fmla="*/ 360927 h 491771"/>
                  <a:gd name="connsiteX116" fmla="*/ 279694 w 607568"/>
                  <a:gd name="connsiteY116" fmla="*/ 389052 h 491771"/>
                  <a:gd name="connsiteX117" fmla="*/ 276963 w 607568"/>
                  <a:gd name="connsiteY117" fmla="*/ 415296 h 491771"/>
                  <a:gd name="connsiteX118" fmla="*/ 288736 w 607568"/>
                  <a:gd name="connsiteY118" fmla="*/ 491771 h 491771"/>
                  <a:gd name="connsiteX119" fmla="*/ 182493 w 607568"/>
                  <a:gd name="connsiteY119" fmla="*/ 491771 h 491771"/>
                  <a:gd name="connsiteX120" fmla="*/ 170437 w 607568"/>
                  <a:gd name="connsiteY120" fmla="*/ 490360 h 491771"/>
                  <a:gd name="connsiteX121" fmla="*/ 140675 w 607568"/>
                  <a:gd name="connsiteY121" fmla="*/ 470700 h 491771"/>
                  <a:gd name="connsiteX122" fmla="*/ 132669 w 607568"/>
                  <a:gd name="connsiteY122" fmla="*/ 424515 h 491771"/>
                  <a:gd name="connsiteX123" fmla="*/ 166011 w 607568"/>
                  <a:gd name="connsiteY123" fmla="*/ 316058 h 491771"/>
                  <a:gd name="connsiteX124" fmla="*/ 184377 w 607568"/>
                  <a:gd name="connsiteY124" fmla="*/ 289814 h 491771"/>
                  <a:gd name="connsiteX125" fmla="*/ 214517 w 607568"/>
                  <a:gd name="connsiteY125" fmla="*/ 279373 h 491771"/>
                  <a:gd name="connsiteX126" fmla="*/ 214517 w 607568"/>
                  <a:gd name="connsiteY126" fmla="*/ 279279 h 491771"/>
                  <a:gd name="connsiteX127" fmla="*/ 229022 w 607568"/>
                  <a:gd name="connsiteY127" fmla="*/ 249648 h 491771"/>
                  <a:gd name="connsiteX128" fmla="*/ 247765 w 607568"/>
                  <a:gd name="connsiteY128" fmla="*/ 237326 h 491771"/>
                  <a:gd name="connsiteX129" fmla="*/ 258879 w 607568"/>
                  <a:gd name="connsiteY129" fmla="*/ 234033 h 491771"/>
                  <a:gd name="connsiteX130" fmla="*/ 265754 w 607568"/>
                  <a:gd name="connsiteY130" fmla="*/ 235538 h 491771"/>
                  <a:gd name="connsiteX131" fmla="*/ 268768 w 607568"/>
                  <a:gd name="connsiteY131" fmla="*/ 236855 h 491771"/>
                  <a:gd name="connsiteX132" fmla="*/ 269239 w 607568"/>
                  <a:gd name="connsiteY132" fmla="*/ 234598 h 491771"/>
                  <a:gd name="connsiteX133" fmla="*/ 255205 w 607568"/>
                  <a:gd name="connsiteY133" fmla="*/ 222934 h 491771"/>
                  <a:gd name="connsiteX134" fmla="*/ 254546 w 607568"/>
                  <a:gd name="connsiteY134" fmla="*/ 222275 h 491771"/>
                  <a:gd name="connsiteX135" fmla="*/ 241548 w 607568"/>
                  <a:gd name="connsiteY135" fmla="*/ 207789 h 491771"/>
                  <a:gd name="connsiteX136" fmla="*/ 241077 w 607568"/>
                  <a:gd name="connsiteY136" fmla="*/ 207225 h 491771"/>
                  <a:gd name="connsiteX137" fmla="*/ 229681 w 607568"/>
                  <a:gd name="connsiteY137" fmla="*/ 189823 h 491771"/>
                  <a:gd name="connsiteX138" fmla="*/ 229493 w 607568"/>
                  <a:gd name="connsiteY138" fmla="*/ 189635 h 491771"/>
                  <a:gd name="connsiteX139" fmla="*/ 220356 w 607568"/>
                  <a:gd name="connsiteY139" fmla="*/ 169787 h 491771"/>
                  <a:gd name="connsiteX140" fmla="*/ 203497 w 607568"/>
                  <a:gd name="connsiteY140" fmla="*/ 159910 h 491771"/>
                  <a:gd name="connsiteX141" fmla="*/ 203120 w 607568"/>
                  <a:gd name="connsiteY141" fmla="*/ 159534 h 491771"/>
                  <a:gd name="connsiteX142" fmla="*/ 197281 w 607568"/>
                  <a:gd name="connsiteY142" fmla="*/ 151068 h 491771"/>
                  <a:gd name="connsiteX143" fmla="*/ 196433 w 607568"/>
                  <a:gd name="connsiteY143" fmla="*/ 149281 h 491771"/>
                  <a:gd name="connsiteX144" fmla="*/ 192666 w 607568"/>
                  <a:gd name="connsiteY144" fmla="*/ 138840 h 491771"/>
                  <a:gd name="connsiteX145" fmla="*/ 212727 w 607568"/>
                  <a:gd name="connsiteY145" fmla="*/ 95476 h 491771"/>
                  <a:gd name="connsiteX146" fmla="*/ 212727 w 607568"/>
                  <a:gd name="connsiteY146" fmla="*/ 85787 h 491771"/>
                  <a:gd name="connsiteX147" fmla="*/ 298626 w 607568"/>
                  <a:gd name="connsiteY147" fmla="*/ 0 h 491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</a:cxnLst>
                <a:rect l="l" t="t" r="r" b="b"/>
                <a:pathLst>
                  <a:path w="607568" h="491771">
                    <a:moveTo>
                      <a:pt x="355420" y="250307"/>
                    </a:moveTo>
                    <a:cubicBezTo>
                      <a:pt x="354290" y="250307"/>
                      <a:pt x="353160" y="250871"/>
                      <a:pt x="352312" y="251812"/>
                    </a:cubicBezTo>
                    <a:lnTo>
                      <a:pt x="321042" y="289814"/>
                    </a:lnTo>
                    <a:cubicBezTo>
                      <a:pt x="319723" y="291507"/>
                      <a:pt x="319912" y="293953"/>
                      <a:pt x="321513" y="295364"/>
                    </a:cubicBezTo>
                    <a:lnTo>
                      <a:pt x="369736" y="338257"/>
                    </a:lnTo>
                    <a:cubicBezTo>
                      <a:pt x="370396" y="338822"/>
                      <a:pt x="371149" y="339104"/>
                      <a:pt x="371997" y="339104"/>
                    </a:cubicBezTo>
                    <a:cubicBezTo>
                      <a:pt x="372374" y="339104"/>
                      <a:pt x="372750" y="339010"/>
                      <a:pt x="373127" y="338916"/>
                    </a:cubicBezTo>
                    <a:cubicBezTo>
                      <a:pt x="374257" y="338539"/>
                      <a:pt x="375105" y="337505"/>
                      <a:pt x="375293" y="336282"/>
                    </a:cubicBezTo>
                    <a:lnTo>
                      <a:pt x="383676" y="279467"/>
                    </a:lnTo>
                    <a:cubicBezTo>
                      <a:pt x="384618" y="273164"/>
                      <a:pt x="381792" y="266768"/>
                      <a:pt x="376424" y="263287"/>
                    </a:cubicBezTo>
                    <a:lnTo>
                      <a:pt x="357681" y="250965"/>
                    </a:lnTo>
                    <a:cubicBezTo>
                      <a:pt x="357021" y="250495"/>
                      <a:pt x="356174" y="250307"/>
                      <a:pt x="355420" y="250307"/>
                    </a:cubicBezTo>
                    <a:close/>
                    <a:moveTo>
                      <a:pt x="258879" y="250307"/>
                    </a:moveTo>
                    <a:cubicBezTo>
                      <a:pt x="258125" y="250307"/>
                      <a:pt x="257372" y="250495"/>
                      <a:pt x="256712" y="250965"/>
                    </a:cubicBezTo>
                    <a:lnTo>
                      <a:pt x="237969" y="263287"/>
                    </a:lnTo>
                    <a:cubicBezTo>
                      <a:pt x="232601" y="266768"/>
                      <a:pt x="229775" y="273164"/>
                      <a:pt x="230717" y="279467"/>
                    </a:cubicBezTo>
                    <a:lnTo>
                      <a:pt x="239100" y="336282"/>
                    </a:lnTo>
                    <a:cubicBezTo>
                      <a:pt x="239288" y="337505"/>
                      <a:pt x="240136" y="338539"/>
                      <a:pt x="241266" y="338916"/>
                    </a:cubicBezTo>
                    <a:cubicBezTo>
                      <a:pt x="241643" y="339010"/>
                      <a:pt x="242019" y="339104"/>
                      <a:pt x="242396" y="339104"/>
                    </a:cubicBezTo>
                    <a:cubicBezTo>
                      <a:pt x="243244" y="339104"/>
                      <a:pt x="243997" y="338822"/>
                      <a:pt x="244657" y="338257"/>
                    </a:cubicBezTo>
                    <a:lnTo>
                      <a:pt x="292880" y="295364"/>
                    </a:lnTo>
                    <a:cubicBezTo>
                      <a:pt x="294481" y="293953"/>
                      <a:pt x="294670" y="291507"/>
                      <a:pt x="293351" y="289814"/>
                    </a:cubicBezTo>
                    <a:lnTo>
                      <a:pt x="261987" y="251812"/>
                    </a:lnTo>
                    <a:cubicBezTo>
                      <a:pt x="261233" y="250871"/>
                      <a:pt x="260103" y="250307"/>
                      <a:pt x="258879" y="250307"/>
                    </a:cubicBezTo>
                    <a:close/>
                    <a:moveTo>
                      <a:pt x="500465" y="66049"/>
                    </a:moveTo>
                    <a:cubicBezTo>
                      <a:pt x="548129" y="66049"/>
                      <a:pt x="562447" y="93516"/>
                      <a:pt x="565743" y="130673"/>
                    </a:cubicBezTo>
                    <a:cubicBezTo>
                      <a:pt x="565932" y="130673"/>
                      <a:pt x="566026" y="130673"/>
                      <a:pt x="566120" y="130673"/>
                    </a:cubicBezTo>
                    <a:cubicBezTo>
                      <a:pt x="577141" y="133118"/>
                      <a:pt x="583358" y="146664"/>
                      <a:pt x="580250" y="160962"/>
                    </a:cubicBezTo>
                    <a:cubicBezTo>
                      <a:pt x="577706" y="172532"/>
                      <a:pt x="569700" y="180904"/>
                      <a:pt x="560939" y="182503"/>
                    </a:cubicBezTo>
                    <a:cubicBezTo>
                      <a:pt x="554628" y="199529"/>
                      <a:pt x="543796" y="214016"/>
                      <a:pt x="531927" y="223799"/>
                    </a:cubicBezTo>
                    <a:cubicBezTo>
                      <a:pt x="528913" y="226338"/>
                      <a:pt x="527500" y="230383"/>
                      <a:pt x="528253" y="234240"/>
                    </a:cubicBezTo>
                    <a:lnTo>
                      <a:pt x="530797" y="246281"/>
                    </a:lnTo>
                    <a:cubicBezTo>
                      <a:pt x="532304" y="253806"/>
                      <a:pt x="538238" y="259732"/>
                      <a:pt x="545868" y="261143"/>
                    </a:cubicBezTo>
                    <a:lnTo>
                      <a:pt x="558961" y="263777"/>
                    </a:lnTo>
                    <a:cubicBezTo>
                      <a:pt x="578366" y="267634"/>
                      <a:pt x="593437" y="282684"/>
                      <a:pt x="597299" y="301968"/>
                    </a:cubicBezTo>
                    <a:lnTo>
                      <a:pt x="607002" y="350788"/>
                    </a:lnTo>
                    <a:cubicBezTo>
                      <a:pt x="608697" y="358972"/>
                      <a:pt x="606531" y="367438"/>
                      <a:pt x="601256" y="373835"/>
                    </a:cubicBezTo>
                    <a:cubicBezTo>
                      <a:pt x="595981" y="380325"/>
                      <a:pt x="588068" y="384088"/>
                      <a:pt x="579685" y="384088"/>
                    </a:cubicBezTo>
                    <a:lnTo>
                      <a:pt x="490386" y="384088"/>
                    </a:lnTo>
                    <a:lnTo>
                      <a:pt x="467685" y="310058"/>
                    </a:lnTo>
                    <a:cubicBezTo>
                      <a:pt x="461845" y="291150"/>
                      <a:pt x="448563" y="276194"/>
                      <a:pt x="431702" y="267445"/>
                    </a:cubicBezTo>
                    <a:cubicBezTo>
                      <a:pt x="434999" y="265940"/>
                      <a:pt x="438295" y="264529"/>
                      <a:pt x="441969" y="263777"/>
                    </a:cubicBezTo>
                    <a:lnTo>
                      <a:pt x="455157" y="261237"/>
                    </a:lnTo>
                    <a:cubicBezTo>
                      <a:pt x="462692" y="259732"/>
                      <a:pt x="468627" y="253806"/>
                      <a:pt x="470228" y="246281"/>
                    </a:cubicBezTo>
                    <a:lnTo>
                      <a:pt x="472677" y="234240"/>
                    </a:lnTo>
                    <a:cubicBezTo>
                      <a:pt x="473525" y="230383"/>
                      <a:pt x="472112" y="226338"/>
                      <a:pt x="469098" y="223893"/>
                    </a:cubicBezTo>
                    <a:cubicBezTo>
                      <a:pt x="457229" y="214016"/>
                      <a:pt x="446302" y="199529"/>
                      <a:pt x="439991" y="182503"/>
                    </a:cubicBezTo>
                    <a:cubicBezTo>
                      <a:pt x="434716" y="181563"/>
                      <a:pt x="429818" y="177894"/>
                      <a:pt x="426144" y="172720"/>
                    </a:cubicBezTo>
                    <a:cubicBezTo>
                      <a:pt x="433303" y="164725"/>
                      <a:pt x="438861" y="154754"/>
                      <a:pt x="441404" y="143278"/>
                    </a:cubicBezTo>
                    <a:cubicBezTo>
                      <a:pt x="444324" y="130485"/>
                      <a:pt x="443476" y="118068"/>
                      <a:pt x="439708" y="107438"/>
                    </a:cubicBezTo>
                    <a:cubicBezTo>
                      <a:pt x="447244" y="82699"/>
                      <a:pt x="464200" y="66049"/>
                      <a:pt x="500465" y="66049"/>
                    </a:cubicBezTo>
                    <a:close/>
                    <a:moveTo>
                      <a:pt x="107100" y="66049"/>
                    </a:moveTo>
                    <a:cubicBezTo>
                      <a:pt x="151561" y="66049"/>
                      <a:pt x="166820" y="90130"/>
                      <a:pt x="171341" y="123618"/>
                    </a:cubicBezTo>
                    <a:cubicBezTo>
                      <a:pt x="170965" y="129920"/>
                      <a:pt x="171436" y="136505"/>
                      <a:pt x="172849" y="143278"/>
                    </a:cubicBezTo>
                    <a:cubicBezTo>
                      <a:pt x="174921" y="152590"/>
                      <a:pt x="178971" y="161056"/>
                      <a:pt x="184246" y="168205"/>
                    </a:cubicBezTo>
                    <a:cubicBezTo>
                      <a:pt x="180573" y="175919"/>
                      <a:pt x="174356" y="181281"/>
                      <a:pt x="167574" y="182503"/>
                    </a:cubicBezTo>
                    <a:cubicBezTo>
                      <a:pt x="161263" y="199529"/>
                      <a:pt x="150336" y="214016"/>
                      <a:pt x="138468" y="223799"/>
                    </a:cubicBezTo>
                    <a:cubicBezTo>
                      <a:pt x="135453" y="226338"/>
                      <a:pt x="134040" y="230383"/>
                      <a:pt x="134794" y="234240"/>
                    </a:cubicBezTo>
                    <a:lnTo>
                      <a:pt x="137337" y="246281"/>
                    </a:lnTo>
                    <a:cubicBezTo>
                      <a:pt x="138939" y="253806"/>
                      <a:pt x="144873" y="259732"/>
                      <a:pt x="152408" y="261143"/>
                    </a:cubicBezTo>
                    <a:lnTo>
                      <a:pt x="165596" y="263777"/>
                    </a:lnTo>
                    <a:cubicBezTo>
                      <a:pt x="170494" y="264812"/>
                      <a:pt x="175203" y="266505"/>
                      <a:pt x="179442" y="268856"/>
                    </a:cubicBezTo>
                    <a:cubicBezTo>
                      <a:pt x="164088" y="277793"/>
                      <a:pt x="152126" y="292279"/>
                      <a:pt x="146662" y="310058"/>
                    </a:cubicBezTo>
                    <a:lnTo>
                      <a:pt x="123867" y="384088"/>
                    </a:lnTo>
                    <a:lnTo>
                      <a:pt x="27883" y="384088"/>
                    </a:lnTo>
                    <a:cubicBezTo>
                      <a:pt x="19499" y="384088"/>
                      <a:pt x="11587" y="380325"/>
                      <a:pt x="6312" y="373835"/>
                    </a:cubicBezTo>
                    <a:cubicBezTo>
                      <a:pt x="1037" y="367438"/>
                      <a:pt x="-1129" y="358972"/>
                      <a:pt x="566" y="350788"/>
                    </a:cubicBezTo>
                    <a:lnTo>
                      <a:pt x="10268" y="301968"/>
                    </a:lnTo>
                    <a:cubicBezTo>
                      <a:pt x="14130" y="282684"/>
                      <a:pt x="29202" y="267634"/>
                      <a:pt x="48606" y="263777"/>
                    </a:cubicBezTo>
                    <a:lnTo>
                      <a:pt x="61699" y="261237"/>
                    </a:lnTo>
                    <a:cubicBezTo>
                      <a:pt x="69328" y="259732"/>
                      <a:pt x="75263" y="253806"/>
                      <a:pt x="76770" y="246281"/>
                    </a:cubicBezTo>
                    <a:lnTo>
                      <a:pt x="79313" y="234240"/>
                    </a:lnTo>
                    <a:cubicBezTo>
                      <a:pt x="80067" y="230383"/>
                      <a:pt x="78654" y="226338"/>
                      <a:pt x="75639" y="223893"/>
                    </a:cubicBezTo>
                    <a:cubicBezTo>
                      <a:pt x="63771" y="214016"/>
                      <a:pt x="52939" y="199623"/>
                      <a:pt x="46628" y="182503"/>
                    </a:cubicBezTo>
                    <a:cubicBezTo>
                      <a:pt x="37867" y="180904"/>
                      <a:pt x="29861" y="172532"/>
                      <a:pt x="27318" y="160962"/>
                    </a:cubicBezTo>
                    <a:cubicBezTo>
                      <a:pt x="24115" y="146664"/>
                      <a:pt x="30426" y="133118"/>
                      <a:pt x="41447" y="130673"/>
                    </a:cubicBezTo>
                    <a:cubicBezTo>
                      <a:pt x="41541" y="130673"/>
                      <a:pt x="41729" y="130673"/>
                      <a:pt x="41824" y="130673"/>
                    </a:cubicBezTo>
                    <a:cubicBezTo>
                      <a:pt x="45403" y="93516"/>
                      <a:pt x="60192" y="66049"/>
                      <a:pt x="107100" y="66049"/>
                    </a:cubicBezTo>
                    <a:close/>
                    <a:moveTo>
                      <a:pt x="298626" y="0"/>
                    </a:moveTo>
                    <a:lnTo>
                      <a:pt x="315956" y="0"/>
                    </a:lnTo>
                    <a:cubicBezTo>
                      <a:pt x="363426" y="0"/>
                      <a:pt x="401854" y="38378"/>
                      <a:pt x="401854" y="85787"/>
                    </a:cubicBezTo>
                    <a:lnTo>
                      <a:pt x="401854" y="95476"/>
                    </a:lnTo>
                    <a:cubicBezTo>
                      <a:pt x="417301" y="99238"/>
                      <a:pt x="426154" y="118522"/>
                      <a:pt x="421633" y="138840"/>
                    </a:cubicBezTo>
                    <a:cubicBezTo>
                      <a:pt x="420880" y="142602"/>
                      <a:pt x="419467" y="146083"/>
                      <a:pt x="417960" y="149281"/>
                    </a:cubicBezTo>
                    <a:cubicBezTo>
                      <a:pt x="417677" y="149939"/>
                      <a:pt x="417395" y="150504"/>
                      <a:pt x="417112" y="151068"/>
                    </a:cubicBezTo>
                    <a:cubicBezTo>
                      <a:pt x="415417" y="154172"/>
                      <a:pt x="413533" y="157088"/>
                      <a:pt x="411273" y="159534"/>
                    </a:cubicBezTo>
                    <a:cubicBezTo>
                      <a:pt x="411179" y="159628"/>
                      <a:pt x="410990" y="159816"/>
                      <a:pt x="410896" y="159910"/>
                    </a:cubicBezTo>
                    <a:cubicBezTo>
                      <a:pt x="406092" y="165084"/>
                      <a:pt x="400159" y="168658"/>
                      <a:pt x="394037" y="169787"/>
                    </a:cubicBezTo>
                    <a:cubicBezTo>
                      <a:pt x="391494" y="176654"/>
                      <a:pt x="388385" y="183332"/>
                      <a:pt x="384900" y="189541"/>
                    </a:cubicBezTo>
                    <a:cubicBezTo>
                      <a:pt x="384806" y="189635"/>
                      <a:pt x="384806" y="189729"/>
                      <a:pt x="384712" y="189823"/>
                    </a:cubicBezTo>
                    <a:cubicBezTo>
                      <a:pt x="381227" y="196031"/>
                      <a:pt x="377460" y="201769"/>
                      <a:pt x="373316" y="207131"/>
                    </a:cubicBezTo>
                    <a:cubicBezTo>
                      <a:pt x="373127" y="207413"/>
                      <a:pt x="372939" y="207601"/>
                      <a:pt x="372750" y="207789"/>
                    </a:cubicBezTo>
                    <a:cubicBezTo>
                      <a:pt x="368700" y="213057"/>
                      <a:pt x="364368" y="217948"/>
                      <a:pt x="359847" y="222275"/>
                    </a:cubicBezTo>
                    <a:cubicBezTo>
                      <a:pt x="359658" y="222463"/>
                      <a:pt x="359376" y="222651"/>
                      <a:pt x="359188" y="222934"/>
                    </a:cubicBezTo>
                    <a:cubicBezTo>
                      <a:pt x="354667" y="227261"/>
                      <a:pt x="349957" y="231211"/>
                      <a:pt x="345154" y="234598"/>
                    </a:cubicBezTo>
                    <a:lnTo>
                      <a:pt x="345625" y="236855"/>
                    </a:lnTo>
                    <a:cubicBezTo>
                      <a:pt x="346567" y="236385"/>
                      <a:pt x="347603" y="235915"/>
                      <a:pt x="348639" y="235538"/>
                    </a:cubicBezTo>
                    <a:cubicBezTo>
                      <a:pt x="350899" y="234786"/>
                      <a:pt x="353065" y="234033"/>
                      <a:pt x="355514" y="234033"/>
                    </a:cubicBezTo>
                    <a:cubicBezTo>
                      <a:pt x="359470" y="234033"/>
                      <a:pt x="363238" y="235162"/>
                      <a:pt x="366628" y="237326"/>
                    </a:cubicBezTo>
                    <a:cubicBezTo>
                      <a:pt x="366628" y="237326"/>
                      <a:pt x="380756" y="246450"/>
                      <a:pt x="385371" y="249648"/>
                    </a:cubicBezTo>
                    <a:cubicBezTo>
                      <a:pt x="401854" y="261030"/>
                      <a:pt x="399876" y="279373"/>
                      <a:pt x="399876" y="279373"/>
                    </a:cubicBezTo>
                    <a:cubicBezTo>
                      <a:pt x="410990" y="279655"/>
                      <a:pt x="421822" y="283041"/>
                      <a:pt x="430016" y="289814"/>
                    </a:cubicBezTo>
                    <a:cubicBezTo>
                      <a:pt x="445180" y="302324"/>
                      <a:pt x="447535" y="313330"/>
                      <a:pt x="448382" y="316058"/>
                    </a:cubicBezTo>
                    <a:lnTo>
                      <a:pt x="481630" y="424515"/>
                    </a:lnTo>
                    <a:cubicBezTo>
                      <a:pt x="482855" y="428371"/>
                      <a:pt x="483608" y="432416"/>
                      <a:pt x="483891" y="436461"/>
                    </a:cubicBezTo>
                    <a:cubicBezTo>
                      <a:pt x="484644" y="448595"/>
                      <a:pt x="481159" y="460730"/>
                      <a:pt x="473718" y="470700"/>
                    </a:cubicBezTo>
                    <a:cubicBezTo>
                      <a:pt x="466372" y="480671"/>
                      <a:pt x="455823" y="487538"/>
                      <a:pt x="443956" y="490360"/>
                    </a:cubicBezTo>
                    <a:cubicBezTo>
                      <a:pt x="440000" y="491301"/>
                      <a:pt x="435950" y="491771"/>
                      <a:pt x="431805" y="491771"/>
                    </a:cubicBezTo>
                    <a:lnTo>
                      <a:pt x="325375" y="491771"/>
                    </a:lnTo>
                    <a:lnTo>
                      <a:pt x="337430" y="415296"/>
                    </a:lnTo>
                    <a:cubicBezTo>
                      <a:pt x="338749" y="406454"/>
                      <a:pt x="337807" y="397424"/>
                      <a:pt x="334605" y="389052"/>
                    </a:cubicBezTo>
                    <a:lnTo>
                      <a:pt x="323962" y="360927"/>
                    </a:lnTo>
                    <a:lnTo>
                      <a:pt x="337430" y="347476"/>
                    </a:lnTo>
                    <a:lnTo>
                      <a:pt x="307196" y="317281"/>
                    </a:lnTo>
                    <a:lnTo>
                      <a:pt x="276868" y="347476"/>
                    </a:lnTo>
                    <a:lnTo>
                      <a:pt x="290337" y="360927"/>
                    </a:lnTo>
                    <a:lnTo>
                      <a:pt x="279694" y="389052"/>
                    </a:lnTo>
                    <a:cubicBezTo>
                      <a:pt x="276586" y="397424"/>
                      <a:pt x="275644" y="406454"/>
                      <a:pt x="276963" y="415296"/>
                    </a:cubicBezTo>
                    <a:lnTo>
                      <a:pt x="288736" y="491771"/>
                    </a:lnTo>
                    <a:lnTo>
                      <a:pt x="182493" y="491771"/>
                    </a:lnTo>
                    <a:cubicBezTo>
                      <a:pt x="178443" y="491771"/>
                      <a:pt x="174299" y="491301"/>
                      <a:pt x="170437" y="490360"/>
                    </a:cubicBezTo>
                    <a:cubicBezTo>
                      <a:pt x="158570" y="487538"/>
                      <a:pt x="148021" y="480671"/>
                      <a:pt x="140675" y="470700"/>
                    </a:cubicBezTo>
                    <a:cubicBezTo>
                      <a:pt x="130785" y="457343"/>
                      <a:pt x="127865" y="440223"/>
                      <a:pt x="132669" y="424515"/>
                    </a:cubicBezTo>
                    <a:lnTo>
                      <a:pt x="166011" y="316058"/>
                    </a:lnTo>
                    <a:cubicBezTo>
                      <a:pt x="166858" y="313330"/>
                      <a:pt x="170908" y="300631"/>
                      <a:pt x="184377" y="289814"/>
                    </a:cubicBezTo>
                    <a:cubicBezTo>
                      <a:pt x="192666" y="283229"/>
                      <a:pt x="203403" y="279655"/>
                      <a:pt x="214517" y="279373"/>
                    </a:cubicBezTo>
                    <a:lnTo>
                      <a:pt x="214517" y="279279"/>
                    </a:lnTo>
                    <a:cubicBezTo>
                      <a:pt x="214140" y="273447"/>
                      <a:pt x="211880" y="260654"/>
                      <a:pt x="229022" y="249648"/>
                    </a:cubicBezTo>
                    <a:cubicBezTo>
                      <a:pt x="233731" y="246638"/>
                      <a:pt x="247765" y="237326"/>
                      <a:pt x="247765" y="237326"/>
                    </a:cubicBezTo>
                    <a:cubicBezTo>
                      <a:pt x="251061" y="235162"/>
                      <a:pt x="254923" y="234033"/>
                      <a:pt x="258879" y="234033"/>
                    </a:cubicBezTo>
                    <a:cubicBezTo>
                      <a:pt x="261328" y="234033"/>
                      <a:pt x="263494" y="234786"/>
                      <a:pt x="265754" y="235538"/>
                    </a:cubicBezTo>
                    <a:cubicBezTo>
                      <a:pt x="266790" y="236009"/>
                      <a:pt x="267826" y="236385"/>
                      <a:pt x="268768" y="236855"/>
                    </a:cubicBezTo>
                    <a:lnTo>
                      <a:pt x="269239" y="234598"/>
                    </a:lnTo>
                    <a:cubicBezTo>
                      <a:pt x="264436" y="231211"/>
                      <a:pt x="259726" y="227261"/>
                      <a:pt x="255205" y="222934"/>
                    </a:cubicBezTo>
                    <a:cubicBezTo>
                      <a:pt x="254923" y="222651"/>
                      <a:pt x="254735" y="222463"/>
                      <a:pt x="254546" y="222275"/>
                    </a:cubicBezTo>
                    <a:cubicBezTo>
                      <a:pt x="250025" y="217948"/>
                      <a:pt x="245693" y="213057"/>
                      <a:pt x="241548" y="207789"/>
                    </a:cubicBezTo>
                    <a:cubicBezTo>
                      <a:pt x="241454" y="207601"/>
                      <a:pt x="241266" y="207413"/>
                      <a:pt x="241077" y="207225"/>
                    </a:cubicBezTo>
                    <a:cubicBezTo>
                      <a:pt x="236933" y="201769"/>
                      <a:pt x="233072" y="196031"/>
                      <a:pt x="229681" y="189823"/>
                    </a:cubicBezTo>
                    <a:cubicBezTo>
                      <a:pt x="229587" y="189729"/>
                      <a:pt x="229587" y="189635"/>
                      <a:pt x="229493" y="189635"/>
                    </a:cubicBezTo>
                    <a:cubicBezTo>
                      <a:pt x="226008" y="183332"/>
                      <a:pt x="222899" y="176654"/>
                      <a:pt x="220356" y="169787"/>
                    </a:cubicBezTo>
                    <a:cubicBezTo>
                      <a:pt x="214140" y="168658"/>
                      <a:pt x="208301" y="165084"/>
                      <a:pt x="203497" y="159910"/>
                    </a:cubicBezTo>
                    <a:cubicBezTo>
                      <a:pt x="203309" y="159722"/>
                      <a:pt x="203214" y="159628"/>
                      <a:pt x="203120" y="159534"/>
                    </a:cubicBezTo>
                    <a:cubicBezTo>
                      <a:pt x="200860" y="157088"/>
                      <a:pt x="198976" y="154172"/>
                      <a:pt x="197281" y="151068"/>
                    </a:cubicBezTo>
                    <a:cubicBezTo>
                      <a:pt x="196998" y="150504"/>
                      <a:pt x="196716" y="149939"/>
                      <a:pt x="196433" y="149281"/>
                    </a:cubicBezTo>
                    <a:cubicBezTo>
                      <a:pt x="194832" y="146083"/>
                      <a:pt x="193513" y="142602"/>
                      <a:pt x="192666" y="138840"/>
                    </a:cubicBezTo>
                    <a:cubicBezTo>
                      <a:pt x="188145" y="118428"/>
                      <a:pt x="197092" y="99050"/>
                      <a:pt x="212727" y="95476"/>
                    </a:cubicBezTo>
                    <a:lnTo>
                      <a:pt x="212727" y="85787"/>
                    </a:lnTo>
                    <a:cubicBezTo>
                      <a:pt x="212727" y="38378"/>
                      <a:pt x="251155" y="0"/>
                      <a:pt x="298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</p:grp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Knowledge and skills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192708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Thank you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64609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introduce</a:t>
            </a:r>
          </a:p>
          <a:p>
            <a:r>
              <a:rPr lang="en-US" altLang="zh-CN" dirty="0">
                <a:effectLst/>
                <a:latin typeface="Segoe UI Web (West European)"/>
              </a:rPr>
              <a:t>Adolescent psychological problems</a:t>
            </a:r>
            <a:endParaRPr lang="en-US" altLang="zh-CN" dirty="0"/>
          </a:p>
          <a:p>
            <a:r>
              <a:rPr lang="en-US" altLang="zh-CN" dirty="0">
                <a:effectLst/>
                <a:latin typeface="Segoe UI Web (West European)"/>
              </a:rPr>
              <a:t>Social sustainability</a:t>
            </a:r>
            <a:endParaRPr lang="en-US" altLang="zh-CN" dirty="0"/>
          </a:p>
          <a:p>
            <a:r>
              <a:rPr lang="en-US" altLang="zh-CN" dirty="0">
                <a:effectLst/>
                <a:latin typeface="Segoe UI Web (West European)"/>
              </a:rPr>
              <a:t>Draw attention and attention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72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01.introduce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Segoe UI Web (West European)"/>
              </a:rPr>
              <a:t>Adolescent mental health education and training</a:t>
            </a:r>
          </a:p>
        </p:txBody>
      </p:sp>
    </p:spTree>
    <p:extLst>
      <p:ext uri="{BB962C8B-B14F-4D97-AF65-F5344CB8AC3E}">
        <p14:creationId xmlns:p14="http://schemas.microsoft.com/office/powerpoint/2010/main" val="429287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38072" y="1130300"/>
            <a:ext cx="10880828" cy="5003800"/>
            <a:chOff x="638072" y="1130300"/>
            <a:chExt cx="10880828" cy="50038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4FA2DAD-39D1-4206-A025-698C5C7DDE99}"/>
                </a:ext>
              </a:extLst>
            </p:cNvPr>
            <p:cNvSpPr/>
            <p:nvPr/>
          </p:nvSpPr>
          <p:spPr>
            <a:xfrm>
              <a:off x="8666481" y="1130300"/>
              <a:ext cx="2852419" cy="2940050"/>
            </a:xfrm>
            <a:prstGeom prst="rect">
              <a:avLst/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7310" r="-273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altLang="zh-CN" b="1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07CEFDF-C3B9-4E27-9E56-076BB7763F92}"/>
                </a:ext>
              </a:extLst>
            </p:cNvPr>
            <p:cNvSpPr/>
            <p:nvPr/>
          </p:nvSpPr>
          <p:spPr>
            <a:xfrm>
              <a:off x="8666481" y="4368800"/>
              <a:ext cx="2852419" cy="1765300"/>
            </a:xfrm>
            <a:prstGeom prst="rect">
              <a:avLst/>
            </a:prstGeom>
            <a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440" b="-344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altLang="zh-CN" b="1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FEAB932-FFF4-4D97-926A-D1F583E0C4CF}"/>
                </a:ext>
              </a:extLst>
            </p:cNvPr>
            <p:cNvSpPr txBox="1"/>
            <p:nvPr/>
          </p:nvSpPr>
          <p:spPr>
            <a:xfrm>
              <a:off x="673100" y="1367645"/>
              <a:ext cx="49276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r>
                <a:rPr lang="en-US" altLang="zh-CN" sz="2400" dirty="0">
                  <a:effectLst/>
                  <a:latin typeface="Segoe UI Web (West European)"/>
                </a:rPr>
                <a:t>Adolescent mental health for the sustainable development of society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9838BD3-9F4C-4789-B67A-10A7E5CC607F}"/>
                </a:ext>
              </a:extLst>
            </p:cNvPr>
            <p:cNvGrpSpPr/>
            <p:nvPr/>
          </p:nvGrpSpPr>
          <p:grpSpPr>
            <a:xfrm>
              <a:off x="638072" y="4158966"/>
              <a:ext cx="2648610" cy="1946913"/>
              <a:chOff x="638072" y="4158966"/>
              <a:chExt cx="2648610" cy="194691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3536F8B-BCD7-4659-A90C-768225063B0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52932" y="4158966"/>
                <a:ext cx="410200" cy="410198"/>
                <a:chOff x="7307583" y="4024421"/>
                <a:chExt cx="410200" cy="410198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52C57AE-B1B8-4181-B7A9-7C694E6A08BA}"/>
                    </a:ext>
                  </a:extLst>
                </p:cNvPr>
                <p:cNvSpPr/>
                <p:nvPr/>
              </p:nvSpPr>
              <p:spPr>
                <a:xfrm>
                  <a:off x="7307583" y="4024421"/>
                  <a:ext cx="410200" cy="410198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60000">
                      <a:schemeClr val="accent5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5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DA60EFE8-AF4C-43BE-8386-336C18E9B7DC}"/>
                    </a:ext>
                  </a:extLst>
                </p:cNvPr>
                <p:cNvSpPr/>
                <p:nvPr/>
              </p:nvSpPr>
              <p:spPr>
                <a:xfrm>
                  <a:off x="7423682" y="4145283"/>
                  <a:ext cx="178001" cy="174822"/>
                </a:xfrm>
                <a:custGeom>
                  <a:avLst/>
                  <a:gdLst>
                    <a:gd name="connsiteX0" fmla="*/ 343764 w 533400"/>
                    <a:gd name="connsiteY0" fmla="*/ 276846 h 523875"/>
                    <a:gd name="connsiteX1" fmla="*/ 372339 w 533400"/>
                    <a:gd name="connsiteY1" fmla="*/ 305421 h 523875"/>
                    <a:gd name="connsiteX2" fmla="*/ 372339 w 533400"/>
                    <a:gd name="connsiteY2" fmla="*/ 495921 h 523875"/>
                    <a:gd name="connsiteX3" fmla="*/ 343764 w 533400"/>
                    <a:gd name="connsiteY3" fmla="*/ 524496 h 523875"/>
                    <a:gd name="connsiteX4" fmla="*/ 191364 w 533400"/>
                    <a:gd name="connsiteY4" fmla="*/ 524496 h 523875"/>
                    <a:gd name="connsiteX5" fmla="*/ 162789 w 533400"/>
                    <a:gd name="connsiteY5" fmla="*/ 495921 h 523875"/>
                    <a:gd name="connsiteX6" fmla="*/ 162789 w 533400"/>
                    <a:gd name="connsiteY6" fmla="*/ 305421 h 523875"/>
                    <a:gd name="connsiteX7" fmla="*/ 191364 w 533400"/>
                    <a:gd name="connsiteY7" fmla="*/ 276846 h 523875"/>
                    <a:gd name="connsiteX8" fmla="*/ 343764 w 533400"/>
                    <a:gd name="connsiteY8" fmla="*/ 276846 h 523875"/>
                    <a:gd name="connsiteX9" fmla="*/ 143739 w 533400"/>
                    <a:gd name="connsiteY9" fmla="*/ 114921 h 523875"/>
                    <a:gd name="connsiteX10" fmla="*/ 179934 w 533400"/>
                    <a:gd name="connsiteY10" fmla="*/ 153021 h 523875"/>
                    <a:gd name="connsiteX11" fmla="*/ 181839 w 533400"/>
                    <a:gd name="connsiteY11" fmla="*/ 153021 h 523875"/>
                    <a:gd name="connsiteX12" fmla="*/ 353289 w 533400"/>
                    <a:gd name="connsiteY12" fmla="*/ 153021 h 523875"/>
                    <a:gd name="connsiteX13" fmla="*/ 391389 w 533400"/>
                    <a:gd name="connsiteY13" fmla="*/ 116826 h 523875"/>
                    <a:gd name="connsiteX14" fmla="*/ 391389 w 533400"/>
                    <a:gd name="connsiteY14" fmla="*/ 114921 h 523875"/>
                    <a:gd name="connsiteX15" fmla="*/ 505689 w 533400"/>
                    <a:gd name="connsiteY15" fmla="*/ 114921 h 523875"/>
                    <a:gd name="connsiteX16" fmla="*/ 534264 w 533400"/>
                    <a:gd name="connsiteY16" fmla="*/ 143496 h 523875"/>
                    <a:gd name="connsiteX17" fmla="*/ 534264 w 533400"/>
                    <a:gd name="connsiteY17" fmla="*/ 381621 h 523875"/>
                    <a:gd name="connsiteX18" fmla="*/ 505689 w 533400"/>
                    <a:gd name="connsiteY18" fmla="*/ 410196 h 523875"/>
                    <a:gd name="connsiteX19" fmla="*/ 391389 w 533400"/>
                    <a:gd name="connsiteY19" fmla="*/ 410196 h 523875"/>
                    <a:gd name="connsiteX20" fmla="*/ 391389 w 533400"/>
                    <a:gd name="connsiteY20" fmla="*/ 295896 h 523875"/>
                    <a:gd name="connsiteX21" fmla="*/ 355194 w 533400"/>
                    <a:gd name="connsiteY21" fmla="*/ 257796 h 523875"/>
                    <a:gd name="connsiteX22" fmla="*/ 353289 w 533400"/>
                    <a:gd name="connsiteY22" fmla="*/ 257796 h 523875"/>
                    <a:gd name="connsiteX23" fmla="*/ 181839 w 533400"/>
                    <a:gd name="connsiteY23" fmla="*/ 257796 h 523875"/>
                    <a:gd name="connsiteX24" fmla="*/ 143739 w 533400"/>
                    <a:gd name="connsiteY24" fmla="*/ 293991 h 523875"/>
                    <a:gd name="connsiteX25" fmla="*/ 143739 w 533400"/>
                    <a:gd name="connsiteY25" fmla="*/ 295896 h 523875"/>
                    <a:gd name="connsiteX26" fmla="*/ 143739 w 533400"/>
                    <a:gd name="connsiteY26" fmla="*/ 410196 h 523875"/>
                    <a:gd name="connsiteX27" fmla="*/ 29439 w 533400"/>
                    <a:gd name="connsiteY27" fmla="*/ 410196 h 523875"/>
                    <a:gd name="connsiteX28" fmla="*/ 864 w 533400"/>
                    <a:gd name="connsiteY28" fmla="*/ 381621 h 523875"/>
                    <a:gd name="connsiteX29" fmla="*/ 864 w 533400"/>
                    <a:gd name="connsiteY29" fmla="*/ 201408 h 523875"/>
                    <a:gd name="connsiteX30" fmla="*/ 11151 w 533400"/>
                    <a:gd name="connsiteY30" fmla="*/ 175405 h 523875"/>
                    <a:gd name="connsiteX31" fmla="*/ 56300 w 533400"/>
                    <a:gd name="connsiteY31" fmla="*/ 127018 h 523875"/>
                    <a:gd name="connsiteX32" fmla="*/ 84112 w 533400"/>
                    <a:gd name="connsiteY32" fmla="*/ 114921 h 523875"/>
                    <a:gd name="connsiteX33" fmla="*/ 143739 w 533400"/>
                    <a:gd name="connsiteY33" fmla="*/ 114921 h 523875"/>
                    <a:gd name="connsiteX34" fmla="*/ 462827 w 533400"/>
                    <a:gd name="connsiteY34" fmla="*/ 172071 h 523875"/>
                    <a:gd name="connsiteX35" fmla="*/ 448539 w 533400"/>
                    <a:gd name="connsiteY35" fmla="*/ 186359 h 523875"/>
                    <a:gd name="connsiteX36" fmla="*/ 462827 w 533400"/>
                    <a:gd name="connsiteY36" fmla="*/ 200646 h 523875"/>
                    <a:gd name="connsiteX37" fmla="*/ 477114 w 533400"/>
                    <a:gd name="connsiteY37" fmla="*/ 186359 h 523875"/>
                    <a:gd name="connsiteX38" fmla="*/ 462827 w 533400"/>
                    <a:gd name="connsiteY38" fmla="*/ 172071 h 523875"/>
                    <a:gd name="connsiteX39" fmla="*/ 343764 w 533400"/>
                    <a:gd name="connsiteY39" fmla="*/ 621 h 523875"/>
                    <a:gd name="connsiteX40" fmla="*/ 372339 w 533400"/>
                    <a:gd name="connsiteY40" fmla="*/ 29196 h 523875"/>
                    <a:gd name="connsiteX41" fmla="*/ 372339 w 533400"/>
                    <a:gd name="connsiteY41" fmla="*/ 105396 h 523875"/>
                    <a:gd name="connsiteX42" fmla="*/ 343764 w 533400"/>
                    <a:gd name="connsiteY42" fmla="*/ 133971 h 523875"/>
                    <a:gd name="connsiteX43" fmla="*/ 191364 w 533400"/>
                    <a:gd name="connsiteY43" fmla="*/ 133971 h 523875"/>
                    <a:gd name="connsiteX44" fmla="*/ 162789 w 533400"/>
                    <a:gd name="connsiteY44" fmla="*/ 105396 h 523875"/>
                    <a:gd name="connsiteX45" fmla="*/ 162789 w 533400"/>
                    <a:gd name="connsiteY45" fmla="*/ 29196 h 523875"/>
                    <a:gd name="connsiteX46" fmla="*/ 191364 w 533400"/>
                    <a:gd name="connsiteY46" fmla="*/ 621 h 523875"/>
                    <a:gd name="connsiteX47" fmla="*/ 343764 w 533400"/>
                    <a:gd name="connsiteY47" fmla="*/ 62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533400" h="523875">
                      <a:moveTo>
                        <a:pt x="343764" y="276846"/>
                      </a:moveTo>
                      <a:cubicBezTo>
                        <a:pt x="359576" y="276846"/>
                        <a:pt x="372339" y="289610"/>
                        <a:pt x="372339" y="305421"/>
                      </a:cubicBezTo>
                      <a:lnTo>
                        <a:pt x="372339" y="495921"/>
                      </a:lnTo>
                      <a:cubicBezTo>
                        <a:pt x="372339" y="511732"/>
                        <a:pt x="359576" y="524496"/>
                        <a:pt x="343764" y="524496"/>
                      </a:cubicBezTo>
                      <a:lnTo>
                        <a:pt x="191364" y="524496"/>
                      </a:lnTo>
                      <a:cubicBezTo>
                        <a:pt x="175552" y="524496"/>
                        <a:pt x="162789" y="511732"/>
                        <a:pt x="162789" y="495921"/>
                      </a:cubicBezTo>
                      <a:lnTo>
                        <a:pt x="162789" y="305421"/>
                      </a:lnTo>
                      <a:cubicBezTo>
                        <a:pt x="162789" y="289610"/>
                        <a:pt x="175552" y="276846"/>
                        <a:pt x="191364" y="276846"/>
                      </a:cubicBezTo>
                      <a:lnTo>
                        <a:pt x="343764" y="276846"/>
                      </a:lnTo>
                      <a:close/>
                      <a:moveTo>
                        <a:pt x="143739" y="114921"/>
                      </a:moveTo>
                      <a:cubicBezTo>
                        <a:pt x="143739" y="135305"/>
                        <a:pt x="159741" y="151973"/>
                        <a:pt x="179934" y="153021"/>
                      </a:cubicBezTo>
                      <a:lnTo>
                        <a:pt x="181839" y="153021"/>
                      </a:lnTo>
                      <a:lnTo>
                        <a:pt x="353289" y="153021"/>
                      </a:lnTo>
                      <a:cubicBezTo>
                        <a:pt x="373673" y="153021"/>
                        <a:pt x="390341" y="137019"/>
                        <a:pt x="391389" y="116826"/>
                      </a:cubicBezTo>
                      <a:lnTo>
                        <a:pt x="391389" y="114921"/>
                      </a:lnTo>
                      <a:lnTo>
                        <a:pt x="505689" y="114921"/>
                      </a:lnTo>
                      <a:cubicBezTo>
                        <a:pt x="521501" y="114921"/>
                        <a:pt x="534264" y="127685"/>
                        <a:pt x="534264" y="143496"/>
                      </a:cubicBezTo>
                      <a:lnTo>
                        <a:pt x="534264" y="381621"/>
                      </a:lnTo>
                      <a:cubicBezTo>
                        <a:pt x="534264" y="397432"/>
                        <a:pt x="521501" y="410196"/>
                        <a:pt x="505689" y="410196"/>
                      </a:cubicBezTo>
                      <a:lnTo>
                        <a:pt x="391389" y="410196"/>
                      </a:lnTo>
                      <a:lnTo>
                        <a:pt x="391389" y="295896"/>
                      </a:lnTo>
                      <a:cubicBezTo>
                        <a:pt x="391389" y="275512"/>
                        <a:pt x="375387" y="258844"/>
                        <a:pt x="355194" y="257796"/>
                      </a:cubicBezTo>
                      <a:lnTo>
                        <a:pt x="353289" y="257796"/>
                      </a:lnTo>
                      <a:lnTo>
                        <a:pt x="181839" y="257796"/>
                      </a:lnTo>
                      <a:cubicBezTo>
                        <a:pt x="161455" y="257796"/>
                        <a:pt x="144787" y="273798"/>
                        <a:pt x="143739" y="293991"/>
                      </a:cubicBezTo>
                      <a:lnTo>
                        <a:pt x="143739" y="295896"/>
                      </a:lnTo>
                      <a:lnTo>
                        <a:pt x="143739" y="410196"/>
                      </a:lnTo>
                      <a:lnTo>
                        <a:pt x="29439" y="410196"/>
                      </a:lnTo>
                      <a:cubicBezTo>
                        <a:pt x="13627" y="410196"/>
                        <a:pt x="864" y="397432"/>
                        <a:pt x="864" y="381621"/>
                      </a:cubicBezTo>
                      <a:lnTo>
                        <a:pt x="864" y="201408"/>
                      </a:lnTo>
                      <a:cubicBezTo>
                        <a:pt x="864" y="191788"/>
                        <a:pt x="4484" y="182454"/>
                        <a:pt x="11151" y="175405"/>
                      </a:cubicBezTo>
                      <a:lnTo>
                        <a:pt x="56300" y="127018"/>
                      </a:lnTo>
                      <a:cubicBezTo>
                        <a:pt x="63538" y="119303"/>
                        <a:pt x="73635" y="114921"/>
                        <a:pt x="84112" y="114921"/>
                      </a:cubicBezTo>
                      <a:lnTo>
                        <a:pt x="143739" y="114921"/>
                      </a:lnTo>
                      <a:close/>
                      <a:moveTo>
                        <a:pt x="462827" y="172071"/>
                      </a:moveTo>
                      <a:cubicBezTo>
                        <a:pt x="454921" y="172071"/>
                        <a:pt x="448539" y="178453"/>
                        <a:pt x="448539" y="186359"/>
                      </a:cubicBezTo>
                      <a:cubicBezTo>
                        <a:pt x="448539" y="194264"/>
                        <a:pt x="454921" y="200646"/>
                        <a:pt x="462827" y="200646"/>
                      </a:cubicBezTo>
                      <a:cubicBezTo>
                        <a:pt x="470732" y="200646"/>
                        <a:pt x="477114" y="194264"/>
                        <a:pt x="477114" y="186359"/>
                      </a:cubicBezTo>
                      <a:cubicBezTo>
                        <a:pt x="477114" y="178453"/>
                        <a:pt x="470732" y="172071"/>
                        <a:pt x="462827" y="172071"/>
                      </a:cubicBezTo>
                      <a:close/>
                      <a:moveTo>
                        <a:pt x="343764" y="621"/>
                      </a:moveTo>
                      <a:cubicBezTo>
                        <a:pt x="359576" y="621"/>
                        <a:pt x="372339" y="13385"/>
                        <a:pt x="372339" y="29196"/>
                      </a:cubicBezTo>
                      <a:lnTo>
                        <a:pt x="372339" y="105396"/>
                      </a:lnTo>
                      <a:cubicBezTo>
                        <a:pt x="372339" y="121207"/>
                        <a:pt x="359576" y="133971"/>
                        <a:pt x="343764" y="133971"/>
                      </a:cubicBezTo>
                      <a:lnTo>
                        <a:pt x="191364" y="133971"/>
                      </a:lnTo>
                      <a:cubicBezTo>
                        <a:pt x="175552" y="133971"/>
                        <a:pt x="162789" y="121207"/>
                        <a:pt x="162789" y="105396"/>
                      </a:cubicBezTo>
                      <a:lnTo>
                        <a:pt x="162789" y="29196"/>
                      </a:lnTo>
                      <a:cubicBezTo>
                        <a:pt x="162789" y="13385"/>
                        <a:pt x="175552" y="621"/>
                        <a:pt x="191364" y="621"/>
                      </a:cubicBezTo>
                      <a:lnTo>
                        <a:pt x="343764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28D3D88-2587-40DA-BA3A-F304C3EA8556}"/>
                  </a:ext>
                </a:extLst>
              </p:cNvPr>
              <p:cNvSpPr/>
              <p:nvPr/>
            </p:nvSpPr>
            <p:spPr>
              <a:xfrm flipH="1">
                <a:off x="652599" y="5050356"/>
                <a:ext cx="2634083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altLang="zh-CN" sz="1200" dirty="0">
                    <a:effectLst/>
                    <a:latin typeface="Segoe UI Web (West European)"/>
                  </a:rPr>
                  <a:t>Adolescent mental health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5F0D684-622B-4159-BF83-FAC02EC7A537}"/>
                  </a:ext>
                </a:extLst>
              </p:cNvPr>
              <p:cNvSpPr txBox="1"/>
              <p:nvPr/>
            </p:nvSpPr>
            <p:spPr>
              <a:xfrm>
                <a:off x="652599" y="4690026"/>
                <a:ext cx="1537344" cy="33855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b="1" i="0">
                    <a:gradFill>
                      <a:gsLst>
                        <a:gs pos="0">
                          <a:schemeClr val="accent6">
                            <a:lumMod val="60000"/>
                            <a:lumOff val="40000"/>
                          </a:schemeClr>
                        </a:gs>
                        <a:gs pos="60000">
                          <a:schemeClr val="accent6"/>
                        </a:gs>
                      </a:gsLst>
                      <a:lin ang="2700000" scaled="0"/>
                    </a:gradFill>
                    <a:effectLst/>
                  </a:defRPr>
                </a:lvl1pPr>
              </a:lstStyle>
              <a:p>
                <a:r>
                  <a:rPr lang="en-US" altLang="zh-CN" sz="1600" dirty="0">
                    <a:effectLst/>
                    <a:latin typeface="Segoe UI Web (West European)"/>
                  </a:rPr>
                  <a:t>Teen concerns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2B3928-A66E-4A61-B1B3-C0AA20B8B33E}"/>
                  </a:ext>
                </a:extLst>
              </p:cNvPr>
              <p:cNvSpPr txBox="1"/>
              <p:nvPr/>
            </p:nvSpPr>
            <p:spPr>
              <a:xfrm>
                <a:off x="638072" y="5521104"/>
                <a:ext cx="639919" cy="58477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3200" b="1" i="1">
                    <a:gradFill>
                      <a:gsLst>
                        <a:gs pos="0">
                          <a:schemeClr val="accent5">
                            <a:lumMod val="60000"/>
                            <a:lumOff val="40000"/>
                          </a:schemeClr>
                        </a:gs>
                        <a:gs pos="60000">
                          <a:schemeClr val="accent5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5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C75769E-1534-4F68-8425-6F696B95A3FC}"/>
                </a:ext>
              </a:extLst>
            </p:cNvPr>
            <p:cNvGrpSpPr/>
            <p:nvPr/>
          </p:nvGrpSpPr>
          <p:grpSpPr>
            <a:xfrm>
              <a:off x="3828774" y="4158966"/>
              <a:ext cx="3942975" cy="1946913"/>
              <a:chOff x="3076934" y="4158966"/>
              <a:chExt cx="3942975" cy="1946913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AC101F07-2CDF-49B2-AE47-DF94352FA16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191794" y="4158966"/>
                <a:ext cx="410200" cy="410198"/>
                <a:chOff x="4471992" y="4024421"/>
                <a:chExt cx="410200" cy="410198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479FB99-3041-4945-8E43-3BFE0626A422}"/>
                    </a:ext>
                  </a:extLst>
                </p:cNvPr>
                <p:cNvSpPr/>
                <p:nvPr/>
              </p:nvSpPr>
              <p:spPr>
                <a:xfrm>
                  <a:off x="4471992" y="4024421"/>
                  <a:ext cx="410200" cy="410198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83AD3DA5-7CEB-47A8-A0ED-5CD635B49475}"/>
                    </a:ext>
                  </a:extLst>
                </p:cNvPr>
                <p:cNvSpPr/>
                <p:nvPr/>
              </p:nvSpPr>
              <p:spPr>
                <a:xfrm>
                  <a:off x="4595899" y="4146869"/>
                  <a:ext cx="162386" cy="178001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3827 w 495300"/>
                    <a:gd name="connsiteY2" fmla="*/ 484396 h 542925"/>
                    <a:gd name="connsiteX3" fmla="*/ 346973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567 w 495300"/>
                    <a:gd name="connsiteY8" fmla="*/ 524496 h 542925"/>
                    <a:gd name="connsiteX9" fmla="*/ 173713 w 495300"/>
                    <a:gd name="connsiteY9" fmla="*/ 484396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763 w 495300"/>
                    <a:gd name="connsiteY12" fmla="*/ 489539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777 w 495300"/>
                    <a:gd name="connsiteY15" fmla="*/ 489539 h 542925"/>
                    <a:gd name="connsiteX16" fmla="*/ 248770 w 495300"/>
                    <a:gd name="connsiteY16" fmla="*/ 495921 h 542925"/>
                    <a:gd name="connsiteX17" fmla="*/ 192763 w 495300"/>
                    <a:gd name="connsiteY17" fmla="*/ 489539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549" y="621"/>
                        <a:pt x="496420" y="111492"/>
                        <a:pt x="496420" y="248271"/>
                      </a:cubicBezTo>
                      <a:cubicBezTo>
                        <a:pt x="496420" y="358856"/>
                        <a:pt x="423935" y="452582"/>
                        <a:pt x="323827" y="484396"/>
                      </a:cubicBezTo>
                      <a:lnTo>
                        <a:pt x="346973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567" y="524496"/>
                      </a:lnTo>
                      <a:lnTo>
                        <a:pt x="173713" y="484396"/>
                      </a:lnTo>
                      <a:cubicBezTo>
                        <a:pt x="73605" y="452582"/>
                        <a:pt x="1120" y="358856"/>
                        <a:pt x="1120" y="248271"/>
                      </a:cubicBezTo>
                      <a:cubicBezTo>
                        <a:pt x="1120" y="111492"/>
                        <a:pt x="111991" y="621"/>
                        <a:pt x="248770" y="621"/>
                      </a:cubicBezTo>
                      <a:close/>
                      <a:moveTo>
                        <a:pt x="192763" y="489539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777" y="489539"/>
                      </a:lnTo>
                      <a:cubicBezTo>
                        <a:pt x="286775" y="493730"/>
                        <a:pt x="268010" y="495921"/>
                        <a:pt x="248770" y="495921"/>
                      </a:cubicBezTo>
                      <a:cubicBezTo>
                        <a:pt x="229530" y="495921"/>
                        <a:pt x="210765" y="493730"/>
                        <a:pt x="192763" y="489539"/>
                      </a:cubicBezTo>
                      <a:close/>
                      <a:moveTo>
                        <a:pt x="248770" y="143496"/>
                      </a:moveTo>
                      <a:cubicBezTo>
                        <a:pt x="190858" y="143496"/>
                        <a:pt x="143995" y="190359"/>
                        <a:pt x="143995" y="248271"/>
                      </a:cubicBezTo>
                      <a:cubicBezTo>
                        <a:pt x="143995" y="306183"/>
                        <a:pt x="190858" y="353046"/>
                        <a:pt x="248770" y="353046"/>
                      </a:cubicBezTo>
                      <a:cubicBezTo>
                        <a:pt x="306682" y="353046"/>
                        <a:pt x="353545" y="306183"/>
                        <a:pt x="353545" y="248271"/>
                      </a:cubicBezTo>
                      <a:cubicBezTo>
                        <a:pt x="353545" y="190359"/>
                        <a:pt x="306682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59927" y="114921"/>
                        <a:pt x="353545" y="121303"/>
                        <a:pt x="353545" y="129209"/>
                      </a:cubicBezTo>
                      <a:cubicBezTo>
                        <a:pt x="353545" y="137114"/>
                        <a:pt x="359927" y="143496"/>
                        <a:pt x="367833" y="143496"/>
                      </a:cubicBezTo>
                      <a:cubicBezTo>
                        <a:pt x="375738" y="143496"/>
                        <a:pt x="382120" y="137114"/>
                        <a:pt x="382120" y="129209"/>
                      </a:cubicBezTo>
                      <a:cubicBezTo>
                        <a:pt x="382120" y="121303"/>
                        <a:pt x="375738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7BAAA40-1A0D-41B8-B319-682D78692F58}"/>
                  </a:ext>
                </a:extLst>
              </p:cNvPr>
              <p:cNvSpPr/>
              <p:nvPr/>
            </p:nvSpPr>
            <p:spPr>
              <a:xfrm flipH="1">
                <a:off x="3091461" y="5050356"/>
                <a:ext cx="2634083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altLang="zh-CN" sz="1200" dirty="0">
                    <a:effectLst/>
                    <a:latin typeface="Segoe UI Web (West European)"/>
                  </a:rPr>
                  <a:t>Attention to adolescent mental health in the education and training industry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81BA4B-D3A8-4F92-963C-AD07F806E84A}"/>
                  </a:ext>
                </a:extLst>
              </p:cNvPr>
              <p:cNvSpPr txBox="1"/>
              <p:nvPr/>
            </p:nvSpPr>
            <p:spPr>
              <a:xfrm>
                <a:off x="3091461" y="4663839"/>
                <a:ext cx="3928448" cy="58477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b="1" i="0">
                    <a:gradFill>
                      <a:gsLst>
                        <a:gs pos="0">
                          <a:schemeClr val="accent6">
                            <a:lumMod val="60000"/>
                            <a:lumOff val="40000"/>
                          </a:schemeClr>
                        </a:gs>
                        <a:gs pos="60000">
                          <a:schemeClr val="accent6"/>
                        </a:gs>
                      </a:gsLst>
                      <a:lin ang="2700000" scaled="0"/>
                    </a:gradFill>
                    <a:effectLst/>
                  </a:defRPr>
                </a:lvl1pPr>
              </a:lstStyle>
              <a:p>
                <a:pPr algn="l"/>
                <a:r>
                  <a:rPr lang="en-US" altLang="zh-CN" sz="1600" dirty="0">
                    <a:effectLst/>
                    <a:latin typeface="Segoe UI Web (West European)"/>
                  </a:rPr>
                  <a:t>Education and training are emphasized</a:t>
                </a:r>
              </a:p>
              <a:p>
                <a:pPr algn="l"/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7E6537-C143-4D4B-829D-C874F9B2B89A}"/>
                  </a:ext>
                </a:extLst>
              </p:cNvPr>
              <p:cNvSpPr txBox="1"/>
              <p:nvPr/>
            </p:nvSpPr>
            <p:spPr>
              <a:xfrm>
                <a:off x="3076934" y="5521104"/>
                <a:ext cx="639919" cy="58477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3200" b="1" i="1">
                    <a:gradFill>
                      <a:gsLst>
                        <a:gs pos="0">
                          <a:schemeClr val="accent2">
                            <a:lumMod val="60000"/>
                            <a:lumOff val="40000"/>
                          </a:schemeClr>
                        </a:gs>
                        <a:gs pos="60000">
                          <a:schemeClr val="accent2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2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</p:grpSp>
      </p:grpSp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638072" y="0"/>
            <a:ext cx="10858500" cy="900112"/>
          </a:xfrm>
        </p:spPr>
        <p:txBody>
          <a:bodyPr/>
          <a:lstStyle/>
          <a:p>
            <a:r>
              <a:rPr lang="en-US" altLang="zh-CN" dirty="0">
                <a:effectLst/>
                <a:latin typeface="Segoe UI Web (West European)"/>
              </a:rPr>
              <a:t>Adolescent Psychological Survey</a:t>
            </a:r>
          </a:p>
        </p:txBody>
      </p:sp>
    </p:spTree>
    <p:extLst>
      <p:ext uri="{BB962C8B-B14F-4D97-AF65-F5344CB8AC3E}">
        <p14:creationId xmlns:p14="http://schemas.microsoft.com/office/powerpoint/2010/main" val="26100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81711FB-6EDC-D6E4-AA5A-B111AE4818F6}"/>
              </a:ext>
            </a:extLst>
          </p:cNvPr>
          <p:cNvGrpSpPr/>
          <p:nvPr/>
        </p:nvGrpSpPr>
        <p:grpSpPr>
          <a:xfrm>
            <a:off x="625736" y="0"/>
            <a:ext cx="10762536" cy="6858000"/>
            <a:chOff x="625736" y="0"/>
            <a:chExt cx="10762536" cy="6858000"/>
          </a:xfrm>
        </p:grpSpPr>
        <p:sp>
          <p:nvSpPr>
            <p:cNvPr id="4" name="矩形: 圆顶角 3">
              <a:extLst>
                <a:ext uri="{FF2B5EF4-FFF2-40B4-BE49-F238E27FC236}">
                  <a16:creationId xmlns:a16="http://schemas.microsoft.com/office/drawing/2014/main" id="{49311F45-E616-4EE3-B00D-81FDDA317769}"/>
                </a:ext>
              </a:extLst>
            </p:cNvPr>
            <p:cNvSpPr/>
            <p:nvPr/>
          </p:nvSpPr>
          <p:spPr>
            <a:xfrm>
              <a:off x="3456294" y="0"/>
              <a:ext cx="3658023" cy="6858000"/>
            </a:xfrm>
            <a:prstGeom prst="round2SameRect">
              <a:avLst>
                <a:gd name="adj1" fmla="val 0"/>
                <a:gd name="adj2" fmla="val 0"/>
              </a:avLst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90710" r="-907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80BF27E-7FC9-18DF-81AB-8BE9E66D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15011" y="1830974"/>
              <a:ext cx="0" cy="5027026"/>
            </a:xfrm>
            <a:prstGeom prst="line">
              <a:avLst/>
            </a:prstGeom>
            <a:ln w="12700">
              <a:solidFill>
                <a:srgbClr val="77849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DBFEB09-5494-3C64-AAD5-3C840B1F3DE8}"/>
                </a:ext>
              </a:extLst>
            </p:cNvPr>
            <p:cNvSpPr/>
            <p:nvPr/>
          </p:nvSpPr>
          <p:spPr>
            <a:xfrm>
              <a:off x="625736" y="2728578"/>
              <a:ext cx="2908300" cy="1200329"/>
            </a:xfrm>
            <a:prstGeom prst="rect">
              <a:avLst/>
            </a:prstGeom>
          </p:spPr>
          <p:txBody>
            <a:bodyPr wrap="square" anchor="b" anchorCtr="0">
              <a:spAutoFit/>
            </a:bodyPr>
            <a:lstStyle/>
            <a:p>
              <a:r>
                <a:rPr lang="en-US" altLang="zh-CN" sz="2400" dirty="0">
                  <a:effectLst/>
                  <a:latin typeface="Segoe UI Web (West European)"/>
                </a:rPr>
                <a:t>Impact of Adolescent Mental Health Problems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60E11C7-6DDD-FF2B-DEC5-08C3E7D814C6}"/>
                </a:ext>
              </a:extLst>
            </p:cNvPr>
            <p:cNvGrpSpPr/>
            <p:nvPr/>
          </p:nvGrpSpPr>
          <p:grpSpPr>
            <a:xfrm>
              <a:off x="7352875" y="1571888"/>
              <a:ext cx="4035397" cy="1366180"/>
              <a:chOff x="7483503" y="1571888"/>
              <a:chExt cx="4035397" cy="1366180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79637D2E-2961-13FF-EF81-B6E19E4331F0}"/>
                  </a:ext>
                </a:extLst>
              </p:cNvPr>
              <p:cNvGrpSpPr/>
              <p:nvPr/>
            </p:nvGrpSpPr>
            <p:grpSpPr>
              <a:xfrm>
                <a:off x="8114824" y="1694999"/>
                <a:ext cx="3404076" cy="1243069"/>
                <a:chOff x="6774974" y="2177348"/>
                <a:chExt cx="3404076" cy="1243069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49D096B6-5023-FDD6-F93B-CFDC32A59C9C}"/>
                    </a:ext>
                  </a:extLst>
                </p:cNvPr>
                <p:cNvSpPr/>
                <p:nvPr/>
              </p:nvSpPr>
              <p:spPr>
                <a:xfrm>
                  <a:off x="6774974" y="2589420"/>
                  <a:ext cx="3404076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chemeClr val="tx1"/>
                      </a:solidFill>
                      <a:effectLst/>
                      <a:latin typeface="Segoe UI Web (West European)"/>
                    </a:rPr>
                    <a:t>Mental health issues can lead to anxiety and depression: Mental health issues can trigger feelings of anxiety and depression.</a:t>
                  </a:r>
                </a:p>
                <a:p>
                  <a:endParaRPr lang="en-US" altLang="zh-CN" sz="1200" dirty="0">
                    <a:effectLst/>
                    <a:latin typeface="Segoe UI Web (West European)"/>
                  </a:endParaRPr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5D7C92A-5F4B-D31F-2A86-0F57AF5CB7A6}"/>
                    </a:ext>
                  </a:extLst>
                </p:cNvPr>
                <p:cNvSpPr txBox="1"/>
                <p:nvPr/>
              </p:nvSpPr>
              <p:spPr>
                <a:xfrm>
                  <a:off x="6774976" y="2177348"/>
                  <a:ext cx="2288319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b" anchorCtr="0">
                  <a:spAutoFit/>
                </a:bodyPr>
                <a:lstStyle/>
                <a:p>
                  <a:r>
                    <a:rPr lang="en-US" altLang="zh-CN" sz="1600" dirty="0">
                      <a:effectLst/>
                      <a:latin typeface="Segoe UI Web (West European)"/>
                    </a:rPr>
                    <a:t>Anxiety and depression</a:t>
                  </a:r>
                </a:p>
              </p:txBody>
            </p:sp>
          </p:grp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A5C2350-4D58-486A-E728-6CE8C589D321}"/>
                  </a:ext>
                </a:extLst>
              </p:cNvPr>
              <p:cNvSpPr/>
              <p:nvPr/>
            </p:nvSpPr>
            <p:spPr>
              <a:xfrm>
                <a:off x="7483503" y="1571888"/>
                <a:ext cx="518172" cy="518172"/>
              </a:xfrm>
              <a:prstGeom prst="ellipse">
                <a:avLst/>
              </a:prstGeom>
              <a:solidFill>
                <a:srgbClr val="7784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10000"/>
              </a:bodyPr>
              <a:lstStyle/>
              <a:p>
                <a:pPr algn="ctr"/>
                <a:r>
                  <a:rPr lang="en-US" altLang="zh-CN" sz="1400" b="1" dirty="0"/>
                  <a:t>01</a:t>
                </a:r>
                <a:endParaRPr lang="zh-CN" altLang="en-US" sz="1400" b="1" dirty="0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6D17659-B3F9-06A9-3521-45037E44735A}"/>
                </a:ext>
              </a:extLst>
            </p:cNvPr>
            <p:cNvGrpSpPr/>
            <p:nvPr/>
          </p:nvGrpSpPr>
          <p:grpSpPr>
            <a:xfrm>
              <a:off x="7352875" y="3467242"/>
              <a:ext cx="4035397" cy="1323989"/>
              <a:chOff x="7483503" y="1571888"/>
              <a:chExt cx="4035397" cy="1323989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4F9EBBC9-2CBD-4833-57F1-A7A1425139A3}"/>
                  </a:ext>
                </a:extLst>
              </p:cNvPr>
              <p:cNvGrpSpPr/>
              <p:nvPr/>
            </p:nvGrpSpPr>
            <p:grpSpPr>
              <a:xfrm>
                <a:off x="8114824" y="1694999"/>
                <a:ext cx="3404076" cy="1200878"/>
                <a:chOff x="6774974" y="2177348"/>
                <a:chExt cx="3404076" cy="1200878"/>
              </a:xfrm>
            </p:grpSpPr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6F803C3E-C142-BF44-758A-2AF133B3D17D}"/>
                    </a:ext>
                  </a:extLst>
                </p:cNvPr>
                <p:cNvSpPr/>
                <p:nvPr/>
              </p:nvSpPr>
              <p:spPr>
                <a:xfrm>
                  <a:off x="6774974" y="2589420"/>
                  <a:ext cx="3404076" cy="7888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Mental health problems can lead to low self-esteem in adolescents and affect the building of self-esteem。</a:t>
                  </a:r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E4091812-3F40-AE42-7228-D791378CFC45}"/>
                    </a:ext>
                  </a:extLst>
                </p:cNvPr>
                <p:cNvSpPr txBox="1"/>
                <p:nvPr/>
              </p:nvSpPr>
              <p:spPr>
                <a:xfrm>
                  <a:off x="6774976" y="2177348"/>
                  <a:ext cx="3142207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b" anchorCtr="0">
                  <a:spAutoFit/>
                </a:bodyPr>
                <a:lstStyle/>
                <a:p>
                  <a:r>
                    <a:rPr lang="en-US" altLang="zh-CN" sz="1600" dirty="0">
                      <a:effectLst/>
                      <a:latin typeface="Segoe UI Web (West European)"/>
                    </a:rPr>
                    <a:t>Low self-esteem and self-esteem</a:t>
                  </a:r>
                </a:p>
              </p:txBody>
            </p:sp>
          </p:grp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E9CB2205-0E43-34C4-F53B-C5C56D3F1CF5}"/>
                  </a:ext>
                </a:extLst>
              </p:cNvPr>
              <p:cNvSpPr/>
              <p:nvPr/>
            </p:nvSpPr>
            <p:spPr>
              <a:xfrm>
                <a:off x="7483503" y="1571888"/>
                <a:ext cx="518172" cy="51817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10000"/>
              </a:bodyPr>
              <a:lstStyle/>
              <a:p>
                <a:pPr algn="ctr"/>
                <a:r>
                  <a:rPr lang="en-US" altLang="zh-CN" sz="1400" b="1" dirty="0"/>
                  <a:t>02</a:t>
                </a:r>
                <a:endParaRPr lang="zh-CN" altLang="en-US" sz="1400" b="1" dirty="0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A3A29AB-21C3-5DCD-746C-01B8418DC0EE}"/>
                </a:ext>
              </a:extLst>
            </p:cNvPr>
            <p:cNvGrpSpPr/>
            <p:nvPr/>
          </p:nvGrpSpPr>
          <p:grpSpPr>
            <a:xfrm>
              <a:off x="7352875" y="5127313"/>
              <a:ext cx="4035397" cy="1322771"/>
              <a:chOff x="7483503" y="1571888"/>
              <a:chExt cx="4035397" cy="1322771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9A0D4DF0-F8A3-CFF9-2A66-363F603AA0F8}"/>
                  </a:ext>
                </a:extLst>
              </p:cNvPr>
              <p:cNvGrpSpPr/>
              <p:nvPr/>
            </p:nvGrpSpPr>
            <p:grpSpPr>
              <a:xfrm>
                <a:off x="8114824" y="1694999"/>
                <a:ext cx="3404076" cy="1199660"/>
                <a:chOff x="6774974" y="2177348"/>
                <a:chExt cx="3404076" cy="1199660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7F3DC3A6-D756-BC8A-DA53-935E327989EF}"/>
                    </a:ext>
                  </a:extLst>
                </p:cNvPr>
                <p:cNvSpPr/>
                <p:nvPr/>
              </p:nvSpPr>
              <p:spPr>
                <a:xfrm>
                  <a:off x="6774974" y="2589420"/>
                  <a:ext cx="3404076" cy="7875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Mental health issues can lead to school Xi stress, affecting Xi academic performance and academic development.</a:t>
                  </a:r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AA9FFBB9-7185-29A5-7F2B-4794C5349D9F}"/>
                    </a:ext>
                  </a:extLst>
                </p:cNvPr>
                <p:cNvSpPr txBox="1"/>
                <p:nvPr/>
              </p:nvSpPr>
              <p:spPr>
                <a:xfrm>
                  <a:off x="6774976" y="2177348"/>
                  <a:ext cx="1040670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b" anchorCtr="0">
                  <a:spAutoFit/>
                </a:bodyPr>
                <a:lstStyle/>
                <a:p>
                  <a:r>
                    <a:rPr kumimoji="1" lang="en-US" altLang="zh-CN" sz="1600" b="1"/>
                    <a:t>Xi stress</a:t>
                  </a:r>
                  <a:endParaRPr kumimoji="1" lang="en-US" altLang="zh-CN" sz="1600" b="1" dirty="0"/>
                </a:p>
              </p:txBody>
            </p:sp>
          </p:grp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1CDA2D2-A493-F9F4-DC04-B56E59A6EAFE}"/>
                  </a:ext>
                </a:extLst>
              </p:cNvPr>
              <p:cNvSpPr/>
              <p:nvPr/>
            </p:nvSpPr>
            <p:spPr>
              <a:xfrm>
                <a:off x="7483503" y="1571888"/>
                <a:ext cx="518172" cy="518172"/>
              </a:xfrm>
              <a:prstGeom prst="ellipse">
                <a:avLst/>
              </a:prstGeom>
              <a:solidFill>
                <a:srgbClr val="7784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10000"/>
              </a:bodyPr>
              <a:lstStyle/>
              <a:p>
                <a:pPr algn="ctr"/>
                <a:r>
                  <a:rPr lang="en-US" altLang="zh-CN" sz="1400" b="1" dirty="0"/>
                  <a:t>03</a:t>
                </a:r>
                <a:endParaRPr lang="zh-CN" altLang="en-US" sz="1400" b="1" dirty="0"/>
              </a:p>
            </p:txBody>
          </p:sp>
        </p:grpSp>
      </p:grpSp>
      <p:sp>
        <p:nvSpPr>
          <p:cNvPr id="58" name="标题 57"/>
          <p:cNvSpPr>
            <a:spLocks noGrp="1"/>
          </p:cNvSpPr>
          <p:nvPr>
            <p:ph type="title"/>
          </p:nvPr>
        </p:nvSpPr>
        <p:spPr>
          <a:xfrm>
            <a:off x="660400" y="1121832"/>
            <a:ext cx="2421792" cy="90011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ffectLst/>
                <a:latin typeface="Segoe UI Web (West European)"/>
              </a:rPr>
              <a:t>Pay attention to </a:t>
            </a:r>
            <a:br>
              <a:rPr lang="en-US" altLang="zh-CN" dirty="0">
                <a:effectLst/>
                <a:latin typeface="Segoe UI Web (West European)"/>
              </a:rPr>
            </a:br>
            <a:r>
              <a:rPr lang="en-US" altLang="zh-CN" dirty="0">
                <a:effectLst/>
                <a:latin typeface="Segoe UI Web (West European)"/>
              </a:rPr>
              <a:t>adolescent psychology</a:t>
            </a:r>
            <a:br>
              <a:rPr lang="en-US" altLang="zh-CN" dirty="0">
                <a:effectLst/>
                <a:latin typeface="Segoe UI Web (West European)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CB42F1F-A143-4816-BE10-13ED0F0373A7}"/>
              </a:ext>
            </a:extLst>
          </p:cNvPr>
          <p:cNvSpPr/>
          <p:nvPr/>
        </p:nvSpPr>
        <p:spPr>
          <a:xfrm>
            <a:off x="660400" y="1189094"/>
            <a:ext cx="10858500" cy="834825"/>
          </a:xfrm>
          <a:prstGeom prst="rect">
            <a:avLst/>
          </a:prstGeom>
        </p:spPr>
        <p:txBody>
          <a:bodyPr wrap="square" anchor="b" anchorCtr="0">
            <a:noAutofit/>
          </a:bodyPr>
          <a:lstStyle/>
          <a:p>
            <a:pPr algn="ctr">
              <a:buSzPct val="25000"/>
            </a:pPr>
            <a:r>
              <a:rPr lang="en-US" altLang="zh-CN" sz="2400" b="1" dirty="0"/>
              <a:t>Course Objectives: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623769-3079-4476-93BC-1447F3C3F71A}"/>
              </a:ext>
            </a:extLst>
          </p:cNvPr>
          <p:cNvGrpSpPr/>
          <p:nvPr/>
        </p:nvGrpSpPr>
        <p:grpSpPr>
          <a:xfrm>
            <a:off x="1095205" y="2760142"/>
            <a:ext cx="10012532" cy="2592845"/>
            <a:chOff x="1095205" y="2760142"/>
            <a:chExt cx="10012532" cy="2592845"/>
          </a:xfrm>
        </p:grpSpPr>
        <p:grpSp>
          <p:nvGrpSpPr>
            <p:cNvPr id="2" name="组合 1"/>
            <p:cNvGrpSpPr/>
            <p:nvPr/>
          </p:nvGrpSpPr>
          <p:grpSpPr>
            <a:xfrm>
              <a:off x="1095205" y="2760142"/>
              <a:ext cx="3507290" cy="2592845"/>
              <a:chOff x="1366849" y="2760142"/>
              <a:chExt cx="3507290" cy="2592845"/>
            </a:xfrm>
          </p:grpSpPr>
          <p:sp>
            <p:nvSpPr>
              <p:cNvPr id="10" name="矩形: 一个圆顶角，剪去另一个顶角 9"/>
              <p:cNvSpPr/>
              <p:nvPr/>
            </p:nvSpPr>
            <p:spPr>
              <a:xfrm>
                <a:off x="1366849" y="2760142"/>
                <a:ext cx="2966739" cy="1913966"/>
              </a:xfrm>
              <a:prstGeom prst="snipRoundRect">
                <a:avLst>
                  <a:gd name="adj1" fmla="val 1449"/>
                  <a:gd name="adj2" fmla="val 17120"/>
                </a:avLst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15" name="矩形: 一个圆顶角，剪去另一个顶角 14"/>
              <p:cNvSpPr/>
              <p:nvPr/>
            </p:nvSpPr>
            <p:spPr>
              <a:xfrm>
                <a:off x="1507056" y="2864793"/>
                <a:ext cx="2686325" cy="1220475"/>
              </a:xfrm>
              <a:prstGeom prst="snipRoundRect">
                <a:avLst>
                  <a:gd name="adj1" fmla="val 1449"/>
                  <a:gd name="adj2" fmla="val 22008"/>
                </a:avLst>
              </a:prstGeom>
              <a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22840" b="-2284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51017FA-42BE-489E-874A-7B05621249D7}"/>
                  </a:ext>
                </a:extLst>
              </p:cNvPr>
              <p:cNvSpPr/>
              <p:nvPr/>
            </p:nvSpPr>
            <p:spPr>
              <a:xfrm>
                <a:off x="1587662" y="3746713"/>
                <a:ext cx="3286477" cy="33855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en-US" altLang="zh-CN" sz="1600" b="1" dirty="0">
                    <a:solidFill>
                      <a:srgbClr val="FFFFFF"/>
                    </a:solidFill>
                  </a:rPr>
                  <a:t>Recognize mental health issues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F1B66AB-1088-4BA9-9457-6B356F95B8FC}"/>
                  </a:ext>
                </a:extLst>
              </p:cNvPr>
              <p:cNvSpPr/>
              <p:nvPr/>
            </p:nvSpPr>
            <p:spPr>
              <a:xfrm>
                <a:off x="1501938" y="4085268"/>
                <a:ext cx="2691444" cy="12677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en-US" altLang="zh-CN" sz="1200" dirty="0">
                    <a:solidFill>
                      <a:srgbClr val="000000"/>
                    </a:solidFill>
                  </a:rPr>
                  <a:t>Understanding the Types and Manifestations of Adolescent Mental Health Problems: Understanding the different types and manifestations of adolescent mental health problems.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618102" y="2760142"/>
              <a:ext cx="2966739" cy="2112714"/>
              <a:chOff x="1366849" y="2760142"/>
              <a:chExt cx="2966739" cy="2112714"/>
            </a:xfrm>
          </p:grpSpPr>
          <p:sp>
            <p:nvSpPr>
              <p:cNvPr id="25" name="矩形: 一个圆顶角，剪去另一个顶角 24"/>
              <p:cNvSpPr/>
              <p:nvPr/>
            </p:nvSpPr>
            <p:spPr>
              <a:xfrm>
                <a:off x="1366849" y="2760142"/>
                <a:ext cx="2966739" cy="1913966"/>
              </a:xfrm>
              <a:prstGeom prst="snipRoundRect">
                <a:avLst>
                  <a:gd name="adj1" fmla="val 1449"/>
                  <a:gd name="adj2" fmla="val 17120"/>
                </a:avLst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26" name="矩形: 一个圆顶角，剪去另一个顶角 25"/>
              <p:cNvSpPr/>
              <p:nvPr/>
            </p:nvSpPr>
            <p:spPr>
              <a:xfrm>
                <a:off x="1507056" y="2864793"/>
                <a:ext cx="2686325" cy="1220475"/>
              </a:xfrm>
              <a:prstGeom prst="snipRoundRect">
                <a:avLst>
                  <a:gd name="adj1" fmla="val 1449"/>
                  <a:gd name="adj2" fmla="val 22008"/>
                </a:avLst>
              </a:prstGeom>
              <a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22860" b="-228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F1B66AB-1088-4BA9-9457-6B356F95B8FC}"/>
                  </a:ext>
                </a:extLst>
              </p:cNvPr>
              <p:cNvSpPr/>
              <p:nvPr/>
            </p:nvSpPr>
            <p:spPr>
              <a:xfrm>
                <a:off x="1501938" y="4085268"/>
                <a:ext cx="2691444" cy="7875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en-US" altLang="zh-CN" sz="1200" dirty="0">
                    <a:solidFill>
                      <a:srgbClr val="000000"/>
                    </a:solidFill>
                  </a:rPr>
                  <a:t>Learn how Xi cope with mental health issues and improve their mental health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140998" y="2760142"/>
              <a:ext cx="2966739" cy="2112714"/>
              <a:chOff x="1366849" y="2760142"/>
              <a:chExt cx="2966739" cy="2112714"/>
            </a:xfrm>
          </p:grpSpPr>
          <p:sp>
            <p:nvSpPr>
              <p:cNvPr id="31" name="矩形: 一个圆顶角，剪去另一个顶角 30"/>
              <p:cNvSpPr/>
              <p:nvPr/>
            </p:nvSpPr>
            <p:spPr>
              <a:xfrm>
                <a:off x="1366849" y="2760142"/>
                <a:ext cx="2966739" cy="1913966"/>
              </a:xfrm>
              <a:prstGeom prst="snipRoundRect">
                <a:avLst>
                  <a:gd name="adj1" fmla="val 1449"/>
                  <a:gd name="adj2" fmla="val 17120"/>
                </a:avLst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矩形: 一个圆顶角，剪去另一个顶角 31"/>
              <p:cNvSpPr/>
              <p:nvPr/>
            </p:nvSpPr>
            <p:spPr>
              <a:xfrm>
                <a:off x="1507056" y="2864793"/>
                <a:ext cx="2686325" cy="1220475"/>
              </a:xfrm>
              <a:prstGeom prst="snipRoundRect">
                <a:avLst>
                  <a:gd name="adj1" fmla="val 1449"/>
                  <a:gd name="adj2" fmla="val 22008"/>
                </a:avLst>
              </a:prstGeom>
              <a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23320" b="-2332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F1B66AB-1088-4BA9-9457-6B356F95B8FC}"/>
                  </a:ext>
                </a:extLst>
              </p:cNvPr>
              <p:cNvSpPr/>
              <p:nvPr/>
            </p:nvSpPr>
            <p:spPr>
              <a:xfrm>
                <a:off x="1501938" y="4085268"/>
                <a:ext cx="2691444" cy="7875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Develop a positive mindset and build a healthy psychological support system</a:t>
                </a:r>
              </a:p>
            </p:txBody>
          </p:sp>
        </p:grp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BBCBBF96-59B1-44AF-A1E0-586602F385DF}"/>
              </a:ext>
            </a:extLst>
          </p:cNvPr>
          <p:cNvSpPr/>
          <p:nvPr/>
        </p:nvSpPr>
        <p:spPr>
          <a:xfrm>
            <a:off x="4842659" y="3746713"/>
            <a:ext cx="2077813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kumimoji="1" lang="en-US" altLang="zh-CN" sz="1600" b="1" dirty="0">
                <a:solidFill>
                  <a:srgbClr val="FFFFFF"/>
                </a:solidFill>
              </a:rPr>
              <a:t>Knowledge &amp; Skills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E98BD0-1321-44E7-AF15-ED300D6F8E7B}"/>
              </a:ext>
            </a:extLst>
          </p:cNvPr>
          <p:cNvSpPr/>
          <p:nvPr/>
        </p:nvSpPr>
        <p:spPr>
          <a:xfrm>
            <a:off x="8359775" y="3746713"/>
            <a:ext cx="2364750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kumimoji="1" lang="en-US" altLang="zh-CN" sz="1600" b="1" dirty="0">
                <a:solidFill>
                  <a:srgbClr val="FFFFFF"/>
                </a:solidFill>
              </a:rPr>
              <a:t>Improve mental health</a:t>
            </a:r>
          </a:p>
        </p:txBody>
      </p:sp>
      <p:sp>
        <p:nvSpPr>
          <p:cNvPr id="39" name="标题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Objectives of this course:</a:t>
            </a:r>
          </a:p>
        </p:txBody>
      </p:sp>
    </p:spTree>
    <p:extLst>
      <p:ext uri="{BB962C8B-B14F-4D97-AF65-F5344CB8AC3E}">
        <p14:creationId xmlns:p14="http://schemas.microsoft.com/office/powerpoint/2010/main" val="202054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02. Adolescent psychological problems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Overview of Adolescent Mental Health Issues</a:t>
            </a:r>
          </a:p>
        </p:txBody>
      </p:sp>
    </p:spTree>
    <p:extLst>
      <p:ext uri="{BB962C8B-B14F-4D97-AF65-F5344CB8AC3E}">
        <p14:creationId xmlns:p14="http://schemas.microsoft.com/office/powerpoint/2010/main" val="330848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719942" y="1391556"/>
            <a:ext cx="8948887" cy="4745193"/>
            <a:chOff x="1719942" y="1391556"/>
            <a:chExt cx="8948887" cy="474519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4B44D0B7-D3B6-46C7-96F1-86CE3814A9C4}"/>
                </a:ext>
              </a:extLst>
            </p:cNvPr>
            <p:cNvSpPr/>
            <p:nvPr/>
          </p:nvSpPr>
          <p:spPr>
            <a:xfrm>
              <a:off x="1719942" y="2496457"/>
              <a:ext cx="4114800" cy="3245757"/>
            </a:xfrm>
            <a:prstGeom prst="roundRect">
              <a:avLst>
                <a:gd name="adj" fmla="val 3100"/>
              </a:avLst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9060" r="-9060"/>
              </a:stretch>
            </a:blipFill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B50C32A-8A28-45B9-A6A9-073386D4237D}"/>
                </a:ext>
              </a:extLst>
            </p:cNvPr>
            <p:cNvSpPr txBox="1"/>
            <p:nvPr/>
          </p:nvSpPr>
          <p:spPr>
            <a:xfrm>
              <a:off x="1719942" y="1391556"/>
              <a:ext cx="46427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defTabSz="913765">
                <a:buSzPct val="25000"/>
                <a:defRPr/>
              </a:pPr>
              <a:r>
                <a:rPr lang="en-US" altLang="zh-CN" sz="2400" b="1" dirty="0"/>
                <a:t>Ways to cope with anxiety</a:t>
              </a:r>
              <a:endParaRPr kumimoji="0" lang="en-US" altLang="zh-CN" sz="2400" b="1" i="0" u="none" strike="noStrike" kern="1200" cap="none" spc="0" normalizeH="0" baseline="0" noProof="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F53AFC2-2BC4-4E87-B653-72F0DDF712BA}"/>
                </a:ext>
              </a:extLst>
            </p:cNvPr>
            <p:cNvGrpSpPr/>
            <p:nvPr/>
          </p:nvGrpSpPr>
          <p:grpSpPr>
            <a:xfrm>
              <a:off x="6643916" y="2496457"/>
              <a:ext cx="762000" cy="762000"/>
              <a:chOff x="6643916" y="2496457"/>
              <a:chExt cx="762000" cy="762000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9C69FBB-065A-4284-92EF-55D9AAF5AA84}"/>
                  </a:ext>
                </a:extLst>
              </p:cNvPr>
              <p:cNvSpPr/>
              <p:nvPr/>
            </p:nvSpPr>
            <p:spPr>
              <a:xfrm>
                <a:off x="6643916" y="2496457"/>
                <a:ext cx="762000" cy="762000"/>
              </a:xfrm>
              <a:prstGeom prst="roundRect">
                <a:avLst>
                  <a:gd name="adj" fmla="val 6500"/>
                </a:avLst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9526259A-EA54-42B2-971C-F6D95CC5CE82}"/>
                  </a:ext>
                </a:extLst>
              </p:cNvPr>
              <p:cNvSpPr/>
              <p:nvPr/>
            </p:nvSpPr>
            <p:spPr bwMode="auto">
              <a:xfrm>
                <a:off x="6881891" y="2770189"/>
                <a:ext cx="286049" cy="214536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524ABB0-769E-4DBB-ADF1-333DFBAE67DA}"/>
                </a:ext>
              </a:extLst>
            </p:cNvPr>
            <p:cNvGrpSpPr/>
            <p:nvPr/>
          </p:nvGrpSpPr>
          <p:grpSpPr>
            <a:xfrm>
              <a:off x="6643916" y="3738335"/>
              <a:ext cx="762000" cy="762000"/>
              <a:chOff x="1669581" y="5003514"/>
              <a:chExt cx="762000" cy="76200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B743A22-786B-435B-9C49-926C51722DCF}"/>
                  </a:ext>
                </a:extLst>
              </p:cNvPr>
              <p:cNvSpPr/>
              <p:nvPr/>
            </p:nvSpPr>
            <p:spPr>
              <a:xfrm>
                <a:off x="1669581" y="5003514"/>
                <a:ext cx="762000" cy="762000"/>
              </a:xfrm>
              <a:prstGeom prst="roundRect">
                <a:avLst>
                  <a:gd name="adj" fmla="val 6500"/>
                </a:avLst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16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CCED7D00-F68D-403C-AA74-56AEBD957273}"/>
                  </a:ext>
                </a:extLst>
              </p:cNvPr>
              <p:cNvSpPr/>
              <p:nvPr/>
            </p:nvSpPr>
            <p:spPr bwMode="auto">
              <a:xfrm>
                <a:off x="1907556" y="5234005"/>
                <a:ext cx="274609" cy="301015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C97F92A-1086-4F63-BE52-08EEE6C43562}"/>
                </a:ext>
              </a:extLst>
            </p:cNvPr>
            <p:cNvGrpSpPr/>
            <p:nvPr/>
          </p:nvGrpSpPr>
          <p:grpSpPr>
            <a:xfrm>
              <a:off x="6643916" y="4980214"/>
              <a:ext cx="762000" cy="762000"/>
              <a:chOff x="6851292" y="3695700"/>
              <a:chExt cx="762000" cy="76200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99F782EA-A1D8-4488-8269-64AD395E0B8E}"/>
                  </a:ext>
                </a:extLst>
              </p:cNvPr>
              <p:cNvSpPr/>
              <p:nvPr/>
            </p:nvSpPr>
            <p:spPr>
              <a:xfrm>
                <a:off x="6851292" y="3695700"/>
                <a:ext cx="762000" cy="762000"/>
              </a:xfrm>
              <a:prstGeom prst="roundRect">
                <a:avLst>
                  <a:gd name="adj" fmla="val 6500"/>
                </a:avLst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2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16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5F40EA58-599C-429A-9F87-44A115EAC7FF}"/>
                  </a:ext>
                </a:extLst>
              </p:cNvPr>
              <p:cNvSpPr/>
              <p:nvPr/>
            </p:nvSpPr>
            <p:spPr>
              <a:xfrm>
                <a:off x="7094835" y="3944268"/>
                <a:ext cx="269680" cy="264863"/>
              </a:xfrm>
              <a:custGeom>
                <a:avLst/>
                <a:gdLst>
                  <a:gd name="connsiteX0" fmla="*/ 343764 w 533400"/>
                  <a:gd name="connsiteY0" fmla="*/ 276846 h 523875"/>
                  <a:gd name="connsiteX1" fmla="*/ 372339 w 533400"/>
                  <a:gd name="connsiteY1" fmla="*/ 305421 h 523875"/>
                  <a:gd name="connsiteX2" fmla="*/ 372339 w 533400"/>
                  <a:gd name="connsiteY2" fmla="*/ 495921 h 523875"/>
                  <a:gd name="connsiteX3" fmla="*/ 343764 w 533400"/>
                  <a:gd name="connsiteY3" fmla="*/ 524496 h 523875"/>
                  <a:gd name="connsiteX4" fmla="*/ 191364 w 533400"/>
                  <a:gd name="connsiteY4" fmla="*/ 524496 h 523875"/>
                  <a:gd name="connsiteX5" fmla="*/ 162789 w 533400"/>
                  <a:gd name="connsiteY5" fmla="*/ 495921 h 523875"/>
                  <a:gd name="connsiteX6" fmla="*/ 162789 w 533400"/>
                  <a:gd name="connsiteY6" fmla="*/ 305421 h 523875"/>
                  <a:gd name="connsiteX7" fmla="*/ 191364 w 533400"/>
                  <a:gd name="connsiteY7" fmla="*/ 276846 h 523875"/>
                  <a:gd name="connsiteX8" fmla="*/ 343764 w 533400"/>
                  <a:gd name="connsiteY8" fmla="*/ 276846 h 523875"/>
                  <a:gd name="connsiteX9" fmla="*/ 143739 w 533400"/>
                  <a:gd name="connsiteY9" fmla="*/ 114921 h 523875"/>
                  <a:gd name="connsiteX10" fmla="*/ 179934 w 533400"/>
                  <a:gd name="connsiteY10" fmla="*/ 153021 h 523875"/>
                  <a:gd name="connsiteX11" fmla="*/ 181839 w 533400"/>
                  <a:gd name="connsiteY11" fmla="*/ 153021 h 523875"/>
                  <a:gd name="connsiteX12" fmla="*/ 353289 w 533400"/>
                  <a:gd name="connsiteY12" fmla="*/ 153021 h 523875"/>
                  <a:gd name="connsiteX13" fmla="*/ 391389 w 533400"/>
                  <a:gd name="connsiteY13" fmla="*/ 116826 h 523875"/>
                  <a:gd name="connsiteX14" fmla="*/ 391389 w 533400"/>
                  <a:gd name="connsiteY14" fmla="*/ 114921 h 523875"/>
                  <a:gd name="connsiteX15" fmla="*/ 505689 w 533400"/>
                  <a:gd name="connsiteY15" fmla="*/ 114921 h 523875"/>
                  <a:gd name="connsiteX16" fmla="*/ 534264 w 533400"/>
                  <a:gd name="connsiteY16" fmla="*/ 143496 h 523875"/>
                  <a:gd name="connsiteX17" fmla="*/ 534264 w 533400"/>
                  <a:gd name="connsiteY17" fmla="*/ 381621 h 523875"/>
                  <a:gd name="connsiteX18" fmla="*/ 505689 w 533400"/>
                  <a:gd name="connsiteY18" fmla="*/ 410196 h 523875"/>
                  <a:gd name="connsiteX19" fmla="*/ 391389 w 533400"/>
                  <a:gd name="connsiteY19" fmla="*/ 410196 h 523875"/>
                  <a:gd name="connsiteX20" fmla="*/ 391389 w 533400"/>
                  <a:gd name="connsiteY20" fmla="*/ 295896 h 523875"/>
                  <a:gd name="connsiteX21" fmla="*/ 355194 w 533400"/>
                  <a:gd name="connsiteY21" fmla="*/ 257796 h 523875"/>
                  <a:gd name="connsiteX22" fmla="*/ 353289 w 533400"/>
                  <a:gd name="connsiteY22" fmla="*/ 257796 h 523875"/>
                  <a:gd name="connsiteX23" fmla="*/ 181839 w 533400"/>
                  <a:gd name="connsiteY23" fmla="*/ 257796 h 523875"/>
                  <a:gd name="connsiteX24" fmla="*/ 143739 w 533400"/>
                  <a:gd name="connsiteY24" fmla="*/ 293991 h 523875"/>
                  <a:gd name="connsiteX25" fmla="*/ 143739 w 533400"/>
                  <a:gd name="connsiteY25" fmla="*/ 295896 h 523875"/>
                  <a:gd name="connsiteX26" fmla="*/ 143739 w 533400"/>
                  <a:gd name="connsiteY26" fmla="*/ 410196 h 523875"/>
                  <a:gd name="connsiteX27" fmla="*/ 29439 w 533400"/>
                  <a:gd name="connsiteY27" fmla="*/ 410196 h 523875"/>
                  <a:gd name="connsiteX28" fmla="*/ 864 w 533400"/>
                  <a:gd name="connsiteY28" fmla="*/ 381621 h 523875"/>
                  <a:gd name="connsiteX29" fmla="*/ 864 w 533400"/>
                  <a:gd name="connsiteY29" fmla="*/ 201408 h 523875"/>
                  <a:gd name="connsiteX30" fmla="*/ 11151 w 533400"/>
                  <a:gd name="connsiteY30" fmla="*/ 175405 h 523875"/>
                  <a:gd name="connsiteX31" fmla="*/ 56300 w 533400"/>
                  <a:gd name="connsiteY31" fmla="*/ 127018 h 523875"/>
                  <a:gd name="connsiteX32" fmla="*/ 84112 w 533400"/>
                  <a:gd name="connsiteY32" fmla="*/ 114921 h 523875"/>
                  <a:gd name="connsiteX33" fmla="*/ 143739 w 533400"/>
                  <a:gd name="connsiteY33" fmla="*/ 114921 h 523875"/>
                  <a:gd name="connsiteX34" fmla="*/ 462827 w 533400"/>
                  <a:gd name="connsiteY34" fmla="*/ 172071 h 523875"/>
                  <a:gd name="connsiteX35" fmla="*/ 448539 w 533400"/>
                  <a:gd name="connsiteY35" fmla="*/ 186359 h 523875"/>
                  <a:gd name="connsiteX36" fmla="*/ 462827 w 533400"/>
                  <a:gd name="connsiteY36" fmla="*/ 200646 h 523875"/>
                  <a:gd name="connsiteX37" fmla="*/ 477114 w 533400"/>
                  <a:gd name="connsiteY37" fmla="*/ 186359 h 523875"/>
                  <a:gd name="connsiteX38" fmla="*/ 462827 w 533400"/>
                  <a:gd name="connsiteY38" fmla="*/ 172071 h 523875"/>
                  <a:gd name="connsiteX39" fmla="*/ 343764 w 533400"/>
                  <a:gd name="connsiteY39" fmla="*/ 621 h 523875"/>
                  <a:gd name="connsiteX40" fmla="*/ 372339 w 533400"/>
                  <a:gd name="connsiteY40" fmla="*/ 29196 h 523875"/>
                  <a:gd name="connsiteX41" fmla="*/ 372339 w 533400"/>
                  <a:gd name="connsiteY41" fmla="*/ 105396 h 523875"/>
                  <a:gd name="connsiteX42" fmla="*/ 343764 w 533400"/>
                  <a:gd name="connsiteY42" fmla="*/ 133971 h 523875"/>
                  <a:gd name="connsiteX43" fmla="*/ 191364 w 533400"/>
                  <a:gd name="connsiteY43" fmla="*/ 133971 h 523875"/>
                  <a:gd name="connsiteX44" fmla="*/ 162789 w 533400"/>
                  <a:gd name="connsiteY44" fmla="*/ 105396 h 523875"/>
                  <a:gd name="connsiteX45" fmla="*/ 162789 w 533400"/>
                  <a:gd name="connsiteY45" fmla="*/ 29196 h 523875"/>
                  <a:gd name="connsiteX46" fmla="*/ 191364 w 533400"/>
                  <a:gd name="connsiteY46" fmla="*/ 621 h 523875"/>
                  <a:gd name="connsiteX47" fmla="*/ 343764 w 533400"/>
                  <a:gd name="connsiteY47" fmla="*/ 6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3764" y="276846"/>
                    </a:moveTo>
                    <a:cubicBezTo>
                      <a:pt x="359576" y="276846"/>
                      <a:pt x="372339" y="289610"/>
                      <a:pt x="372339" y="305421"/>
                    </a:cubicBezTo>
                    <a:lnTo>
                      <a:pt x="372339" y="495921"/>
                    </a:lnTo>
                    <a:cubicBezTo>
                      <a:pt x="372339" y="511732"/>
                      <a:pt x="359576" y="524496"/>
                      <a:pt x="343764" y="524496"/>
                    </a:cubicBezTo>
                    <a:lnTo>
                      <a:pt x="191364" y="524496"/>
                    </a:lnTo>
                    <a:cubicBezTo>
                      <a:pt x="175552" y="524496"/>
                      <a:pt x="162789" y="511732"/>
                      <a:pt x="162789" y="495921"/>
                    </a:cubicBezTo>
                    <a:lnTo>
                      <a:pt x="162789" y="305421"/>
                    </a:lnTo>
                    <a:cubicBezTo>
                      <a:pt x="162789" y="289610"/>
                      <a:pt x="175552" y="276846"/>
                      <a:pt x="191364" y="276846"/>
                    </a:cubicBezTo>
                    <a:lnTo>
                      <a:pt x="343764" y="276846"/>
                    </a:lnTo>
                    <a:close/>
                    <a:moveTo>
                      <a:pt x="143739" y="114921"/>
                    </a:moveTo>
                    <a:cubicBezTo>
                      <a:pt x="143739" y="135305"/>
                      <a:pt x="159741" y="151973"/>
                      <a:pt x="179934" y="153021"/>
                    </a:cubicBezTo>
                    <a:lnTo>
                      <a:pt x="181839" y="153021"/>
                    </a:lnTo>
                    <a:lnTo>
                      <a:pt x="353289" y="153021"/>
                    </a:lnTo>
                    <a:cubicBezTo>
                      <a:pt x="373673" y="153021"/>
                      <a:pt x="390341" y="137019"/>
                      <a:pt x="391389" y="116826"/>
                    </a:cubicBezTo>
                    <a:lnTo>
                      <a:pt x="391389" y="114921"/>
                    </a:lnTo>
                    <a:lnTo>
                      <a:pt x="505689" y="114921"/>
                    </a:lnTo>
                    <a:cubicBezTo>
                      <a:pt x="521501" y="114921"/>
                      <a:pt x="534264" y="127685"/>
                      <a:pt x="534264" y="143496"/>
                    </a:cubicBezTo>
                    <a:lnTo>
                      <a:pt x="534264" y="381621"/>
                    </a:lnTo>
                    <a:cubicBezTo>
                      <a:pt x="534264" y="397432"/>
                      <a:pt x="521501" y="410196"/>
                      <a:pt x="505689" y="410196"/>
                    </a:cubicBezTo>
                    <a:lnTo>
                      <a:pt x="391389" y="410196"/>
                    </a:lnTo>
                    <a:lnTo>
                      <a:pt x="391389" y="295896"/>
                    </a:lnTo>
                    <a:cubicBezTo>
                      <a:pt x="391389" y="275512"/>
                      <a:pt x="375387" y="258844"/>
                      <a:pt x="355194" y="257796"/>
                    </a:cubicBezTo>
                    <a:lnTo>
                      <a:pt x="353289" y="257796"/>
                    </a:lnTo>
                    <a:lnTo>
                      <a:pt x="181839" y="257796"/>
                    </a:lnTo>
                    <a:cubicBezTo>
                      <a:pt x="161455" y="257796"/>
                      <a:pt x="144787" y="273798"/>
                      <a:pt x="143739" y="293991"/>
                    </a:cubicBezTo>
                    <a:lnTo>
                      <a:pt x="143739" y="295896"/>
                    </a:lnTo>
                    <a:lnTo>
                      <a:pt x="143739" y="410196"/>
                    </a:lnTo>
                    <a:lnTo>
                      <a:pt x="29439" y="410196"/>
                    </a:lnTo>
                    <a:cubicBezTo>
                      <a:pt x="13627" y="410196"/>
                      <a:pt x="864" y="397432"/>
                      <a:pt x="864" y="381621"/>
                    </a:cubicBezTo>
                    <a:lnTo>
                      <a:pt x="864" y="201408"/>
                    </a:lnTo>
                    <a:cubicBezTo>
                      <a:pt x="864" y="191788"/>
                      <a:pt x="4484" y="182454"/>
                      <a:pt x="11151" y="175405"/>
                    </a:cubicBezTo>
                    <a:lnTo>
                      <a:pt x="56300" y="127018"/>
                    </a:lnTo>
                    <a:cubicBezTo>
                      <a:pt x="63538" y="119303"/>
                      <a:pt x="73635" y="114921"/>
                      <a:pt x="84112" y="114921"/>
                    </a:cubicBezTo>
                    <a:lnTo>
                      <a:pt x="143739" y="114921"/>
                    </a:lnTo>
                    <a:close/>
                    <a:moveTo>
                      <a:pt x="462827" y="172071"/>
                    </a:moveTo>
                    <a:cubicBezTo>
                      <a:pt x="454921" y="172071"/>
                      <a:pt x="448539" y="178453"/>
                      <a:pt x="448539" y="186359"/>
                    </a:cubicBezTo>
                    <a:cubicBezTo>
                      <a:pt x="448539" y="194264"/>
                      <a:pt x="454921" y="200646"/>
                      <a:pt x="462827" y="200646"/>
                    </a:cubicBezTo>
                    <a:cubicBezTo>
                      <a:pt x="470732" y="200646"/>
                      <a:pt x="477114" y="194264"/>
                      <a:pt x="477114" y="186359"/>
                    </a:cubicBezTo>
                    <a:cubicBezTo>
                      <a:pt x="477114" y="178453"/>
                      <a:pt x="470732" y="172071"/>
                      <a:pt x="462827" y="172071"/>
                    </a:cubicBezTo>
                    <a:close/>
                    <a:moveTo>
                      <a:pt x="343764" y="621"/>
                    </a:moveTo>
                    <a:cubicBezTo>
                      <a:pt x="359576" y="621"/>
                      <a:pt x="372339" y="13385"/>
                      <a:pt x="372339" y="29196"/>
                    </a:cubicBezTo>
                    <a:lnTo>
                      <a:pt x="372339" y="105396"/>
                    </a:lnTo>
                    <a:cubicBezTo>
                      <a:pt x="372339" y="121207"/>
                      <a:pt x="359576" y="133971"/>
                      <a:pt x="343764" y="133971"/>
                    </a:cubicBezTo>
                    <a:lnTo>
                      <a:pt x="191364" y="133971"/>
                    </a:lnTo>
                    <a:cubicBezTo>
                      <a:pt x="175552" y="133971"/>
                      <a:pt x="162789" y="121207"/>
                      <a:pt x="162789" y="105396"/>
                    </a:cubicBezTo>
                    <a:lnTo>
                      <a:pt x="162789" y="29196"/>
                    </a:lnTo>
                    <a:cubicBezTo>
                      <a:pt x="162789" y="13385"/>
                      <a:pt x="175552" y="621"/>
                      <a:pt x="191364" y="621"/>
                    </a:cubicBezTo>
                    <a:lnTo>
                      <a:pt x="343764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DE45F08-ED81-41FF-88D7-2D7C616E76A3}"/>
                </a:ext>
              </a:extLst>
            </p:cNvPr>
            <p:cNvSpPr txBox="1"/>
            <p:nvPr/>
          </p:nvSpPr>
          <p:spPr>
            <a:xfrm>
              <a:off x="7760006" y="2803268"/>
              <a:ext cx="2908823" cy="84997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r>
                <a:rPr lang="en-US" altLang="zh-CN" sz="1200" dirty="0"/>
                <a:t>It is often accompanied by emotions such as nervousness, restlessness, and worry, which may lead to difficulty concentrating, sleep problems, </a:t>
              </a:r>
              <a:r>
                <a:rPr lang="en-US" altLang="zh-CN" sz="1200" dirty="0" err="1"/>
                <a:t>etc</a:t>
              </a:r>
              <a:r>
                <a:rPr lang="en-US" altLang="zh-CN" sz="1200" dirty="0"/>
                <a:t>。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DCA517A-6E8D-4B10-9138-3C344C53AD0F}"/>
                </a:ext>
              </a:extLst>
            </p:cNvPr>
            <p:cNvSpPr txBox="1"/>
            <p:nvPr/>
          </p:nvSpPr>
          <p:spPr>
            <a:xfrm>
              <a:off x="7760006" y="2495491"/>
              <a:ext cx="26388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1"/>
                  </a:solidFill>
                </a:rPr>
                <a:t>Manifestations of anxiety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A72A1B3-0E62-4E23-A812-9ABF3127FB6F}"/>
                </a:ext>
              </a:extLst>
            </p:cNvPr>
            <p:cNvSpPr txBox="1"/>
            <p:nvPr/>
          </p:nvSpPr>
          <p:spPr>
            <a:xfrm>
              <a:off x="7760006" y="4046112"/>
              <a:ext cx="2908823" cy="84875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r>
                <a:rPr lang="en-US" altLang="zh-CN" sz="1200" dirty="0"/>
                <a:t>Negatively impacting academic Xi and socializing, which can lead to lower academic and Xi grades and relationship problems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336990E-6BFF-4DE3-B61F-8E77B07A4585}"/>
                </a:ext>
              </a:extLst>
            </p:cNvPr>
            <p:cNvSpPr txBox="1"/>
            <p:nvPr/>
          </p:nvSpPr>
          <p:spPr>
            <a:xfrm>
              <a:off x="7760006" y="3738335"/>
              <a:ext cx="1885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</a:rPr>
                <a:t>Effects of anxiety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A00D462-95B1-4955-80B0-1E1361F90E03}"/>
                </a:ext>
              </a:extLst>
            </p:cNvPr>
            <p:cNvSpPr txBox="1"/>
            <p:nvPr/>
          </p:nvSpPr>
          <p:spPr>
            <a:xfrm>
              <a:off x="7760006" y="5287991"/>
              <a:ext cx="2908823" cy="84875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r>
                <a:rPr lang="en-US" altLang="zh-CN" sz="1200" dirty="0"/>
                <a:t>Learning Xi relaxation techniques, coping positively with stress, seeking support, and more can help ease anxiety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933B92C-7587-430F-9BF6-93928EC563FA}"/>
                </a:ext>
              </a:extLst>
            </p:cNvPr>
            <p:cNvSpPr txBox="1"/>
            <p:nvPr/>
          </p:nvSpPr>
          <p:spPr>
            <a:xfrm>
              <a:off x="7760006" y="4980214"/>
              <a:ext cx="2733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2"/>
                  </a:solidFill>
                </a:rPr>
                <a:t>Ways to cope with anxiety</a:t>
              </a:r>
            </a:p>
          </p:txBody>
        </p: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anxiety</a:t>
            </a:r>
          </a:p>
        </p:txBody>
      </p:sp>
    </p:spTree>
    <p:extLst>
      <p:ext uri="{BB962C8B-B14F-4D97-AF65-F5344CB8AC3E}">
        <p14:creationId xmlns:p14="http://schemas.microsoft.com/office/powerpoint/2010/main" val="353836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10441" y="1143371"/>
            <a:ext cx="10908459" cy="4990729"/>
            <a:chOff x="610441" y="1143371"/>
            <a:chExt cx="10908459" cy="499072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7981BE1-0EED-4CC3-8699-6DE814F68F12}"/>
                </a:ext>
              </a:extLst>
            </p:cNvPr>
            <p:cNvSpPr/>
            <p:nvPr/>
          </p:nvSpPr>
          <p:spPr>
            <a:xfrm>
              <a:off x="660400" y="4575412"/>
              <a:ext cx="7020561" cy="600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7B57B7B-707E-4E95-8268-F3EF8B314184}"/>
                </a:ext>
              </a:extLst>
            </p:cNvPr>
            <p:cNvSpPr txBox="1"/>
            <p:nvPr/>
          </p:nvSpPr>
          <p:spPr>
            <a:xfrm>
              <a:off x="610441" y="4721561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FFFF"/>
                  </a:solidFill>
                </a:rPr>
                <a:t>cause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3965733-14AA-4250-9153-549DCA89B462}"/>
                </a:ext>
              </a:extLst>
            </p:cNvPr>
            <p:cNvSpPr txBox="1"/>
            <p:nvPr/>
          </p:nvSpPr>
          <p:spPr>
            <a:xfrm>
              <a:off x="3687511" y="4675394"/>
              <a:ext cx="4640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FFFF"/>
                  </a:solidFill>
                </a:rPr>
                <a:t>The combined effects of physical, psychological, and environmental factors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9F12067-F3F9-4367-B349-1B707B1061DB}"/>
                </a:ext>
              </a:extLst>
            </p:cNvPr>
            <p:cNvSpPr/>
            <p:nvPr/>
          </p:nvSpPr>
          <p:spPr>
            <a:xfrm>
              <a:off x="660399" y="3634383"/>
              <a:ext cx="7020561" cy="60007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A86F809-3614-4656-972C-105B5A49A66B}"/>
                </a:ext>
              </a:extLst>
            </p:cNvPr>
            <p:cNvSpPr txBox="1"/>
            <p:nvPr/>
          </p:nvSpPr>
          <p:spPr>
            <a:xfrm>
              <a:off x="644192" y="3780532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symptoms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574EA7F-B662-420A-9477-2D2A6D1B562B}"/>
                </a:ext>
              </a:extLst>
            </p:cNvPr>
            <p:cNvSpPr txBox="1"/>
            <p:nvPr/>
          </p:nvSpPr>
          <p:spPr>
            <a:xfrm>
              <a:off x="3687509" y="3734365"/>
              <a:ext cx="3071326" cy="47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Low mood, loss of interest and happiness, negative self-evaluation.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2056394-A31A-4BAA-9664-EA4D00568166}"/>
                </a:ext>
              </a:extLst>
            </p:cNvPr>
            <p:cNvSpPr/>
            <p:nvPr/>
          </p:nvSpPr>
          <p:spPr>
            <a:xfrm>
              <a:off x="660400" y="5516441"/>
              <a:ext cx="7020560" cy="60007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2882E97-A8AC-4D18-A69E-6D048A15549B}"/>
                </a:ext>
              </a:extLst>
            </p:cNvPr>
            <p:cNvSpPr txBox="1"/>
            <p:nvPr/>
          </p:nvSpPr>
          <p:spPr>
            <a:xfrm>
              <a:off x="660400" y="5662590"/>
              <a:ext cx="18020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Coping methods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F0C9BE4-6E20-479B-8D58-EACC6A2B97FD}"/>
                </a:ext>
              </a:extLst>
            </p:cNvPr>
            <p:cNvSpPr txBox="1"/>
            <p:nvPr/>
          </p:nvSpPr>
          <p:spPr>
            <a:xfrm>
              <a:off x="3687511" y="5616423"/>
              <a:ext cx="3993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Seek professional help, build a support system, and develop positive Xi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6C58EA4-B2EF-45B3-AEFB-A590AD5A5A0B}"/>
                </a:ext>
              </a:extLst>
            </p:cNvPr>
            <p:cNvSpPr txBox="1"/>
            <p:nvPr/>
          </p:nvSpPr>
          <p:spPr>
            <a:xfrm>
              <a:off x="660400" y="1143371"/>
              <a:ext cx="10858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Depression</a:t>
              </a:r>
              <a:endParaRPr kumimoji="0" lang="en-US" altLang="zh-CN" sz="2400" b="1" i="0" u="none" strike="noStrike" kern="1200" cap="none" spc="0" normalizeH="0" baseline="0" noProof="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F835C00-781B-4A88-B833-9177B64BAE9F}"/>
                </a:ext>
              </a:extLst>
            </p:cNvPr>
            <p:cNvSpPr/>
            <p:nvPr/>
          </p:nvSpPr>
          <p:spPr>
            <a:xfrm>
              <a:off x="8000896" y="1510286"/>
              <a:ext cx="3501797" cy="4623814"/>
            </a:xfrm>
            <a:prstGeom prst="rect">
              <a:avLst/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9180" r="-4918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45" name="标题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Depression - a haze of the mind</a:t>
            </a:r>
          </a:p>
        </p:txBody>
      </p:sp>
    </p:spTree>
    <p:extLst>
      <p:ext uri="{BB962C8B-B14F-4D97-AF65-F5344CB8AC3E}">
        <p14:creationId xmlns:p14="http://schemas.microsoft.com/office/powerpoint/2010/main" val="448796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ISLIDE.THEME" val="ae92e5be-2ff6-470d-8508-adbc04ff69df"/>
</p:tagLst>
</file>

<file path=ppt/theme/theme1.xml><?xml version="1.0" encoding="utf-8"?>
<a:theme xmlns:a="http://schemas.openxmlformats.org/drawingml/2006/main" name="Designed by OfficePLUS">
  <a:themeElements>
    <a:clrScheme name="iSlid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E4DCD"/>
      </a:accent1>
      <a:accent2>
        <a:srgbClr val="FFFF00"/>
      </a:accent2>
      <a:accent3>
        <a:srgbClr val="537BE6"/>
      </a:accent3>
      <a:accent4>
        <a:srgbClr val="E86399"/>
      </a:accent4>
      <a:accent5>
        <a:srgbClr val="52D8B9"/>
      </a:accent5>
      <a:accent6>
        <a:srgbClr val="E99A43"/>
      </a:accent6>
      <a:hlink>
        <a:srgbClr val="4472C4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811</Words>
  <Application>Microsoft Office PowerPoint</Application>
  <PresentationFormat>宽屏</PresentationFormat>
  <Paragraphs>117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Segoe UI Web (West European)</vt:lpstr>
      <vt:lpstr>Arial</vt:lpstr>
      <vt:lpstr>Designed by OfficePLUS</vt:lpstr>
      <vt:lpstr>Adolescent Mental Health Survey</vt:lpstr>
      <vt:lpstr>Agenda</vt:lpstr>
      <vt:lpstr>01.introduce</vt:lpstr>
      <vt:lpstr>Adolescent Psychological Survey</vt:lpstr>
      <vt:lpstr>Pay attention to  adolescent psychology </vt:lpstr>
      <vt:lpstr>Objectives of this course:</vt:lpstr>
      <vt:lpstr>02. Adolescent psychological problems</vt:lpstr>
      <vt:lpstr>anxiety</vt:lpstr>
      <vt:lpstr>Depression - a haze of the mind</vt:lpstr>
      <vt:lpstr>Inferiority</vt:lpstr>
      <vt:lpstr>03. Sustainable social development</vt:lpstr>
      <vt:lpstr>Learn</vt:lpstr>
      <vt:lpstr>socializing</vt:lpstr>
      <vt:lpstr>Future developments</vt:lpstr>
      <vt:lpstr>04. Draw attention and attention</vt:lpstr>
      <vt:lpstr>Adolescent psychology is important</vt:lpstr>
      <vt:lpstr>Knowledge and skills are important</vt:lpstr>
      <vt:lpstr>Thank you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家睿 黄</cp:lastModifiedBy>
  <cp:revision>4</cp:revision>
  <cp:lastPrinted>2023-07-12T16:00:00Z</cp:lastPrinted>
  <dcterms:created xsi:type="dcterms:W3CDTF">2023-07-12T16:00:00Z</dcterms:created>
  <dcterms:modified xsi:type="dcterms:W3CDTF">2023-12-13T05:18:45Z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ae92e5be-2ff6-470d-8508-adbc04ff69df</vt:lpwstr>
  </property>
</Properties>
</file>