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handoutMasters/handoutMaster1.xml" ContentType="application/vnd.openxmlformats-officedocument.presentationml.handoutMaster+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32.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 id="2147483661" r:id="rId4"/>
    <p:sldMasterId id="2147483663" r:id="rId5"/>
    <p:sldMasterId id="2147483675" r:id="rId6"/>
    <p:sldMasterId id="2147483677" r:id="rId7"/>
    <p:sldMasterId id="2147483679" r:id="rId8"/>
    <p:sldMasterId id="2147483681" r:id="rId9"/>
    <p:sldMasterId id="2147483683" r:id="rId10"/>
    <p:sldMasterId id="2147483685" r:id="rId11"/>
    <p:sldMasterId id="2147483687" r:id="rId12"/>
    <p:sldMasterId id="2147483689" r:id="rId13"/>
    <p:sldMasterId id="2147483691" r:id="rId14"/>
    <p:sldMasterId id="2147483693" r:id="rId15"/>
    <p:sldMasterId id="2147483695" r:id="rId16"/>
    <p:sldMasterId id="2147483697" r:id="rId17"/>
    <p:sldMasterId id="2147483699" r:id="rId18"/>
    <p:sldMasterId id="2147483701" r:id="rId19"/>
  </p:sldMasterIdLst>
  <p:notesMasterIdLst>
    <p:notesMasterId r:id="rId21"/>
  </p:notesMasterIdLst>
  <p:handoutMasterIdLst>
    <p:handoutMasterId r:id="rId44"/>
  </p:handoutMasterIdLst>
  <p:sldIdLst>
    <p:sldId id="262" r:id="rId20"/>
    <p:sldId id="261" r:id="rId22"/>
    <p:sldId id="260" r:id="rId23"/>
    <p:sldId id="273" r:id="rId24"/>
    <p:sldId id="275" r:id="rId25"/>
    <p:sldId id="271" r:id="rId26"/>
    <p:sldId id="263" r:id="rId27"/>
    <p:sldId id="264" r:id="rId28"/>
    <p:sldId id="266" r:id="rId29"/>
    <p:sldId id="265" r:id="rId30"/>
    <p:sldId id="267" r:id="rId31"/>
    <p:sldId id="268" r:id="rId32"/>
    <p:sldId id="269" r:id="rId33"/>
    <p:sldId id="270" r:id="rId34"/>
    <p:sldId id="288" r:id="rId35"/>
    <p:sldId id="300" r:id="rId36"/>
    <p:sldId id="301" r:id="rId37"/>
    <p:sldId id="276" r:id="rId38"/>
    <p:sldId id="299" r:id="rId39"/>
    <p:sldId id="274" r:id="rId40"/>
    <p:sldId id="296" r:id="rId41"/>
    <p:sldId id="297" r:id="rId42"/>
    <p:sldId id="272" r:id="rId4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哒哒 熊猫" initials="哒哒" lastIdx="1" clrIdx="0"/>
  <p:cmAuthor id="2" name="kingsoft" initials="k" lastIdx="1" clrIdx="1"/>
  <p:cmAuthor id="835968816" name="充要条件" initials="充" lastIdx="6"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23.xml"/><Relationship Id="rId42" Type="http://schemas.openxmlformats.org/officeDocument/2006/relationships/slide" Target="slides/slide22.xml"/><Relationship Id="rId41" Type="http://schemas.openxmlformats.org/officeDocument/2006/relationships/slide" Target="slides/slide21.xml"/><Relationship Id="rId40" Type="http://schemas.openxmlformats.org/officeDocument/2006/relationships/slide" Target="slides/slide20.xml"/><Relationship Id="rId4" Type="http://schemas.openxmlformats.org/officeDocument/2006/relationships/slideMaster" Target="slideMasters/slideMaster3.xml"/><Relationship Id="rId39" Type="http://schemas.openxmlformats.org/officeDocument/2006/relationships/slide" Target="slides/slide19.xml"/><Relationship Id="rId38" Type="http://schemas.openxmlformats.org/officeDocument/2006/relationships/slide" Target="slides/slide18.xml"/><Relationship Id="rId37" Type="http://schemas.openxmlformats.org/officeDocument/2006/relationships/slide" Target="slides/slide17.xml"/><Relationship Id="rId36" Type="http://schemas.openxmlformats.org/officeDocument/2006/relationships/slide" Target="slides/slide16.xml"/><Relationship Id="rId35" Type="http://schemas.openxmlformats.org/officeDocument/2006/relationships/slide" Target="slides/slide15.xml"/><Relationship Id="rId34" Type="http://schemas.openxmlformats.org/officeDocument/2006/relationships/slide" Target="slides/slide14.xml"/><Relationship Id="rId33" Type="http://schemas.openxmlformats.org/officeDocument/2006/relationships/slide" Target="slides/slide13.xml"/><Relationship Id="rId32" Type="http://schemas.openxmlformats.org/officeDocument/2006/relationships/slide" Target="slides/slide12.xml"/><Relationship Id="rId31" Type="http://schemas.openxmlformats.org/officeDocument/2006/relationships/slide" Target="slides/slide11.xml"/><Relationship Id="rId30" Type="http://schemas.openxmlformats.org/officeDocument/2006/relationships/slide" Target="slides/slide10.xml"/><Relationship Id="rId3" Type="http://schemas.openxmlformats.org/officeDocument/2006/relationships/slideMaster" Target="slideMasters/slideMaster2.xml"/><Relationship Id="rId29" Type="http://schemas.openxmlformats.org/officeDocument/2006/relationships/slide" Target="slides/slide9.xml"/><Relationship Id="rId28" Type="http://schemas.openxmlformats.org/officeDocument/2006/relationships/slide" Target="slides/slide8.xml"/><Relationship Id="rId27" Type="http://schemas.openxmlformats.org/officeDocument/2006/relationships/slide" Target="slides/slide7.xml"/><Relationship Id="rId26" Type="http://schemas.openxmlformats.org/officeDocument/2006/relationships/slide" Target="slides/slide6.xml"/><Relationship Id="rId25" Type="http://schemas.openxmlformats.org/officeDocument/2006/relationships/slide" Target="slides/slide5.xml"/><Relationship Id="rId24" Type="http://schemas.openxmlformats.org/officeDocument/2006/relationships/slide" Target="slides/slide4.xml"/><Relationship Id="rId23" Type="http://schemas.openxmlformats.org/officeDocument/2006/relationships/slide" Target="slides/slide3.xml"/><Relationship Id="rId22" Type="http://schemas.openxmlformats.org/officeDocument/2006/relationships/slide" Target="slides/slide2.xml"/><Relationship Id="rId21" Type="http://schemas.openxmlformats.org/officeDocument/2006/relationships/notesMaster" Target="notesMasters/notesMaster1.xml"/><Relationship Id="rId20"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835968816" dt="2024-12-25T22:07:33.901" idx="2">
    <p:pos x="2905" y="2311"/>
    <p:text>我们自己做到BWO就是捕猎行为的模拟，DO和MGO则是更像迁徙模式，更注重探索整个函数空间</p:text>
  </p:cm>
</p:cmLst>
</file>

<file path=ppt/comments/comment2.xml><?xml version="1.0" encoding="utf-8"?>
<p:cmLst xmlns:a="http://schemas.openxmlformats.org/drawingml/2006/main" xmlns:r="http://schemas.openxmlformats.org/officeDocument/2006/relationships" xmlns:p="http://schemas.openxmlformats.org/presentationml/2006/main">
  <p:cm authorId="835968816" dt="2024-12-25T22:14:35.460" idx="3">
    <p:pos x="5539" y="1786"/>
    <p:text>要理解这个适应度，我觉得用偏差值这个词会更应景一点，我们使用各种算法模型最根本的目的就是得到真实值和预测值，而真实值和预测值之间的偏差当然是越小越好。这时我们就会使用代价函数来评估真实值和目标值之间的差值，常用的代价函数有方差函数，（画一个图），但是现实问题肯定不会这么简单，因此我们会面临很多复杂了代价函数，面对这些复杂函数求极值的问题就是各种算法的一个目标。</p:text>
  </p:cm>
</p:cmLst>
</file>

<file path=ppt/comments/comment3.xml><?xml version="1.0" encoding="utf-8"?>
<p:cmLst xmlns:a="http://schemas.openxmlformats.org/drawingml/2006/main" xmlns:r="http://schemas.openxmlformats.org/officeDocument/2006/relationships" xmlns:p="http://schemas.openxmlformats.org/presentationml/2006/main">
  <p:cm authorId="835968816" dt="2024-12-25T23:30:34.594" idx="5">
    <p:pos x="1184" y="2583"/>
    <p:text>其实Levy飞行函数和鲸群的种群行为之间的关联并不大，引入这个函数的目的只是为了增强函数的收敛性。</p:text>
  </p:cm>
</p:cmLst>
</file>

<file path=ppt/comments/comment4.xml><?xml version="1.0" encoding="utf-8"?>
<p:cmLst xmlns:a="http://schemas.openxmlformats.org/drawingml/2006/main" xmlns:r="http://schemas.openxmlformats.org/officeDocument/2006/relationships" xmlns:p="http://schemas.openxmlformats.org/presentationml/2006/main">
  <p:cm authorId="835968816" dt="2024-12-26T21:36:55.614" idx="1">
    <p:pos x="3675" y="1794"/>
    <p:text>1. 在巡游阶段位置的更新全部依赖于随机数的生成，我们都知道random方法生成的随机数不是真正的随机数，而是伪随机数，因此可能不能很好的遍历整个函数空间，无法找到最优解，
2. 我们自己在测试算法性能的时候就会发现，得到的全集最优解没有一次是一样的，就想抽老虎机一样，这也是因为在算法中使用了随机数的原因，导致算法的性能不稳定。</p:text>
  </p:cm>
</p:cmLst>
</file>

<file path=ppt/comments/comment5.xml><?xml version="1.0" encoding="utf-8"?>
<p:cmLst xmlns:a="http://schemas.openxmlformats.org/drawingml/2006/main" xmlns:r="http://schemas.openxmlformats.org/officeDocument/2006/relationships" xmlns:p="http://schemas.openxmlformats.org/presentationml/2006/main">
  <p:cm authorId="835968816" dt="2024-12-25T22:44:21.885" idx="4">
    <p:pos x="2288" y="2246"/>
    <p:text>为了解决BWO算法在第一阶段探索阶段的全局搜索能力不足的问题，我们引入了其他算法的第一阶段进行替换，希望可以加强BWO的全局搜索能力，同时我们对比了不同算法的勘探阶段，也就是替换BWO的捕食阶段，但是因为BWO的捕食阶段引入的最佳个体和最佳位置作为迭代的导向，其他的算法的收敛能力都不如BWO的捕食阶段，但是我们依然做了替换作为原版BWO的对照。</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 </a:t>
            </a:r>
            <a:r>
              <a:rPr lang="zh-CN" altLang="en-US"/>
              <a:t>在巡游阶段位置的更新全部依赖于随机数的生成，我们都知道</a:t>
            </a:r>
            <a:r>
              <a:rPr lang="en-US" altLang="zh-CN"/>
              <a:t>random</a:t>
            </a:r>
            <a:r>
              <a:rPr lang="zh-CN" altLang="en-US"/>
              <a:t>方法生成的随机数不是真正的随机数，而是伪随机数，因此可能不能很好的遍历整个函数空间，无法找到最优解，</a:t>
            </a:r>
            <a:endParaRPr lang="zh-CN" altLang="en-US"/>
          </a:p>
          <a:p>
            <a:r>
              <a:rPr lang="en-US" altLang="zh-CN"/>
              <a:t>2. </a:t>
            </a:r>
            <a:r>
              <a:rPr lang="zh-CN" altLang="en-US"/>
              <a:t>我们自己在测试算法性能的时候就会发现，得到的全集最优解没有一次是一样的，就想抽老虎机一样，这也是因为在算法中使用了随机数的原因，导致算法的性能不稳定。</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r>
              <a:rPr lang="zh-CN" altLang="en-US"/>
              <a:t>为了解决</a:t>
            </a:r>
            <a:r>
              <a:rPr lang="en-US" altLang="zh-CN"/>
              <a:t>BWO</a:t>
            </a:r>
            <a:r>
              <a:rPr lang="zh-CN" altLang="en-US"/>
              <a:t>算法在第一阶段探索阶段的全局搜索能力不足的问题，我们引入了其他算法的第一阶段进行替换，希望可以加强</a:t>
            </a:r>
            <a:r>
              <a:rPr lang="en-US" altLang="zh-CN"/>
              <a:t>BWO</a:t>
            </a:r>
            <a:r>
              <a:rPr lang="zh-CN" altLang="en-US"/>
              <a:t>的全局搜索能力，同时我们对比了不同算法的勘探阶段，也就是替换</a:t>
            </a:r>
            <a:r>
              <a:rPr lang="en-US" altLang="zh-CN"/>
              <a:t>BWO</a:t>
            </a:r>
            <a:r>
              <a:rPr lang="zh-CN" altLang="en-US"/>
              <a:t>的捕食阶段，但是因为</a:t>
            </a:r>
            <a:r>
              <a:rPr lang="en-US" altLang="zh-CN"/>
              <a:t>BWO</a:t>
            </a:r>
            <a:r>
              <a:rPr lang="zh-CN" altLang="en-US"/>
              <a:t>的捕食阶段引入的最佳个体和最佳位置作为迭代的导向，其他的算法的收敛能力都不如</a:t>
            </a:r>
            <a:r>
              <a:rPr lang="en-US" altLang="zh-CN"/>
              <a:t>BWO</a:t>
            </a:r>
            <a:r>
              <a:rPr lang="zh-CN" altLang="en-US"/>
              <a:t>的捕食阶段，但是我们依然做了替换作为原版</a:t>
            </a:r>
            <a:r>
              <a:rPr lang="en-US" altLang="zh-CN"/>
              <a:t>BWO</a:t>
            </a:r>
            <a:r>
              <a:rPr lang="zh-CN" altLang="en-US"/>
              <a:t>的对照。</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我们自己做到</a:t>
            </a:r>
            <a:r>
              <a:rPr lang="en-US" altLang="zh-CN"/>
              <a:t>BWO</a:t>
            </a:r>
            <a:r>
              <a:rPr lang="zh-CN" altLang="en-US"/>
              <a:t>就是捕猎行为的模拟，</a:t>
            </a:r>
            <a:r>
              <a:rPr lang="en-US" altLang="zh-CN"/>
              <a:t>DO</a:t>
            </a:r>
            <a:r>
              <a:rPr lang="zh-CN" altLang="en-US"/>
              <a:t>和</a:t>
            </a:r>
            <a:r>
              <a:rPr lang="en-US" altLang="zh-CN"/>
              <a:t>MGO</a:t>
            </a:r>
            <a:r>
              <a:rPr lang="zh-CN" altLang="en-US"/>
              <a:t>则是更像迁徙模式，更注重探索整个函数空间</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要理解这个适应度，我觉得用偏差值这个词会更应景一点，我们使用各种算法模型最根本的目的就是得到真实值和预测值，而真实值和预测值之间的偏差当然是越小越好。这时我们就会使用代价函数来评估真实值和目标值之间的差值，常用的代价函数有方差函数，（画一个图），但是现实问题肯定不会这么简单，因此我们会面临很多复杂了代价函数，面对这些复杂函数求极值的问题就是各种算法的一个目标。</a:t>
            </a:r>
            <a:endParaRPr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其实</a:t>
            </a:r>
            <a:r>
              <a:rPr lang="en-US" altLang="zh-CN"/>
              <a:t>Levy</a:t>
            </a:r>
            <a:r>
              <a:rPr lang="zh-CN" altLang="en-US"/>
              <a:t>飞行函数和鲸群的种群行为之间的关联并不大，引入这个函数的目的只是为了增强函数的收敛性。</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481013" y="1279525"/>
            <a:ext cx="6140450" cy="3454400"/>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media/image2.png"/><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image" Target="../media/image3.png"/><Relationship Id="rId2" Type="http://schemas.openxmlformats.org/officeDocument/2006/relationships/tags" Target="../tags/tag31.xml"/><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image" Target="../media/image2.png"/><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image" Target="../media/image1.jpeg"/><Relationship Id="rId2" Type="http://schemas.openxmlformats.org/officeDocument/2006/relationships/tags" Target="../tags/tag50.xml"/><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image" Target="../media/image1.jpeg"/><Relationship Id="rId2" Type="http://schemas.openxmlformats.org/officeDocument/2006/relationships/tags" Target="../tags/tag86.xml"/><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image" Target="../media/image1.jpeg"/><Relationship Id="rId2" Type="http://schemas.openxmlformats.org/officeDocument/2006/relationships/tags" Target="../tags/tag102.xml"/><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5" Type="http://schemas.openxmlformats.org/officeDocument/2006/relationships/tags" Target="../tags/tag120.xml"/><Relationship Id="rId4" Type="http://schemas.openxmlformats.org/officeDocument/2006/relationships/tags" Target="../tags/tag119.xml"/><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image" Target="../media/image1.jpeg"/><Relationship Id="rId2" Type="http://schemas.openxmlformats.org/officeDocument/2006/relationships/tags" Target="../tags/tag130.xml"/><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image" Target="../media/image1.jpeg"/><Relationship Id="rId2" Type="http://schemas.openxmlformats.org/officeDocument/2006/relationships/tags" Target="../tags/tag184.xml"/><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5" Type="http://schemas.openxmlformats.org/officeDocument/2006/relationships/tags" Target="../tags/tag202.xml"/><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5" Type="http://schemas.openxmlformats.org/officeDocument/2006/relationships/tags" Target="../tags/tag215.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slideMaster" Target="../slideMasters/slideMaster1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tags" Target="../tags/tag228.xml"/><Relationship Id="rId5" Type="http://schemas.openxmlformats.org/officeDocument/2006/relationships/tags" Target="../tags/tag227.xml"/><Relationship Id="rId4" Type="http://schemas.openxmlformats.org/officeDocument/2006/relationships/tags" Target="../tags/tag226.xml"/><Relationship Id="rId3" Type="http://schemas.openxmlformats.org/officeDocument/2006/relationships/image" Target="../media/image1.jpeg"/><Relationship Id="rId2" Type="http://schemas.openxmlformats.org/officeDocument/2006/relationships/tags" Target="../tags/tag225.xml"/><Relationship Id="rId1" Type="http://schemas.openxmlformats.org/officeDocument/2006/relationships/slideMaster" Target="../slideMasters/slideMaster14.xml"/></Relationships>
</file>

<file path=ppt/slideLayouts/_rels/slideLayout34.xml.rels><?xml version="1.0" encoding="UTF-8" standalone="yes"?>
<Relationships xmlns="http://schemas.openxmlformats.org/package/2006/relationships"><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 Type="http://schemas.openxmlformats.org/officeDocument/2006/relationships/slideMaster" Target="../slideMasters/slideMaster15.xml"/></Relationships>
</file>

<file path=ppt/slideLayouts/_rels/slideLayout35.xml.rels><?xml version="1.0" encoding="UTF-8" standalone="yes"?>
<Relationships xmlns="http://schemas.openxmlformats.org/package/2006/relationships"><Relationship Id="rId5" Type="http://schemas.openxmlformats.org/officeDocument/2006/relationships/tags" Target="../tags/tag257.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slideMaster" Target="../slideMasters/slideMaster16.xml"/></Relationships>
</file>

<file path=ppt/slideLayouts/_rels/slideLayout36.xml.rels><?xml version="1.0" encoding="UTF-8" standalone="yes"?>
<Relationships xmlns="http://schemas.openxmlformats.org/package/2006/relationships"><Relationship Id="rId5" Type="http://schemas.openxmlformats.org/officeDocument/2006/relationships/tags" Target="../tags/tag270.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slideMaster" Target="../slideMasters/slideMaster17.xml"/></Relationships>
</file>

<file path=ppt/slideLayouts/_rels/slideLayout37.xml.rels><?xml version="1.0" encoding="UTF-8" standalone="yes"?>
<Relationships xmlns="http://schemas.openxmlformats.org/package/2006/relationships"><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slideMaster" Target="../slideMasters/slideMaster1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968" y="136131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968" y="38409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184" y="523097"/>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a:off x="0" y="0"/>
            <a:ext cx="12192000" cy="6855460"/>
          </a:xfrm>
          <a:prstGeom prst="rect">
            <a:avLst/>
          </a:prstGeom>
        </p:spPr>
      </p:pic>
      <p:sp>
        <p:nvSpPr>
          <p:cNvPr id="8" name="序号"/>
          <p:cNvSpPr txBox="1">
            <a:spLocks noGrp="1"/>
          </p:cNvSpPr>
          <p:nvPr>
            <p:ph type="body" idx="2" hasCustomPrompt="1"/>
            <p:custDataLst>
              <p:tags r:id="rId4"/>
            </p:custDataLst>
          </p:nvPr>
        </p:nvSpPr>
        <p:spPr>
          <a:xfrm>
            <a:off x="1511299" y="1334135"/>
            <a:ext cx="6459219" cy="2824480"/>
          </a:xfrm>
          <a:prstGeom prst="rect">
            <a:avLst/>
          </a:prstGeom>
          <a:noFill/>
        </p:spPr>
        <p:txBody>
          <a:bodyPr wrap="square" lIns="76200" tIns="0" rIns="0" bIns="0" rtlCol="0" anchor="ctr">
            <a:normAutofit/>
          </a:bodyPr>
          <a:lstStyle>
            <a:lvl1pPr marL="0" marR="0" algn="l" defTabSz="914400" rtl="0" eaLnBrk="1" fontAlgn="ctr" latinLnBrk="0" hangingPunct="1">
              <a:lnSpc>
                <a:spcPct val="100000"/>
              </a:lnSpc>
              <a:buClrTx/>
              <a:buSzTx/>
              <a:buFontTx/>
              <a:buNone/>
              <a:defRPr kumimoji="0" lang="en-US" altLang="zh-CN" sz="16000" b="0" i="0" u="none" strike="noStrike" kern="1200" cap="none" spc="0" normalizeH="0" baseline="0" noProof="1" dirty="0">
                <a:gradFill>
                  <a:gsLst>
                    <a:gs pos="0">
                      <a:schemeClr val="accent5">
                        <a:alpha val="10000"/>
                      </a:schemeClr>
                    </a:gs>
                    <a:gs pos="100000">
                      <a:schemeClr val="accent5">
                        <a:alpha val="5000"/>
                      </a:schemeClr>
                    </a:gs>
                  </a:gsLst>
                  <a:lin ang="4500000" scaled="0"/>
                </a:gradFill>
                <a:latin typeface="+mj-lt"/>
                <a:ea typeface="+mj-lt"/>
                <a:cs typeface="MiSans Bold" panose="00000800000000000000" charset="-122"/>
                <a:sym typeface="MiSans" panose="00000500000000000000" charset="-122"/>
              </a:defRPr>
            </a:lvl1pPr>
          </a:lstStyle>
          <a:p>
            <a:pPr lvl="0" algn="l" fontAlgn="ctr">
              <a:buClrTx/>
              <a:buSzTx/>
              <a:buFontTx/>
            </a:pPr>
            <a:r>
              <a:rPr dirty="0" err="1">
                <a:sym typeface="+mn-ea"/>
              </a:rPr>
              <a:t>编号</a:t>
            </a:r>
            <a:endParaRPr dirty="0">
              <a:sym typeface="+mn-ea"/>
            </a:endParaRPr>
          </a:p>
        </p:txBody>
      </p:sp>
      <p:sp>
        <p:nvSpPr>
          <p:cNvPr id="7" name="标题"/>
          <p:cNvSpPr txBox="1">
            <a:spLocks noGrp="1"/>
          </p:cNvSpPr>
          <p:nvPr>
            <p:ph type="title" idx="1"/>
            <p:custDataLst>
              <p:tags r:id="rId5"/>
            </p:custDataLst>
          </p:nvPr>
        </p:nvSpPr>
        <p:spPr>
          <a:xfrm>
            <a:off x="1511300" y="2994660"/>
            <a:ext cx="6459220" cy="1405890"/>
          </a:xfrm>
          <a:prstGeom prst="rect">
            <a:avLst/>
          </a:prstGeom>
          <a:noFill/>
        </p:spPr>
        <p:txBody>
          <a:bodyPr wrap="square" lIns="76200" tIns="0" rIns="0" bIns="0" rtlCol="0" anchor="t" anchorCtr="0">
            <a:normAutofit/>
          </a:bodyPr>
          <a:lstStyle>
            <a:lvl1pPr marL="0" marR="0" lvl="0" algn="l" defTabSz="914400" rtl="0" eaLnBrk="1" fontAlgn="ctr" latinLnBrk="0" hangingPunct="1">
              <a:lnSpc>
                <a:spcPct val="100000"/>
              </a:lnSpc>
              <a:buClrTx/>
              <a:buSzTx/>
              <a:buFontTx/>
              <a:buNone/>
              <a:defRPr kumimoji="0" lang="zh-CN" altLang="en-US" sz="40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lt"/>
                <a:ea typeface="+mj-lt"/>
                <a:cs typeface="MiSans Bold" panose="00000800000000000000" charset="-122"/>
                <a:sym typeface="MiSans" panose="00000500000000000000" charset="-122"/>
              </a:defRPr>
            </a:lvl1pPr>
          </a:lstStyle>
          <a:p>
            <a:pPr lvl="0" algn="l" fontAlgn="ctr"/>
            <a:r>
              <a:rPr>
                <a:sym typeface="+mn-ea"/>
              </a:rPr>
              <a:t>单击此处编辑母版标题样式</a:t>
            </a:r>
            <a:endParaRPr>
              <a:sym typeface="+mn-ea"/>
            </a:endParaRPr>
          </a:p>
        </p:txBody>
      </p:sp>
      <p:sp>
        <p:nvSpPr>
          <p:cNvPr id="4" name="日期占位符 3"/>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0" y="0"/>
            <a:ext cx="12191365" cy="6857365"/>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pic>
        <p:nvPicPr>
          <p:cNvPr id="8" name="图片 7" descr="目录页背景"/>
          <p:cNvPicPr>
            <a:picLocks noChangeAspect="1"/>
          </p:cNvPicPr>
          <p:nvPr userDrawn="1">
            <p:custDataLst>
              <p:tags r:id="rId3"/>
            </p:custDataLst>
          </p:nvPr>
        </p:nvPicPr>
        <p:blipFill>
          <a:blip r:embed="rId4">
            <a:alphaModFix amt="80000"/>
          </a:blip>
          <a:stretch>
            <a:fillRect/>
          </a:stretch>
        </p:blipFill>
        <p:spPr>
          <a:xfrm>
            <a:off x="0" y="0"/>
            <a:ext cx="12192000" cy="6857365"/>
          </a:xfrm>
          <a:prstGeom prst="rect">
            <a:avLst/>
          </a:prstGeom>
        </p:spPr>
      </p:pic>
      <p:sp>
        <p:nvSpPr>
          <p:cNvPr id="6" name="标题"/>
          <p:cNvSpPr txBox="1">
            <a:spLocks noGrp="1"/>
          </p:cNvSpPr>
          <p:nvPr>
            <p:ph type="title" idx="1" hasCustomPrompt="1"/>
            <p:custDataLst>
              <p:tags r:id="rId5"/>
            </p:custDataLst>
          </p:nvPr>
        </p:nvSpPr>
        <p:spPr>
          <a:xfrm>
            <a:off x="9418320" y="742315"/>
            <a:ext cx="1714500" cy="1206500"/>
          </a:xfrm>
          <a:prstGeom prst="rect">
            <a:avLst/>
          </a:prstGeom>
          <a:noFill/>
        </p:spPr>
        <p:txBody>
          <a:bodyPr wrap="square" lIns="0" tIns="152400" rIns="0" bIns="0" rtlCol="0" anchor="ctr" anchorCtr="0">
            <a:normAutofit/>
          </a:bodyPr>
          <a:lstStyle>
            <a:lvl1pPr marL="0" marR="0" algn="r" defTabSz="914400" rtl="0" eaLnBrk="1" fontAlgn="auto" latinLnBrk="0" hangingPunct="1">
              <a:lnSpc>
                <a:spcPct val="100000"/>
              </a:lnSpc>
              <a:buClrTx/>
              <a:buSzTx/>
              <a:buFontTx/>
              <a:buNone/>
              <a:defRPr kumimoji="0" lang="zh-CN" altLang="en-US" sz="6000" b="0" i="0" u="none" strike="noStrike" kern="1200" cap="none" spc="0" normalizeH="0" baseline="0" noProof="1" dirty="0">
                <a:gradFill>
                  <a:gsLst>
                    <a:gs pos="0">
                      <a:schemeClr val="accent1"/>
                    </a:gs>
                    <a:gs pos="56000">
                      <a:schemeClr val="accent5">
                        <a:alpha val="100000"/>
                      </a:schemeClr>
                    </a:gs>
                    <a:gs pos="78000">
                      <a:schemeClr val="accent3">
                        <a:lumMod val="40000"/>
                        <a:lumOff val="60000"/>
                      </a:schemeClr>
                    </a:gs>
                    <a:gs pos="100000">
                      <a:schemeClr val="accent3">
                        <a:alpha val="100000"/>
                      </a:schemeClr>
                    </a:gs>
                  </a:gsLst>
                  <a:lin ang="0" scaled="0"/>
                </a:gradFill>
                <a:latin typeface="+mj-lt"/>
                <a:ea typeface="+mj-lt"/>
                <a:cs typeface="MiSans Bold" panose="00000800000000000000" charset="-122"/>
                <a:sym typeface="MiSans" panose="00000500000000000000" charset="-122"/>
              </a:defRPr>
            </a:lvl1pPr>
          </a:lstStyle>
          <a:p>
            <a:pPr lvl="0" algn="r"/>
            <a:r>
              <a:rPr>
                <a:sym typeface="+mn-ea"/>
              </a:rPr>
              <a:t>标题</a:t>
            </a:r>
            <a:endParaRPr>
              <a:sym typeface="+mn-ea"/>
            </a:endParaRPr>
          </a:p>
        </p:txBody>
      </p:sp>
      <p:sp>
        <p:nvSpPr>
          <p:cNvPr id="3" name="日期占位符 2"/>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6" name="图片 25" descr="背景2"/>
          <p:cNvPicPr>
            <a:picLocks noChangeAspect="1"/>
          </p:cNvPicPr>
          <p:nvPr>
            <p:custDataLst>
              <p:tags r:id="rId2"/>
            </p:custDataLst>
          </p:nvPr>
        </p:nvPicPr>
        <p:blipFill>
          <a:blip r:embed="rId3"/>
          <a:stretch>
            <a:fillRect/>
          </a:stretch>
        </p:blipFill>
        <p:spPr>
          <a:xfrm>
            <a:off x="0" y="0"/>
            <a:ext cx="12191365" cy="6857365"/>
          </a:xfrm>
          <a:prstGeom prst="rect">
            <a:avLst/>
          </a:prstGeom>
        </p:spPr>
      </p:pic>
      <p:sp>
        <p:nvSpPr>
          <p:cNvPr id="9" name="副标题"/>
          <p:cNvSpPr txBox="1">
            <a:spLocks noGrp="1"/>
          </p:cNvSpPr>
          <p:nvPr>
            <p:ph type="body" idx="3" hasCustomPrompt="1"/>
            <p:custDataLst>
              <p:tags r:id="rId4"/>
            </p:custDataLst>
          </p:nvPr>
        </p:nvSpPr>
        <p:spPr>
          <a:xfrm>
            <a:off x="1939925" y="2519680"/>
            <a:ext cx="8220710" cy="516890"/>
          </a:xfrm>
          <a:prstGeom prst="rect">
            <a:avLst/>
          </a:prstGeom>
          <a:noFill/>
        </p:spPr>
        <p:txBody>
          <a:bodyPr wrap="square" lIns="0" tIns="0" rIns="0" bIns="0" rtlCol="0" anchor="ctr">
            <a:normAutofit/>
          </a:bodyPr>
          <a:lstStyle>
            <a:lvl1pPr marL="0" marR="0" lvl="0" algn="ctr" defTabSz="914400" rtl="0" eaLnBrk="1" fontAlgn="ctr" latinLnBrk="0" hangingPunct="1">
              <a:lnSpc>
                <a:spcPct val="100000"/>
              </a:lnSpc>
              <a:buClrTx/>
              <a:buSzTx/>
              <a:buFontTx/>
              <a:buNone/>
              <a:defRPr kumimoji="0" sz="1800" b="0" i="0" u="none" strike="noStrike" kern="1200" cap="none" spc="0" normalizeH="0" baseline="0" noProof="1" dirty="0" err="1">
                <a:solidFill>
                  <a:srgbClr val="FFFFFF"/>
                </a:solidFill>
                <a:latin typeface="+mj-ea"/>
                <a:ea typeface="+mj-ea"/>
                <a:cs typeface="MiSans Bold" panose="00000800000000000000" charset="-122"/>
                <a:sym typeface="MiSans" panose="00000500000000000000" charset="-122"/>
              </a:defRPr>
            </a:lvl1pPr>
          </a:lstStyle>
          <a:p>
            <a:pPr lvl="0" algn="ctr" fontAlgn="ctr">
              <a:lnSpc>
                <a:spcPct val="100000"/>
              </a:lnSpc>
            </a:pPr>
            <a:r>
              <a:rPr dirty="0" err="1">
                <a:sym typeface="+mn-ea"/>
              </a:rPr>
              <a:t>单击此处编辑母版副标题样式</a:t>
            </a:r>
            <a:endParaRPr dirty="0">
              <a:sym typeface="+mn-ea"/>
            </a:endParaRPr>
          </a:p>
        </p:txBody>
      </p:sp>
      <p:sp>
        <p:nvSpPr>
          <p:cNvPr id="8" name="标题"/>
          <p:cNvSpPr txBox="1">
            <a:spLocks noGrp="1"/>
          </p:cNvSpPr>
          <p:nvPr>
            <p:ph type="title" idx="2" hasCustomPrompt="1"/>
            <p:custDataLst>
              <p:tags r:id="rId5"/>
            </p:custDataLst>
          </p:nvPr>
        </p:nvSpPr>
        <p:spPr>
          <a:xfrm>
            <a:off x="1939290" y="1014095"/>
            <a:ext cx="8222615" cy="1505585"/>
          </a:xfrm>
          <a:prstGeom prst="rect">
            <a:avLst/>
          </a:prstGeom>
          <a:noFill/>
        </p:spPr>
        <p:txBody>
          <a:bodyPr wrap="square" lIns="0" tIns="0" rIns="0" bIns="0" rtlCol="0" anchor="b" anchorCtr="0">
            <a:normAutofit/>
          </a:bodyPr>
          <a:lstStyle>
            <a:lvl1pPr marL="0" marR="0" lvl="0" algn="ctr" defTabSz="914400" rtl="0" eaLnBrk="1" fontAlgn="ctr" latinLnBrk="0" hangingPunct="1">
              <a:lnSpc>
                <a:spcPct val="100000"/>
              </a:lnSpc>
              <a:buClrTx/>
              <a:buSzTx/>
              <a:buFontTx/>
              <a:buNone/>
              <a:defRPr kumimoji="0" lang="zh-CN" altLang="en-US" sz="5600" b="0" i="0" u="none" strike="noStrike" kern="1200" cap="none" spc="0" normalizeH="0" baseline="0" noProof="1" dirty="0">
                <a:gradFill>
                  <a:gsLst>
                    <a:gs pos="81000">
                      <a:schemeClr val="accent3">
                        <a:lumMod val="40000"/>
                        <a:lumOff val="60000"/>
                      </a:schemeClr>
                    </a:gs>
                    <a:gs pos="0">
                      <a:schemeClr val="accent1"/>
                    </a:gs>
                    <a:gs pos="56000">
                      <a:schemeClr val="accent5"/>
                    </a:gs>
                    <a:gs pos="100000">
                      <a:schemeClr val="accent3"/>
                    </a:gs>
                  </a:gsLst>
                  <a:lin ang="0" scaled="0"/>
                </a:gradFill>
                <a:latin typeface="+mj-ea"/>
                <a:ea typeface="+mj-ea"/>
                <a:cs typeface="MiSans Bold" panose="00000800000000000000" charset="-122"/>
                <a:sym typeface="MiSans" panose="00000500000000000000" charset="-122"/>
              </a:defRPr>
            </a:lvl1pPr>
          </a:lstStyle>
          <a:p>
            <a:pPr lvl="0" algn="ctr" fontAlgn="ctr">
              <a:lnSpc>
                <a:spcPct val="100000"/>
              </a:lnSpc>
            </a:pPr>
            <a:r>
              <a:rPr>
                <a:sym typeface="+mn-ea"/>
              </a:rPr>
              <a:t>单击此处编辑标题</a:t>
            </a:r>
            <a:endParaRPr>
              <a:sym typeface="+mn-ea"/>
            </a:endParaRPr>
          </a:p>
        </p:txBody>
      </p:sp>
      <p:sp>
        <p:nvSpPr>
          <p:cNvPr id="7" name="署名"/>
          <p:cNvSpPr txBox="1">
            <a:spLocks noGrp="1"/>
          </p:cNvSpPr>
          <p:nvPr>
            <p:ph type="body" idx="1" hasCustomPrompt="1"/>
            <p:custDataLst>
              <p:tags r:id="rId6"/>
            </p:custDataLst>
          </p:nvPr>
        </p:nvSpPr>
        <p:spPr>
          <a:xfrm>
            <a:off x="4992052" y="3124200"/>
            <a:ext cx="2117090" cy="454660"/>
          </a:xfrm>
          <a:prstGeom prst="roundRect">
            <a:avLst>
              <a:gd name="adj" fmla="val 50000"/>
            </a:avLst>
          </a:prstGeom>
          <a:noFill/>
          <a:ln>
            <a:gradFill>
              <a:gsLst>
                <a:gs pos="54000">
                  <a:schemeClr val="accent2"/>
                </a:gs>
                <a:gs pos="0">
                  <a:schemeClr val="accent1"/>
                </a:gs>
                <a:gs pos="100000">
                  <a:schemeClr val="accent3"/>
                </a:gs>
              </a:gsLst>
              <a:lin ang="0" scaled="1"/>
            </a:gradFill>
          </a:ln>
        </p:spPr>
        <p:txBody>
          <a:bodyPr wrap="square" lIns="0" tIns="0" rIns="0" bIns="0" rtlCol="0" anchor="ctr" anchorCtr="0">
            <a:normAutofit/>
          </a:bodyPr>
          <a:lstStyle>
            <a:lvl1pPr marL="0" marR="0" algn="ctr" defTabSz="914400" rtl="0" eaLnBrk="1" fontAlgn="ctr" latinLnBrk="0" hangingPunct="1">
              <a:lnSpc>
                <a:spcPct val="100000"/>
              </a:lnSpc>
              <a:buClrTx/>
              <a:buSzTx/>
              <a:buFontTx/>
              <a:buNone/>
              <a:defRPr kumimoji="0" lang="zh-CN" altLang="en-US" sz="1400" b="0" i="0" u="none" strike="noStrike" kern="1200" cap="none" spc="0" normalizeH="0" baseline="0" noProof="1" dirty="0">
                <a:solidFill>
                  <a:srgbClr val="FFFFFF"/>
                </a:solidFill>
                <a:latin typeface="+mj-ea"/>
                <a:ea typeface="+mj-ea"/>
                <a:cs typeface="MiSans Bold" panose="00000800000000000000" charset="-122"/>
                <a:sym typeface="MiSans" panose="00000500000000000000" charset="-122"/>
              </a:defRPr>
            </a:lvl1pPr>
          </a:lstStyle>
          <a:p>
            <a:pPr lvl="0" algn="ctr" fontAlgn="ctr">
              <a:lnSpc>
                <a:spcPct val="100000"/>
              </a:lnSpc>
            </a:pPr>
            <a:r>
              <a:rPr dirty="0">
                <a:sym typeface="+mn-ea"/>
              </a:rPr>
              <a:t>单击此处编辑文本</a:t>
            </a:r>
            <a:endParaRPr dirty="0">
              <a:sym typeface="+mn-ea"/>
            </a:endParaRPr>
          </a:p>
        </p:txBody>
      </p:sp>
      <p:sp>
        <p:nvSpPr>
          <p:cNvPr id="4" name="日期占位符 3"/>
          <p:cNvSpPr>
            <a:spLocks noGrp="1"/>
          </p:cNvSpPr>
          <p:nvPr>
            <p:ph type="dt" sz="half" idx="10"/>
            <p:custDataLst>
              <p:tags r:id="rId7"/>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8" name="矩形 37"/>
          <p:cNvSpPr/>
          <p:nvPr userDrawn="1">
            <p:custDataLst>
              <p:tags r:id="rId2"/>
            </p:custDataLst>
          </p:nvPr>
        </p:nvSpPr>
        <p:spPr>
          <a:xfrm>
            <a:off x="1202372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4" name="日期占位符 3"/>
          <p:cNvSpPr>
            <a:spLocks noGrp="1"/>
          </p:cNvSpPr>
          <p:nvPr>
            <p:ph type="dt" sz="half" idx="10"/>
            <p:custDataLst>
              <p:tags r:id="rId3"/>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5"/>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6"/>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7"/>
            </p:custDataLst>
          </p:nvPr>
        </p:nvSpPr>
        <p:spPr/>
        <p:txBody>
          <a:bodyPr wrap="square">
            <a:normAutofit/>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vl2pPr>
              <a:defRPr>
                <a:latin typeface="MiSans" panose="00000500000000000000" charset="-122"/>
                <a:ea typeface="MiSans" panose="00000500000000000000" charset="-122"/>
                <a:sym typeface="MiSans" panose="00000500000000000000" charset="-122"/>
              </a:defRPr>
            </a:lvl2pPr>
            <a:lvl3pPr>
              <a:defRPr>
                <a:latin typeface="MiSans" panose="00000500000000000000" charset="-122"/>
                <a:ea typeface="MiSans" panose="00000500000000000000" charset="-122"/>
                <a:sym typeface="MiSans" panose="00000500000000000000" charset="-122"/>
              </a:defRPr>
            </a:lvl3pPr>
            <a:lvl4pPr>
              <a:defRPr>
                <a:latin typeface="MiSans" panose="00000500000000000000" charset="-122"/>
                <a:ea typeface="MiSans" panose="00000500000000000000" charset="-122"/>
                <a:sym typeface="MiSans" panose="00000500000000000000" charset="-122"/>
              </a:defRPr>
            </a:lvl4pPr>
            <a:lvl5pPr>
              <a:defRPr>
                <a:latin typeface="MiSans" panose="00000500000000000000" charset="-122"/>
                <a:ea typeface="MiSans" panose="00000500000000000000" charset="-122"/>
                <a:sym typeface="MiSans" panose="000005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0" y="0"/>
            <a:ext cx="12191365" cy="6857365"/>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pic>
        <p:nvPicPr>
          <p:cNvPr id="8" name="图片 7" descr="目录页背景"/>
          <p:cNvPicPr>
            <a:picLocks noChangeAspect="1"/>
          </p:cNvPicPr>
          <p:nvPr userDrawn="1">
            <p:custDataLst>
              <p:tags r:id="rId3"/>
            </p:custDataLst>
          </p:nvPr>
        </p:nvPicPr>
        <p:blipFill>
          <a:blip r:embed="rId4">
            <a:alphaModFix amt="80000"/>
          </a:blip>
          <a:stretch>
            <a:fillRect/>
          </a:stretch>
        </p:blipFill>
        <p:spPr>
          <a:xfrm>
            <a:off x="0" y="0"/>
            <a:ext cx="12192000" cy="6857365"/>
          </a:xfrm>
          <a:prstGeom prst="rect">
            <a:avLst/>
          </a:prstGeom>
        </p:spPr>
      </p:pic>
      <p:sp>
        <p:nvSpPr>
          <p:cNvPr id="6" name="标题"/>
          <p:cNvSpPr txBox="1">
            <a:spLocks noGrp="1"/>
          </p:cNvSpPr>
          <p:nvPr>
            <p:ph type="title" idx="1" hasCustomPrompt="1"/>
            <p:custDataLst>
              <p:tags r:id="rId5"/>
            </p:custDataLst>
          </p:nvPr>
        </p:nvSpPr>
        <p:spPr>
          <a:xfrm>
            <a:off x="9418320" y="742315"/>
            <a:ext cx="1714500" cy="1206500"/>
          </a:xfrm>
          <a:prstGeom prst="rect">
            <a:avLst/>
          </a:prstGeom>
          <a:noFill/>
        </p:spPr>
        <p:txBody>
          <a:bodyPr wrap="square" lIns="0" tIns="152400" rIns="0" bIns="0" rtlCol="0" anchor="ctr" anchorCtr="0">
            <a:normAutofit/>
          </a:bodyPr>
          <a:lstStyle>
            <a:lvl1pPr marL="0" marR="0" algn="r" defTabSz="914400" rtl="0" eaLnBrk="1" fontAlgn="auto" latinLnBrk="0" hangingPunct="1">
              <a:lnSpc>
                <a:spcPct val="100000"/>
              </a:lnSpc>
              <a:buClrTx/>
              <a:buSzTx/>
              <a:buFontTx/>
              <a:buNone/>
              <a:defRPr kumimoji="0" lang="zh-CN" altLang="en-US" sz="6000" b="0" i="0" u="none" strike="noStrike" kern="1200" cap="none" spc="0" normalizeH="0" baseline="0" noProof="1" dirty="0">
                <a:gradFill>
                  <a:gsLst>
                    <a:gs pos="0">
                      <a:schemeClr val="accent1"/>
                    </a:gs>
                    <a:gs pos="56000">
                      <a:schemeClr val="accent5">
                        <a:alpha val="100000"/>
                      </a:schemeClr>
                    </a:gs>
                    <a:gs pos="78000">
                      <a:schemeClr val="accent3">
                        <a:lumMod val="40000"/>
                        <a:lumOff val="60000"/>
                      </a:schemeClr>
                    </a:gs>
                    <a:gs pos="100000">
                      <a:schemeClr val="accent3">
                        <a:alpha val="100000"/>
                      </a:schemeClr>
                    </a:gs>
                  </a:gsLst>
                  <a:lin ang="0" scaled="0"/>
                </a:gradFill>
                <a:latin typeface="+mj-lt"/>
                <a:ea typeface="+mj-lt"/>
                <a:cs typeface="MiSans Bold" panose="00000800000000000000" charset="-122"/>
                <a:sym typeface="MiSans" panose="00000500000000000000" charset="-122"/>
              </a:defRPr>
            </a:lvl1pPr>
          </a:lstStyle>
          <a:p>
            <a:pPr lvl="0" algn="r"/>
            <a:r>
              <a:rPr>
                <a:sym typeface="+mn-ea"/>
              </a:rPr>
              <a:t>标题</a:t>
            </a:r>
            <a:endParaRPr>
              <a:sym typeface="+mn-ea"/>
            </a:endParaRPr>
          </a:p>
        </p:txBody>
      </p:sp>
      <p:sp>
        <p:nvSpPr>
          <p:cNvPr id="3" name="日期占位符 2"/>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a:off x="0" y="0"/>
            <a:ext cx="12192000" cy="6855460"/>
          </a:xfrm>
          <a:prstGeom prst="rect">
            <a:avLst/>
          </a:prstGeom>
        </p:spPr>
      </p:pic>
      <p:sp>
        <p:nvSpPr>
          <p:cNvPr id="8" name="序号"/>
          <p:cNvSpPr txBox="1">
            <a:spLocks noGrp="1"/>
          </p:cNvSpPr>
          <p:nvPr>
            <p:ph type="body" idx="2" hasCustomPrompt="1"/>
            <p:custDataLst>
              <p:tags r:id="rId4"/>
            </p:custDataLst>
          </p:nvPr>
        </p:nvSpPr>
        <p:spPr>
          <a:xfrm>
            <a:off x="1511299" y="1334135"/>
            <a:ext cx="6459219" cy="2824480"/>
          </a:xfrm>
          <a:prstGeom prst="rect">
            <a:avLst/>
          </a:prstGeom>
          <a:noFill/>
        </p:spPr>
        <p:txBody>
          <a:bodyPr wrap="square" lIns="76200" tIns="0" rIns="0" bIns="0" rtlCol="0" anchor="ctr">
            <a:normAutofit/>
          </a:bodyPr>
          <a:lstStyle>
            <a:lvl1pPr marL="0" marR="0" algn="l" defTabSz="914400" rtl="0" eaLnBrk="1" fontAlgn="ctr" latinLnBrk="0" hangingPunct="1">
              <a:lnSpc>
                <a:spcPct val="100000"/>
              </a:lnSpc>
              <a:buClrTx/>
              <a:buSzTx/>
              <a:buFontTx/>
              <a:buNone/>
              <a:defRPr kumimoji="0" lang="en-US" altLang="zh-CN" sz="16000" b="0" i="0" u="none" strike="noStrike" kern="1200" cap="none" spc="0" normalizeH="0" baseline="0" noProof="1" dirty="0">
                <a:gradFill>
                  <a:gsLst>
                    <a:gs pos="0">
                      <a:schemeClr val="accent5">
                        <a:alpha val="10000"/>
                      </a:schemeClr>
                    </a:gs>
                    <a:gs pos="100000">
                      <a:schemeClr val="accent5">
                        <a:alpha val="5000"/>
                      </a:schemeClr>
                    </a:gs>
                  </a:gsLst>
                  <a:lin ang="4500000" scaled="0"/>
                </a:gradFill>
                <a:latin typeface="+mj-lt"/>
                <a:ea typeface="+mj-lt"/>
                <a:cs typeface="MiSans Bold" panose="00000800000000000000" charset="-122"/>
                <a:sym typeface="MiSans" panose="00000500000000000000" charset="-122"/>
              </a:defRPr>
            </a:lvl1pPr>
          </a:lstStyle>
          <a:p>
            <a:pPr lvl="0" algn="l" fontAlgn="ctr">
              <a:buClrTx/>
              <a:buSzTx/>
              <a:buFontTx/>
            </a:pPr>
            <a:r>
              <a:rPr dirty="0" err="1">
                <a:sym typeface="+mn-ea"/>
              </a:rPr>
              <a:t>编号</a:t>
            </a:r>
            <a:endParaRPr dirty="0">
              <a:sym typeface="+mn-ea"/>
            </a:endParaRPr>
          </a:p>
        </p:txBody>
      </p:sp>
      <p:sp>
        <p:nvSpPr>
          <p:cNvPr id="7" name="标题"/>
          <p:cNvSpPr txBox="1">
            <a:spLocks noGrp="1"/>
          </p:cNvSpPr>
          <p:nvPr>
            <p:ph type="title" idx="1"/>
            <p:custDataLst>
              <p:tags r:id="rId5"/>
            </p:custDataLst>
          </p:nvPr>
        </p:nvSpPr>
        <p:spPr>
          <a:xfrm>
            <a:off x="1511300" y="2994660"/>
            <a:ext cx="6459220" cy="1405890"/>
          </a:xfrm>
          <a:prstGeom prst="rect">
            <a:avLst/>
          </a:prstGeom>
          <a:noFill/>
        </p:spPr>
        <p:txBody>
          <a:bodyPr wrap="square" lIns="76200" tIns="0" rIns="0" bIns="0" rtlCol="0" anchor="t" anchorCtr="0">
            <a:normAutofit/>
          </a:bodyPr>
          <a:lstStyle>
            <a:lvl1pPr marL="0" marR="0" lvl="0" algn="l" defTabSz="914400" rtl="0" eaLnBrk="1" fontAlgn="ctr" latinLnBrk="0" hangingPunct="1">
              <a:lnSpc>
                <a:spcPct val="100000"/>
              </a:lnSpc>
              <a:buClrTx/>
              <a:buSzTx/>
              <a:buFontTx/>
              <a:buNone/>
              <a:defRPr kumimoji="0" lang="zh-CN" altLang="en-US" sz="40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lt"/>
                <a:ea typeface="+mj-lt"/>
                <a:cs typeface="MiSans Bold" panose="00000800000000000000" charset="-122"/>
                <a:sym typeface="MiSans" panose="00000500000000000000" charset="-122"/>
              </a:defRPr>
            </a:lvl1pPr>
          </a:lstStyle>
          <a:p>
            <a:pPr lvl="0" algn="l" fontAlgn="ctr"/>
            <a:r>
              <a:rPr>
                <a:sym typeface="+mn-ea"/>
              </a:rPr>
              <a:t>单击此处编辑母版标题样式</a:t>
            </a:r>
            <a:endParaRPr>
              <a:sym typeface="+mn-ea"/>
            </a:endParaRPr>
          </a:p>
        </p:txBody>
      </p:sp>
      <p:sp>
        <p:nvSpPr>
          <p:cNvPr id="4" name="日期占位符 3"/>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标题和两栏">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7" name="灯片编号占位符 6"/>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6"/>
            </p:custDataLst>
          </p:nvPr>
        </p:nvSpPr>
        <p:spPr>
          <a:xfrm>
            <a:off x="695960" y="1301750"/>
            <a:ext cx="5323840" cy="4875850"/>
          </a:xfrm>
        </p:spPr>
        <p:txBody>
          <a:bodyPr wrap="square">
            <a:normAutofit/>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vl2pPr>
              <a:defRPr>
                <a:latin typeface="MiSans" panose="00000500000000000000" charset="-122"/>
                <a:ea typeface="MiSans" panose="00000500000000000000" charset="-122"/>
                <a:sym typeface="MiSans" panose="00000500000000000000" charset="-122"/>
              </a:defRPr>
            </a:lvl2pPr>
            <a:lvl3pPr>
              <a:defRPr>
                <a:latin typeface="MiSans" panose="00000500000000000000" charset="-122"/>
                <a:ea typeface="MiSans" panose="00000500000000000000" charset="-122"/>
                <a:sym typeface="MiSans" panose="00000500000000000000" charset="-122"/>
              </a:defRPr>
            </a:lvl3pPr>
            <a:lvl4pPr>
              <a:defRPr>
                <a:latin typeface="MiSans" panose="00000500000000000000" charset="-122"/>
                <a:ea typeface="MiSans" panose="00000500000000000000" charset="-122"/>
                <a:sym typeface="MiSans" panose="00000500000000000000" charset="-122"/>
              </a:defRPr>
            </a:lvl4pPr>
            <a:lvl5pPr>
              <a:defRPr>
                <a:latin typeface="MiSans" panose="00000500000000000000" charset="-122"/>
                <a:ea typeface="MiSans" panose="00000500000000000000" charset="-122"/>
                <a:sym typeface="MiSans" panose="00000500000000000000"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7"/>
            </p:custDataLst>
          </p:nvPr>
        </p:nvSpPr>
        <p:spPr>
          <a:xfrm>
            <a:off x="6172200" y="1301750"/>
            <a:ext cx="5323840" cy="4875850"/>
          </a:xfrm>
        </p:spPr>
        <p:txBody>
          <a:bodyPr wrap="square">
            <a:normAutofit/>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vl2pPr>
              <a:defRPr>
                <a:latin typeface="MiSans" panose="00000500000000000000" charset="-122"/>
                <a:ea typeface="MiSans" panose="00000500000000000000" charset="-122"/>
                <a:sym typeface="MiSans" panose="00000500000000000000" charset="-122"/>
              </a:defRPr>
            </a:lvl2pPr>
            <a:lvl3pPr>
              <a:defRPr>
                <a:latin typeface="MiSans" panose="00000500000000000000" charset="-122"/>
                <a:ea typeface="MiSans" panose="00000500000000000000" charset="-122"/>
                <a:sym typeface="MiSans" panose="00000500000000000000" charset="-122"/>
              </a:defRPr>
            </a:lvl3pPr>
            <a:lvl4pPr>
              <a:defRPr>
                <a:latin typeface="MiSans" panose="00000500000000000000" charset="-122"/>
                <a:ea typeface="MiSans" panose="00000500000000000000" charset="-122"/>
                <a:sym typeface="MiSans" panose="00000500000000000000" charset="-122"/>
              </a:defRPr>
            </a:lvl4pPr>
            <a:lvl5pPr>
              <a:defRPr>
                <a:latin typeface="MiSans" panose="00000500000000000000" charset="-122"/>
                <a:ea typeface="MiSans" panose="00000500000000000000" charset="-122"/>
                <a:sym typeface="MiSans" panose="00000500000000000000"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标题和比较">
    <p:spTree>
      <p:nvGrpSpPr>
        <p:cNvPr id="1" name=""/>
        <p:cNvGrpSpPr/>
        <p:nvPr/>
      </p:nvGrpSpPr>
      <p:grpSpPr>
        <a:xfrm>
          <a:off x="0" y="0"/>
          <a:ext cx="0" cy="0"/>
          <a:chOff x="0" y="0"/>
          <a:chExt cx="0" cy="0"/>
        </a:xfrm>
      </p:grpSpPr>
      <p:sp>
        <p:nvSpPr>
          <p:cNvPr id="7" name="日期占位符 6"/>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9" name="灯片编号占位符 8"/>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a:xfrm>
            <a:off x="839788" y="360000"/>
            <a:ext cx="10515600" cy="864000"/>
          </a:xfrm>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6"/>
            </p:custDataLst>
          </p:nvPr>
        </p:nvSpPr>
        <p:spPr>
          <a:xfrm>
            <a:off x="695960" y="1301750"/>
            <a:ext cx="5323840" cy="411303"/>
          </a:xfrm>
        </p:spPr>
        <p:txBody>
          <a:bodyPr wrap="square" anchor="b">
            <a:normAutofit/>
          </a:bodyPr>
          <a:lstStyle>
            <a:lvl1pPr marL="0" indent="0">
              <a:buNone/>
              <a:defRPr sz="2400" b="1">
                <a:latin typeface="MiSans" panose="00000500000000000000" charset="-122"/>
                <a:ea typeface="MiSans" panose="00000500000000000000" charset="-122"/>
                <a:cs typeface="MiSans" panose="00000500000000000000" charset="-122"/>
                <a:sym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7"/>
            </p:custDataLst>
          </p:nvPr>
        </p:nvSpPr>
        <p:spPr>
          <a:xfrm>
            <a:off x="695960" y="1875099"/>
            <a:ext cx="5323840" cy="4300276"/>
          </a:xfrm>
        </p:spPr>
        <p:txBody>
          <a:bodyPr wrap="square">
            <a:normAutofit/>
          </a:bodyPr>
          <a:lstStyle>
            <a:lvl1pPr>
              <a:defRPr sz="2200">
                <a:latin typeface="MiSans" panose="00000500000000000000" charset="-122"/>
                <a:ea typeface="MiSans" panose="00000500000000000000" charset="-122"/>
                <a:cs typeface="MiSans" panose="00000500000000000000" charset="-122"/>
                <a:sym typeface="MiSans" panose="00000500000000000000" charset="-122"/>
              </a:defRPr>
            </a:lvl1pPr>
            <a:lvl2pPr>
              <a:defRPr>
                <a:latin typeface="MiSans" panose="00000500000000000000" charset="-122"/>
                <a:ea typeface="MiSans" panose="00000500000000000000" charset="-122"/>
                <a:sym typeface="MiSans" panose="00000500000000000000" charset="-122"/>
              </a:defRPr>
            </a:lvl2pPr>
            <a:lvl3pPr>
              <a:defRPr>
                <a:latin typeface="MiSans" panose="00000500000000000000" charset="-122"/>
                <a:ea typeface="MiSans" panose="00000500000000000000" charset="-122"/>
                <a:sym typeface="MiSans" panose="00000500000000000000" charset="-122"/>
              </a:defRPr>
            </a:lvl3pPr>
            <a:lvl4pPr>
              <a:defRPr>
                <a:latin typeface="MiSans" panose="00000500000000000000" charset="-122"/>
                <a:ea typeface="MiSans" panose="00000500000000000000" charset="-122"/>
                <a:sym typeface="MiSans" panose="00000500000000000000" charset="-122"/>
              </a:defRPr>
            </a:lvl4pPr>
            <a:lvl5pPr>
              <a:defRPr>
                <a:latin typeface="MiSans" panose="00000500000000000000" charset="-122"/>
                <a:ea typeface="MiSans" panose="00000500000000000000" charset="-122"/>
                <a:sym typeface="MiSans" panose="00000500000000000000"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8"/>
            </p:custDataLst>
          </p:nvPr>
        </p:nvSpPr>
        <p:spPr>
          <a:xfrm>
            <a:off x="6172200" y="1301750"/>
            <a:ext cx="5323840" cy="411303"/>
          </a:xfrm>
        </p:spPr>
        <p:txBody>
          <a:bodyPr wrap="square" anchor="b">
            <a:normAutofit/>
          </a:bodyPr>
          <a:lstStyle>
            <a:lvl1pPr marL="0" indent="0">
              <a:buNone/>
              <a:defRPr sz="2400" b="1">
                <a:latin typeface="MiSans" panose="00000500000000000000" charset="-122"/>
                <a:ea typeface="MiSans" panose="00000500000000000000" charset="-122"/>
                <a:cs typeface="MiSans" panose="00000500000000000000" charset="-122"/>
                <a:sym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9"/>
            </p:custDataLst>
          </p:nvPr>
        </p:nvSpPr>
        <p:spPr>
          <a:xfrm>
            <a:off x="6172200" y="1875099"/>
            <a:ext cx="5323840" cy="4300276"/>
          </a:xfrm>
        </p:spPr>
        <p:txBody>
          <a:bodyPr wrap="square">
            <a:normAutofit/>
          </a:bodyPr>
          <a:lstStyle>
            <a:lvl1pPr>
              <a:defRPr sz="2200">
                <a:latin typeface="MiSans" panose="00000500000000000000" charset="-122"/>
                <a:ea typeface="MiSans" panose="00000500000000000000" charset="-122"/>
                <a:cs typeface="MiSans" panose="00000500000000000000" charset="-122"/>
                <a:sym typeface="MiSans" panose="00000500000000000000" charset="-122"/>
              </a:defRPr>
            </a:lvl1pPr>
            <a:lvl2pPr>
              <a:defRPr>
                <a:latin typeface="MiSans" panose="00000500000000000000" charset="-122"/>
                <a:ea typeface="MiSans" panose="00000500000000000000" charset="-122"/>
                <a:sym typeface="MiSans" panose="00000500000000000000" charset="-122"/>
              </a:defRPr>
            </a:lvl2pPr>
            <a:lvl3pPr>
              <a:defRPr>
                <a:latin typeface="MiSans" panose="00000500000000000000" charset="-122"/>
                <a:ea typeface="MiSans" panose="00000500000000000000" charset="-122"/>
                <a:sym typeface="MiSans" panose="00000500000000000000" charset="-122"/>
              </a:defRPr>
            </a:lvl3pPr>
            <a:lvl4pPr>
              <a:defRPr>
                <a:latin typeface="MiSans" panose="00000500000000000000" charset="-122"/>
                <a:ea typeface="MiSans" panose="00000500000000000000" charset="-122"/>
                <a:sym typeface="MiSans" panose="00000500000000000000" charset="-122"/>
              </a:defRPr>
            </a:lvl4pPr>
            <a:lvl5pPr>
              <a:defRPr>
                <a:latin typeface="MiSans" panose="00000500000000000000" charset="-122"/>
                <a:ea typeface="MiSans" panose="00000500000000000000" charset="-122"/>
                <a:sym typeface="MiSans" panose="00000500000000000000"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184" y="1983597"/>
            <a:ext cx="10515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仅内容">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3" name="内容占位符 1"/>
          <p:cNvSpPr>
            <a:spLocks noGrp="1"/>
          </p:cNvSpPr>
          <p:nvPr>
            <p:ph idx="1"/>
            <p:custDataLst>
              <p:tags r:id="rId5"/>
            </p:custDataLst>
          </p:nvPr>
        </p:nvSpPr>
        <p:spPr>
          <a:xfrm>
            <a:off x="695960" y="360045"/>
            <a:ext cx="10801985" cy="5817870"/>
          </a:xfrm>
        </p:spPr>
        <p:txBody>
          <a:bodyPr wrap="square">
            <a:normAutofit/>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vl2pPr>
              <a:defRPr>
                <a:latin typeface="MiSans" panose="00000500000000000000" charset="-122"/>
                <a:ea typeface="MiSans" panose="00000500000000000000" charset="-122"/>
                <a:sym typeface="MiSans" panose="00000500000000000000" charset="-122"/>
              </a:defRPr>
            </a:lvl2pPr>
            <a:lvl3pPr>
              <a:defRPr>
                <a:latin typeface="MiSans" panose="00000500000000000000" charset="-122"/>
                <a:ea typeface="MiSans" panose="00000500000000000000" charset="-122"/>
                <a:sym typeface="MiSans" panose="00000500000000000000" charset="-122"/>
              </a:defRPr>
            </a:lvl3pPr>
            <a:lvl4pPr>
              <a:defRPr>
                <a:latin typeface="MiSans" panose="00000500000000000000" charset="-122"/>
                <a:ea typeface="MiSans" panose="00000500000000000000" charset="-122"/>
                <a:sym typeface="MiSans" panose="00000500000000000000" charset="-122"/>
              </a:defRPr>
            </a:lvl4pPr>
            <a:lvl5pPr>
              <a:defRPr>
                <a:latin typeface="MiSans" panose="00000500000000000000" charset="-122"/>
                <a:ea typeface="MiSans" panose="00000500000000000000" charset="-122"/>
                <a:sym typeface="MiSans" panose="00000500000000000000"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标题和副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a:xfrm>
            <a:off x="839788" y="360000"/>
            <a:ext cx="10515600" cy="864000"/>
          </a:xfrm>
        </p:spPr>
        <p:txBody>
          <a:bodyPr wrap="square">
            <a:normAutofit/>
          </a:bodyPr>
          <a:lstStyle/>
          <a:p>
            <a:r>
              <a:rPr lang="zh-CN" altLang="en-US" dirty="0"/>
              <a:t>单击此处编辑母版标题样式</a:t>
            </a:r>
            <a:endParaRPr lang="zh-CN" altLang="en-US" dirty="0"/>
          </a:p>
        </p:txBody>
      </p:sp>
      <p:sp>
        <p:nvSpPr>
          <p:cNvPr id="8" name="文本占位符 7"/>
          <p:cNvSpPr>
            <a:spLocks noGrp="1"/>
          </p:cNvSpPr>
          <p:nvPr>
            <p:ph type="body" idx="1" hasCustomPrompt="1"/>
            <p:custDataLst>
              <p:tags r:id="rId6"/>
            </p:custDataLst>
          </p:nvPr>
        </p:nvSpPr>
        <p:spPr>
          <a:xfrm>
            <a:off x="695960" y="1301750"/>
            <a:ext cx="10799088" cy="405553"/>
          </a:xfrm>
        </p:spPr>
        <p:txBody>
          <a:bodyPr wrap="square" anchor="t">
            <a:normAutofit/>
          </a:bodyPr>
          <a:lstStyle>
            <a:lvl1pPr marL="0" indent="0">
              <a:buNone/>
              <a:defRPr sz="2400" b="0">
                <a:latin typeface="MiSans" panose="00000500000000000000" charset="-122"/>
                <a:ea typeface="MiSans" panose="00000500000000000000" charset="-122"/>
                <a:cs typeface="MiSans" panose="00000500000000000000" charset="-122"/>
                <a:sym typeface="MiSans" panose="000005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flipH="1">
            <a:off x="0" y="0"/>
            <a:ext cx="12192000" cy="6855460"/>
          </a:xfrm>
          <a:prstGeom prst="rect">
            <a:avLst/>
          </a:prstGeom>
        </p:spPr>
      </p:pic>
      <p:sp>
        <p:nvSpPr>
          <p:cNvPr id="8" name="正文"/>
          <p:cNvSpPr txBox="1">
            <a:spLocks noGrp="1"/>
          </p:cNvSpPr>
          <p:nvPr>
            <p:ph type="body" idx="3"/>
            <p:custDataLst>
              <p:tags r:id="rId4"/>
            </p:custDataLst>
          </p:nvPr>
        </p:nvSpPr>
        <p:spPr>
          <a:xfrm>
            <a:off x="4321810" y="3238500"/>
            <a:ext cx="6534784" cy="635635"/>
          </a:xfrm>
          <a:prstGeom prst="rect">
            <a:avLst/>
          </a:prstGeom>
          <a:noFill/>
        </p:spPr>
        <p:txBody>
          <a:bodyPr wrap="square" lIns="0" tIns="38100" rIns="76200" bIns="0" rtlCol="0">
            <a:noAutofit/>
          </a:bodyPr>
          <a:lstStyle>
            <a:lvl1pPr marL="0" marR="0" algn="r" defTabSz="914400" rtl="0" eaLnBrk="1" fontAlgn="ctr" latinLnBrk="0" hangingPunct="1">
              <a:lnSpc>
                <a:spcPct val="100000"/>
              </a:lnSpc>
              <a:buClrTx/>
              <a:buSzTx/>
              <a:buFontTx/>
              <a:buNone/>
              <a:defRPr kumimoji="0" lang="zh-CN" altLang="en-US" sz="1800" b="0" i="0" u="none" strike="noStrike" kern="1200" cap="none" spc="0" normalizeH="0" baseline="0" noProof="1">
                <a:solidFill>
                  <a:srgbClr val="FFFFFF"/>
                </a:solidFill>
                <a:latin typeface="+mj-ea"/>
                <a:ea typeface="+mj-ea"/>
                <a:cs typeface="MiSans Bold" panose="00000800000000000000" charset="-122"/>
                <a:sym typeface="MiSans" panose="00000500000000000000" charset="-122"/>
              </a:defRPr>
            </a:lvl1pPr>
          </a:lstStyle>
          <a:p>
            <a:pPr lvl="0" algn="r" fontAlgn="ctr">
              <a:lnSpc>
                <a:spcPct val="100000"/>
              </a:lnSpc>
            </a:pPr>
            <a:r>
              <a:rPr dirty="0">
                <a:sym typeface="+mn-ea"/>
              </a:rPr>
              <a:t>单击此处编辑母版文本样式</a:t>
            </a:r>
            <a:endParaRPr dirty="0">
              <a:sym typeface="+mn-ea"/>
            </a:endParaRPr>
          </a:p>
        </p:txBody>
      </p:sp>
      <p:sp>
        <p:nvSpPr>
          <p:cNvPr id="7" name="标题"/>
          <p:cNvSpPr txBox="1">
            <a:spLocks noGrp="1"/>
          </p:cNvSpPr>
          <p:nvPr>
            <p:ph type="title" idx="2" hasCustomPrompt="1"/>
            <p:custDataLst>
              <p:tags r:id="rId5"/>
            </p:custDataLst>
          </p:nvPr>
        </p:nvSpPr>
        <p:spPr>
          <a:xfrm>
            <a:off x="4321810" y="1059180"/>
            <a:ext cx="6534785" cy="1855470"/>
          </a:xfrm>
          <a:prstGeom prst="rect">
            <a:avLst/>
          </a:prstGeom>
          <a:noFill/>
        </p:spPr>
        <p:txBody>
          <a:bodyPr wrap="square" lIns="0" tIns="0" rIns="76200" bIns="0" rtlCol="0" anchor="b" anchorCtr="0">
            <a:normAutofit/>
          </a:bodyPr>
          <a:lstStyle>
            <a:lvl1pPr marL="0" marR="0" lvl="0" algn="r" defTabSz="914400" rtl="0" eaLnBrk="1" fontAlgn="ctr" latinLnBrk="0" hangingPunct="1">
              <a:lnSpc>
                <a:spcPct val="100000"/>
              </a:lnSpc>
              <a:buClrTx/>
              <a:buSzTx/>
              <a:buFontTx/>
              <a:buNone/>
              <a:defRPr kumimoji="0" lang="zh-CN" altLang="en-US" sz="56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ea"/>
                <a:ea typeface="+mj-ea"/>
                <a:cs typeface="MiSans Bold" panose="00000800000000000000" charset="-122"/>
                <a:sym typeface="MiSans" panose="00000500000000000000" charset="-122"/>
              </a:defRPr>
            </a:lvl1pPr>
          </a:lstStyle>
          <a:p>
            <a:pPr lvl="0" algn="r" fontAlgn="ctr">
              <a:lnSpc>
                <a:spcPct val="100000"/>
              </a:lnSpc>
            </a:pPr>
            <a:r>
              <a:rPr>
                <a:sym typeface="+mn-ea"/>
              </a:rPr>
              <a:t>单击此处编辑标题</a:t>
            </a:r>
            <a:endParaRPr>
              <a:sym typeface="+mn-ea"/>
            </a:endParaRPr>
          </a:p>
        </p:txBody>
      </p:sp>
      <p:cxnSp>
        <p:nvCxnSpPr>
          <p:cNvPr id="34" name="直接连接符 33"/>
          <p:cNvCxnSpPr/>
          <p:nvPr>
            <p:custDataLst>
              <p:tags r:id="rId6"/>
            </p:custDataLst>
          </p:nvPr>
        </p:nvCxnSpPr>
        <p:spPr>
          <a:xfrm>
            <a:off x="9952990" y="3035935"/>
            <a:ext cx="692150" cy="0"/>
          </a:xfrm>
          <a:prstGeom prst="line">
            <a:avLst/>
          </a:prstGeom>
          <a:ln w="22225">
            <a:gradFill>
              <a:gsLst>
                <a:gs pos="0">
                  <a:schemeClr val="accent1"/>
                </a:gs>
                <a:gs pos="100000">
                  <a:schemeClr val="accent5"/>
                </a:gs>
              </a:gsLst>
              <a:lin ang="0" scaled="0"/>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a:off x="0" y="0"/>
            <a:ext cx="12192000" cy="6855460"/>
          </a:xfrm>
          <a:prstGeom prst="rect">
            <a:avLst/>
          </a:prstGeom>
        </p:spPr>
      </p:pic>
      <p:sp>
        <p:nvSpPr>
          <p:cNvPr id="8" name="序号"/>
          <p:cNvSpPr txBox="1">
            <a:spLocks noGrp="1"/>
          </p:cNvSpPr>
          <p:nvPr>
            <p:ph type="body" idx="2" hasCustomPrompt="1"/>
            <p:custDataLst>
              <p:tags r:id="rId4"/>
            </p:custDataLst>
          </p:nvPr>
        </p:nvSpPr>
        <p:spPr>
          <a:xfrm>
            <a:off x="1511299" y="1334135"/>
            <a:ext cx="6459219" cy="2824480"/>
          </a:xfrm>
          <a:prstGeom prst="rect">
            <a:avLst/>
          </a:prstGeom>
          <a:noFill/>
        </p:spPr>
        <p:txBody>
          <a:bodyPr wrap="square" lIns="76200" tIns="0" rIns="0" bIns="0" rtlCol="0" anchor="ctr">
            <a:normAutofit/>
          </a:bodyPr>
          <a:lstStyle>
            <a:lvl1pPr marL="0" marR="0" algn="l" defTabSz="914400" rtl="0" eaLnBrk="1" fontAlgn="ctr" latinLnBrk="0" hangingPunct="1">
              <a:lnSpc>
                <a:spcPct val="100000"/>
              </a:lnSpc>
              <a:buClrTx/>
              <a:buSzTx/>
              <a:buFontTx/>
              <a:buNone/>
              <a:defRPr kumimoji="0" lang="en-US" altLang="zh-CN" sz="16000" b="0" i="0" u="none" strike="noStrike" kern="1200" cap="none" spc="0" normalizeH="0" baseline="0" noProof="1" dirty="0">
                <a:gradFill>
                  <a:gsLst>
                    <a:gs pos="0">
                      <a:schemeClr val="accent5">
                        <a:alpha val="10000"/>
                      </a:schemeClr>
                    </a:gs>
                    <a:gs pos="100000">
                      <a:schemeClr val="accent5">
                        <a:alpha val="5000"/>
                      </a:schemeClr>
                    </a:gs>
                  </a:gsLst>
                  <a:lin ang="4500000" scaled="0"/>
                </a:gradFill>
                <a:latin typeface="+mj-lt"/>
                <a:ea typeface="+mj-lt"/>
                <a:cs typeface="MiSans Bold" panose="00000800000000000000" charset="-122"/>
                <a:sym typeface="MiSans" panose="00000500000000000000" charset="-122"/>
              </a:defRPr>
            </a:lvl1pPr>
          </a:lstStyle>
          <a:p>
            <a:pPr lvl="0" algn="l" fontAlgn="ctr">
              <a:buClrTx/>
              <a:buSzTx/>
              <a:buFontTx/>
            </a:pPr>
            <a:r>
              <a:rPr dirty="0" err="1">
                <a:sym typeface="+mn-ea"/>
              </a:rPr>
              <a:t>编号</a:t>
            </a:r>
            <a:endParaRPr dirty="0">
              <a:sym typeface="+mn-ea"/>
            </a:endParaRPr>
          </a:p>
        </p:txBody>
      </p:sp>
      <p:sp>
        <p:nvSpPr>
          <p:cNvPr id="7" name="标题"/>
          <p:cNvSpPr txBox="1">
            <a:spLocks noGrp="1"/>
          </p:cNvSpPr>
          <p:nvPr>
            <p:ph type="title" idx="1"/>
            <p:custDataLst>
              <p:tags r:id="rId5"/>
            </p:custDataLst>
          </p:nvPr>
        </p:nvSpPr>
        <p:spPr>
          <a:xfrm>
            <a:off x="1511300" y="2994660"/>
            <a:ext cx="6459220" cy="1405890"/>
          </a:xfrm>
          <a:prstGeom prst="rect">
            <a:avLst/>
          </a:prstGeom>
          <a:noFill/>
        </p:spPr>
        <p:txBody>
          <a:bodyPr wrap="square" lIns="76200" tIns="0" rIns="0" bIns="0" rtlCol="0" anchor="t" anchorCtr="0">
            <a:normAutofit/>
          </a:bodyPr>
          <a:lstStyle>
            <a:lvl1pPr marL="0" marR="0" lvl="0" algn="l" defTabSz="914400" rtl="0" eaLnBrk="1" fontAlgn="ctr" latinLnBrk="0" hangingPunct="1">
              <a:lnSpc>
                <a:spcPct val="100000"/>
              </a:lnSpc>
              <a:buClrTx/>
              <a:buSzTx/>
              <a:buFontTx/>
              <a:buNone/>
              <a:defRPr kumimoji="0" lang="zh-CN" altLang="en-US" sz="40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lt"/>
                <a:ea typeface="+mj-lt"/>
                <a:cs typeface="MiSans Bold" panose="00000800000000000000" charset="-122"/>
                <a:sym typeface="MiSans" panose="00000500000000000000" charset="-122"/>
              </a:defRPr>
            </a:lvl1pPr>
          </a:lstStyle>
          <a:p>
            <a:pPr lvl="0" algn="l" fontAlgn="ctr"/>
            <a:r>
              <a:rPr>
                <a:sym typeface="+mn-ea"/>
              </a:rPr>
              <a:t>单击此处编辑母版标题样式</a:t>
            </a:r>
            <a:endParaRPr>
              <a:sym typeface="+mn-ea"/>
            </a:endParaRPr>
          </a:p>
        </p:txBody>
      </p:sp>
      <p:sp>
        <p:nvSpPr>
          <p:cNvPr id="4" name="日期占位符 3"/>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a:off x="0" y="0"/>
            <a:ext cx="12192000" cy="6855460"/>
          </a:xfrm>
          <a:prstGeom prst="rect">
            <a:avLst/>
          </a:prstGeom>
        </p:spPr>
      </p:pic>
      <p:sp>
        <p:nvSpPr>
          <p:cNvPr id="8" name="序号"/>
          <p:cNvSpPr txBox="1">
            <a:spLocks noGrp="1"/>
          </p:cNvSpPr>
          <p:nvPr>
            <p:ph type="body" idx="2" hasCustomPrompt="1"/>
            <p:custDataLst>
              <p:tags r:id="rId4"/>
            </p:custDataLst>
          </p:nvPr>
        </p:nvSpPr>
        <p:spPr>
          <a:xfrm>
            <a:off x="1511299" y="1334135"/>
            <a:ext cx="6459219" cy="2824480"/>
          </a:xfrm>
          <a:prstGeom prst="rect">
            <a:avLst/>
          </a:prstGeom>
          <a:noFill/>
        </p:spPr>
        <p:txBody>
          <a:bodyPr wrap="square" lIns="76200" tIns="0" rIns="0" bIns="0" rtlCol="0" anchor="ctr">
            <a:normAutofit/>
          </a:bodyPr>
          <a:lstStyle>
            <a:lvl1pPr marL="0" marR="0" algn="l" defTabSz="914400" rtl="0" eaLnBrk="1" fontAlgn="ctr" latinLnBrk="0" hangingPunct="1">
              <a:lnSpc>
                <a:spcPct val="100000"/>
              </a:lnSpc>
              <a:buClrTx/>
              <a:buSzTx/>
              <a:buFontTx/>
              <a:buNone/>
              <a:defRPr kumimoji="0" lang="en-US" altLang="zh-CN" sz="16000" b="0" i="0" u="none" strike="noStrike" kern="1200" cap="none" spc="0" normalizeH="0" baseline="0" noProof="1" dirty="0">
                <a:gradFill>
                  <a:gsLst>
                    <a:gs pos="0">
                      <a:schemeClr val="accent5">
                        <a:alpha val="10000"/>
                      </a:schemeClr>
                    </a:gs>
                    <a:gs pos="100000">
                      <a:schemeClr val="accent5">
                        <a:alpha val="5000"/>
                      </a:schemeClr>
                    </a:gs>
                  </a:gsLst>
                  <a:lin ang="4500000" scaled="0"/>
                </a:gradFill>
                <a:latin typeface="+mj-lt"/>
                <a:ea typeface="+mj-lt"/>
                <a:cs typeface="MiSans Bold" panose="00000800000000000000" charset="-122"/>
                <a:sym typeface="MiSans" panose="00000500000000000000" charset="-122"/>
              </a:defRPr>
            </a:lvl1pPr>
          </a:lstStyle>
          <a:p>
            <a:pPr lvl="0" algn="l" fontAlgn="ctr">
              <a:buClrTx/>
              <a:buSzTx/>
              <a:buFontTx/>
            </a:pPr>
            <a:r>
              <a:rPr dirty="0" err="1">
                <a:sym typeface="+mn-ea"/>
              </a:rPr>
              <a:t>编号</a:t>
            </a:r>
            <a:endParaRPr dirty="0">
              <a:sym typeface="+mn-ea"/>
            </a:endParaRPr>
          </a:p>
        </p:txBody>
      </p:sp>
      <p:sp>
        <p:nvSpPr>
          <p:cNvPr id="7" name="标题"/>
          <p:cNvSpPr txBox="1">
            <a:spLocks noGrp="1"/>
          </p:cNvSpPr>
          <p:nvPr>
            <p:ph type="title" idx="1"/>
            <p:custDataLst>
              <p:tags r:id="rId5"/>
            </p:custDataLst>
          </p:nvPr>
        </p:nvSpPr>
        <p:spPr>
          <a:xfrm>
            <a:off x="1511300" y="2994660"/>
            <a:ext cx="6459220" cy="1405890"/>
          </a:xfrm>
          <a:prstGeom prst="rect">
            <a:avLst/>
          </a:prstGeom>
          <a:noFill/>
        </p:spPr>
        <p:txBody>
          <a:bodyPr wrap="square" lIns="76200" tIns="0" rIns="0" bIns="0" rtlCol="0" anchor="t" anchorCtr="0">
            <a:normAutofit/>
          </a:bodyPr>
          <a:lstStyle>
            <a:lvl1pPr marL="0" marR="0" lvl="0" algn="l" defTabSz="914400" rtl="0" eaLnBrk="1" fontAlgn="ctr" latinLnBrk="0" hangingPunct="1">
              <a:lnSpc>
                <a:spcPct val="100000"/>
              </a:lnSpc>
              <a:buClrTx/>
              <a:buSzTx/>
              <a:buFontTx/>
              <a:buNone/>
              <a:defRPr kumimoji="0" lang="zh-CN" altLang="en-US" sz="40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lt"/>
                <a:ea typeface="+mj-lt"/>
                <a:cs typeface="MiSans Bold" panose="00000800000000000000" charset="-122"/>
                <a:sym typeface="MiSans" panose="00000500000000000000" charset="-122"/>
              </a:defRPr>
            </a:lvl1pPr>
          </a:lstStyle>
          <a:p>
            <a:pPr lvl="0" algn="l" fontAlgn="ctr"/>
            <a:r>
              <a:rPr>
                <a:sym typeface="+mn-ea"/>
              </a:rPr>
              <a:t>单击此处编辑母版标题样式</a:t>
            </a:r>
            <a:endParaRPr>
              <a:sym typeface="+mn-ea"/>
            </a:endParaRPr>
          </a:p>
        </p:txBody>
      </p:sp>
      <p:sp>
        <p:nvSpPr>
          <p:cNvPr id="4" name="日期占位符 3"/>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a:off x="0" y="0"/>
            <a:ext cx="12192000" cy="6855460"/>
          </a:xfrm>
          <a:prstGeom prst="rect">
            <a:avLst/>
          </a:prstGeom>
        </p:spPr>
      </p:pic>
      <p:sp>
        <p:nvSpPr>
          <p:cNvPr id="8" name="序号"/>
          <p:cNvSpPr txBox="1">
            <a:spLocks noGrp="1"/>
          </p:cNvSpPr>
          <p:nvPr>
            <p:ph type="body" idx="2" hasCustomPrompt="1"/>
            <p:custDataLst>
              <p:tags r:id="rId4"/>
            </p:custDataLst>
          </p:nvPr>
        </p:nvSpPr>
        <p:spPr>
          <a:xfrm>
            <a:off x="1511299" y="1334135"/>
            <a:ext cx="6459219" cy="2824480"/>
          </a:xfrm>
          <a:prstGeom prst="rect">
            <a:avLst/>
          </a:prstGeom>
          <a:noFill/>
        </p:spPr>
        <p:txBody>
          <a:bodyPr wrap="square" lIns="76200" tIns="0" rIns="0" bIns="0" rtlCol="0" anchor="ctr">
            <a:normAutofit/>
          </a:bodyPr>
          <a:lstStyle>
            <a:lvl1pPr marL="0" marR="0" algn="l" defTabSz="914400" rtl="0" eaLnBrk="1" fontAlgn="ctr" latinLnBrk="0" hangingPunct="1">
              <a:lnSpc>
                <a:spcPct val="100000"/>
              </a:lnSpc>
              <a:buClrTx/>
              <a:buSzTx/>
              <a:buFontTx/>
              <a:buNone/>
              <a:defRPr kumimoji="0" lang="en-US" altLang="zh-CN" sz="16000" b="0" i="0" u="none" strike="noStrike" kern="1200" cap="none" spc="0" normalizeH="0" baseline="0" noProof="1" dirty="0">
                <a:gradFill>
                  <a:gsLst>
                    <a:gs pos="0">
                      <a:schemeClr val="accent5">
                        <a:alpha val="10000"/>
                      </a:schemeClr>
                    </a:gs>
                    <a:gs pos="100000">
                      <a:schemeClr val="accent5">
                        <a:alpha val="5000"/>
                      </a:schemeClr>
                    </a:gs>
                  </a:gsLst>
                  <a:lin ang="4500000" scaled="0"/>
                </a:gradFill>
                <a:latin typeface="+mj-lt"/>
                <a:ea typeface="+mj-lt"/>
                <a:cs typeface="MiSans Bold" panose="00000800000000000000" charset="-122"/>
                <a:sym typeface="MiSans" panose="00000500000000000000" charset="-122"/>
              </a:defRPr>
            </a:lvl1pPr>
          </a:lstStyle>
          <a:p>
            <a:pPr lvl="0" algn="l" fontAlgn="ctr">
              <a:buClrTx/>
              <a:buSzTx/>
              <a:buFontTx/>
            </a:pPr>
            <a:r>
              <a:rPr dirty="0" err="1">
                <a:sym typeface="+mn-ea"/>
              </a:rPr>
              <a:t>编号</a:t>
            </a:r>
            <a:endParaRPr dirty="0">
              <a:sym typeface="+mn-ea"/>
            </a:endParaRPr>
          </a:p>
        </p:txBody>
      </p:sp>
      <p:sp>
        <p:nvSpPr>
          <p:cNvPr id="7" name="标题"/>
          <p:cNvSpPr txBox="1">
            <a:spLocks noGrp="1"/>
          </p:cNvSpPr>
          <p:nvPr>
            <p:ph type="title" idx="1"/>
            <p:custDataLst>
              <p:tags r:id="rId5"/>
            </p:custDataLst>
          </p:nvPr>
        </p:nvSpPr>
        <p:spPr>
          <a:xfrm>
            <a:off x="1511300" y="2994660"/>
            <a:ext cx="6459220" cy="1405890"/>
          </a:xfrm>
          <a:prstGeom prst="rect">
            <a:avLst/>
          </a:prstGeom>
          <a:noFill/>
        </p:spPr>
        <p:txBody>
          <a:bodyPr wrap="square" lIns="76200" tIns="0" rIns="0" bIns="0" rtlCol="0" anchor="t" anchorCtr="0">
            <a:normAutofit/>
          </a:bodyPr>
          <a:lstStyle>
            <a:lvl1pPr marL="0" marR="0" lvl="0" algn="l" defTabSz="914400" rtl="0" eaLnBrk="1" fontAlgn="ctr" latinLnBrk="0" hangingPunct="1">
              <a:lnSpc>
                <a:spcPct val="100000"/>
              </a:lnSpc>
              <a:buClrTx/>
              <a:buSzTx/>
              <a:buFontTx/>
              <a:buNone/>
              <a:defRPr kumimoji="0" lang="zh-CN" altLang="en-US" sz="40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lt"/>
                <a:ea typeface="+mj-lt"/>
                <a:cs typeface="MiSans Bold" panose="00000800000000000000" charset="-122"/>
                <a:sym typeface="MiSans" panose="00000500000000000000" charset="-122"/>
              </a:defRPr>
            </a:lvl1pPr>
          </a:lstStyle>
          <a:p>
            <a:pPr lvl="0" algn="l" fontAlgn="ctr"/>
            <a:r>
              <a:rPr>
                <a:sym typeface="+mn-ea"/>
              </a:rPr>
              <a:t>单击此处编辑母版标题样式</a:t>
            </a:r>
            <a:endParaRPr>
              <a:sym typeface="+mn-ea"/>
            </a:endParaRPr>
          </a:p>
        </p:txBody>
      </p:sp>
      <p:sp>
        <p:nvSpPr>
          <p:cNvPr id="4" name="日期占位符 3"/>
          <p:cNvSpPr>
            <a:spLocks noGrp="1"/>
          </p:cNvSpPr>
          <p:nvPr>
            <p:ph type="dt" sz="half" idx="10"/>
            <p:custDataLst>
              <p:tags r:id="rId6"/>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pic>
        <p:nvPicPr>
          <p:cNvPr id="9" name="图片 8" descr="图片1"/>
          <p:cNvPicPr>
            <a:picLocks noChangeAspect="1"/>
          </p:cNvPicPr>
          <p:nvPr>
            <p:custDataLst>
              <p:tags r:id="rId2"/>
            </p:custDataLst>
          </p:nvPr>
        </p:nvPicPr>
        <p:blipFill>
          <a:blip r:embed="rId3"/>
          <a:srcRect/>
          <a:stretch>
            <a:fillRect/>
          </a:stretch>
        </p:blipFill>
        <p:spPr>
          <a:xfrm flipH="1">
            <a:off x="0" y="0"/>
            <a:ext cx="12192000" cy="6855460"/>
          </a:xfrm>
          <a:prstGeom prst="rect">
            <a:avLst/>
          </a:prstGeom>
        </p:spPr>
      </p:pic>
      <p:sp>
        <p:nvSpPr>
          <p:cNvPr id="8" name="正文"/>
          <p:cNvSpPr txBox="1">
            <a:spLocks noGrp="1"/>
          </p:cNvSpPr>
          <p:nvPr>
            <p:ph type="body" idx="3"/>
            <p:custDataLst>
              <p:tags r:id="rId4"/>
            </p:custDataLst>
          </p:nvPr>
        </p:nvSpPr>
        <p:spPr>
          <a:xfrm>
            <a:off x="4321810" y="3238500"/>
            <a:ext cx="6534784" cy="635635"/>
          </a:xfrm>
          <a:prstGeom prst="rect">
            <a:avLst/>
          </a:prstGeom>
          <a:noFill/>
        </p:spPr>
        <p:txBody>
          <a:bodyPr wrap="square" lIns="0" tIns="38100" rIns="76200" bIns="0" rtlCol="0">
            <a:noAutofit/>
          </a:bodyPr>
          <a:lstStyle>
            <a:lvl1pPr marL="0" marR="0" algn="r" defTabSz="914400" rtl="0" eaLnBrk="1" fontAlgn="ctr" latinLnBrk="0" hangingPunct="1">
              <a:lnSpc>
                <a:spcPct val="100000"/>
              </a:lnSpc>
              <a:buClrTx/>
              <a:buSzTx/>
              <a:buFontTx/>
              <a:buNone/>
              <a:defRPr kumimoji="0" lang="zh-CN" altLang="en-US" sz="1800" b="0" i="0" u="none" strike="noStrike" kern="1200" cap="none" spc="0" normalizeH="0" baseline="0" noProof="1">
                <a:solidFill>
                  <a:srgbClr val="FFFFFF"/>
                </a:solidFill>
                <a:latin typeface="+mj-ea"/>
                <a:ea typeface="+mj-ea"/>
                <a:cs typeface="MiSans Bold" panose="00000800000000000000" charset="-122"/>
                <a:sym typeface="MiSans" panose="00000500000000000000" charset="-122"/>
              </a:defRPr>
            </a:lvl1pPr>
          </a:lstStyle>
          <a:p>
            <a:pPr lvl="0" algn="r" fontAlgn="ctr">
              <a:lnSpc>
                <a:spcPct val="100000"/>
              </a:lnSpc>
            </a:pPr>
            <a:r>
              <a:rPr dirty="0">
                <a:sym typeface="+mn-ea"/>
              </a:rPr>
              <a:t>单击此处编辑母版文本样式</a:t>
            </a:r>
            <a:endParaRPr dirty="0">
              <a:sym typeface="+mn-ea"/>
            </a:endParaRPr>
          </a:p>
        </p:txBody>
      </p:sp>
      <p:sp>
        <p:nvSpPr>
          <p:cNvPr id="7" name="标题"/>
          <p:cNvSpPr txBox="1">
            <a:spLocks noGrp="1"/>
          </p:cNvSpPr>
          <p:nvPr>
            <p:ph type="title" idx="2" hasCustomPrompt="1"/>
            <p:custDataLst>
              <p:tags r:id="rId5"/>
            </p:custDataLst>
          </p:nvPr>
        </p:nvSpPr>
        <p:spPr>
          <a:xfrm>
            <a:off x="4321810" y="1059180"/>
            <a:ext cx="6534785" cy="1855470"/>
          </a:xfrm>
          <a:prstGeom prst="rect">
            <a:avLst/>
          </a:prstGeom>
          <a:noFill/>
        </p:spPr>
        <p:txBody>
          <a:bodyPr wrap="square" lIns="0" tIns="0" rIns="76200" bIns="0" rtlCol="0" anchor="b" anchorCtr="0">
            <a:normAutofit/>
          </a:bodyPr>
          <a:lstStyle>
            <a:lvl1pPr marL="0" marR="0" lvl="0" algn="r" defTabSz="914400" rtl="0" eaLnBrk="1" fontAlgn="ctr" latinLnBrk="0" hangingPunct="1">
              <a:lnSpc>
                <a:spcPct val="100000"/>
              </a:lnSpc>
              <a:buClrTx/>
              <a:buSzTx/>
              <a:buFontTx/>
              <a:buNone/>
              <a:defRPr kumimoji="0" lang="zh-CN" altLang="en-US" sz="5600" b="0" i="0" u="none" strike="noStrike" kern="1200" cap="none" spc="0" normalizeH="0" baseline="0" noProof="1" dirty="0">
                <a:gradFill>
                  <a:gsLst>
                    <a:gs pos="0">
                      <a:schemeClr val="accent1"/>
                    </a:gs>
                    <a:gs pos="78000">
                      <a:schemeClr val="accent3">
                        <a:lumMod val="40000"/>
                        <a:lumOff val="60000"/>
                      </a:schemeClr>
                    </a:gs>
                    <a:gs pos="51000">
                      <a:schemeClr val="accent5"/>
                    </a:gs>
                    <a:gs pos="100000">
                      <a:schemeClr val="accent3"/>
                    </a:gs>
                  </a:gsLst>
                  <a:lin ang="0" scaled="0"/>
                </a:gradFill>
                <a:latin typeface="+mj-ea"/>
                <a:ea typeface="+mj-ea"/>
                <a:cs typeface="MiSans Bold" panose="00000800000000000000" charset="-122"/>
                <a:sym typeface="MiSans" panose="00000500000000000000" charset="-122"/>
              </a:defRPr>
            </a:lvl1pPr>
          </a:lstStyle>
          <a:p>
            <a:pPr lvl="0" algn="r" fontAlgn="ctr">
              <a:lnSpc>
                <a:spcPct val="100000"/>
              </a:lnSpc>
            </a:pPr>
            <a:r>
              <a:rPr>
                <a:sym typeface="+mn-ea"/>
              </a:rPr>
              <a:t>单击此处编辑标题</a:t>
            </a:r>
            <a:endParaRPr>
              <a:sym typeface="+mn-ea"/>
            </a:endParaRPr>
          </a:p>
        </p:txBody>
      </p:sp>
      <p:cxnSp>
        <p:nvCxnSpPr>
          <p:cNvPr id="34" name="直接连接符 33"/>
          <p:cNvCxnSpPr/>
          <p:nvPr>
            <p:custDataLst>
              <p:tags r:id="rId6"/>
            </p:custDataLst>
          </p:nvPr>
        </p:nvCxnSpPr>
        <p:spPr>
          <a:xfrm>
            <a:off x="9952990" y="3035935"/>
            <a:ext cx="692150" cy="0"/>
          </a:xfrm>
          <a:prstGeom prst="line">
            <a:avLst/>
          </a:prstGeom>
          <a:ln w="22225">
            <a:gradFill>
              <a:gsLst>
                <a:gs pos="0">
                  <a:schemeClr val="accent1"/>
                </a:gs>
                <a:gs pos="100000">
                  <a:schemeClr val="accent5"/>
                </a:gs>
              </a:gsLst>
              <a:lin ang="0" scaled="0"/>
            </a:gra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custDataLst>
              <p:tags r:id="rId7"/>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8382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2" name="标题 1"/>
          <p:cNvSpPr>
            <a:spLocks noGrp="1"/>
          </p:cNvSpPr>
          <p:nvPr>
            <p:ph type="title"/>
            <p:custDataLst>
              <p:tags r:id="rId5"/>
            </p:custDataLst>
          </p:nvPr>
        </p:nvSpPr>
        <p:spPr/>
        <p:txBody>
          <a:bodyPr wrap="square">
            <a:normAutofit/>
          </a:bodyPr>
          <a:lstStyle/>
          <a:p>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039" y="516256"/>
            <a:ext cx="10515890" cy="1324340"/>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39" y="1935192"/>
            <a:ext cx="5163349"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039" y="2818085"/>
            <a:ext cx="5163349"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66931" y="1935192"/>
            <a:ext cx="5186998"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66931" y="2818085"/>
            <a:ext cx="5186998"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184" y="723122"/>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584" y="72312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184" y="2323322"/>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84" y="523097"/>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184" y="523097"/>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tags" Target="../tags/tag181.xml"/><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1" Type="http://schemas.openxmlformats.org/officeDocument/2006/relationships/theme" Target="../theme/theme10.xml"/><Relationship Id="rId10" Type="http://schemas.openxmlformats.org/officeDocument/2006/relationships/tags" Target="../tags/tag183.xml"/><Relationship Id="rId1" Type="http://schemas.openxmlformats.org/officeDocument/2006/relationships/slideLayout" Target="../slideLayouts/slideLayout29.xml"/></Relationships>
</file>

<file path=ppt/slideMasters/_rels/slideMaster11.xml.rels><?xml version="1.0" encoding="UTF-8" standalone="yes"?>
<Relationships xmlns="http://schemas.openxmlformats.org/package/2006/relationships"><Relationship Id="rId9" Type="http://schemas.openxmlformats.org/officeDocument/2006/relationships/tags" Target="../tags/tag197.xml"/><Relationship Id="rId8" Type="http://schemas.openxmlformats.org/officeDocument/2006/relationships/tags" Target="../tags/tag196.xml"/><Relationship Id="rId7" Type="http://schemas.openxmlformats.org/officeDocument/2006/relationships/tags" Target="../tags/tag195.xml"/><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1" Type="http://schemas.openxmlformats.org/officeDocument/2006/relationships/theme" Target="../theme/theme11.xml"/><Relationship Id="rId10" Type="http://schemas.openxmlformats.org/officeDocument/2006/relationships/tags" Target="../tags/tag198.xml"/><Relationship Id="rId1" Type="http://schemas.openxmlformats.org/officeDocument/2006/relationships/slideLayout" Target="../slideLayouts/slideLayout30.xml"/></Relationships>
</file>

<file path=ppt/slideMasters/_rels/slideMaster12.xml.rels><?xml version="1.0" encoding="UTF-8" standalone="yes"?>
<Relationships xmlns="http://schemas.openxmlformats.org/package/2006/relationships"><Relationship Id="rId9" Type="http://schemas.openxmlformats.org/officeDocument/2006/relationships/tags" Target="../tags/tag210.xml"/><Relationship Id="rId8" Type="http://schemas.openxmlformats.org/officeDocument/2006/relationships/tags" Target="../tags/tag209.xml"/><Relationship Id="rId7" Type="http://schemas.openxmlformats.org/officeDocument/2006/relationships/tags" Target="../tags/tag208.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1" Type="http://schemas.openxmlformats.org/officeDocument/2006/relationships/theme" Target="../theme/theme12.xml"/><Relationship Id="rId10" Type="http://schemas.openxmlformats.org/officeDocument/2006/relationships/tags" Target="../tags/tag211.xml"/><Relationship Id="rId1" Type="http://schemas.openxmlformats.org/officeDocument/2006/relationships/slideLayout" Target="../slideLayouts/slideLayout31.xml"/></Relationships>
</file>

<file path=ppt/slideMasters/_rels/slideMaster13.xml.rels><?xml version="1.0" encoding="UTF-8" standalone="yes"?>
<Relationships xmlns="http://schemas.openxmlformats.org/package/2006/relationships"><Relationship Id="rId9" Type="http://schemas.openxmlformats.org/officeDocument/2006/relationships/tags" Target="../tags/tag223.xml"/><Relationship Id="rId8" Type="http://schemas.openxmlformats.org/officeDocument/2006/relationships/tags" Target="../tags/tag222.xml"/><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1" Type="http://schemas.openxmlformats.org/officeDocument/2006/relationships/theme" Target="../theme/theme13.xml"/><Relationship Id="rId10" Type="http://schemas.openxmlformats.org/officeDocument/2006/relationships/tags" Target="../tags/tag224.xml"/><Relationship Id="rId1" Type="http://schemas.openxmlformats.org/officeDocument/2006/relationships/slideLayout" Target="../slideLayouts/slideLayout32.xml"/></Relationships>
</file>

<file path=ppt/slideMasters/_rels/slideMaster1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1" Type="http://schemas.openxmlformats.org/officeDocument/2006/relationships/theme" Target="../theme/theme14.xml"/><Relationship Id="rId10" Type="http://schemas.openxmlformats.org/officeDocument/2006/relationships/tags" Target="../tags/tag240.xml"/><Relationship Id="rId1" Type="http://schemas.openxmlformats.org/officeDocument/2006/relationships/slideLayout" Target="../slideLayouts/slideLayout33.xml"/></Relationships>
</file>

<file path=ppt/slideMasters/_rels/slideMaster15.xml.rels><?xml version="1.0" encoding="UTF-8" standalone="yes"?>
<Relationships xmlns="http://schemas.openxmlformats.org/package/2006/relationships"><Relationship Id="rId9" Type="http://schemas.openxmlformats.org/officeDocument/2006/relationships/tags" Target="../tags/tag252.xml"/><Relationship Id="rId8" Type="http://schemas.openxmlformats.org/officeDocument/2006/relationships/tags" Target="../tags/tag251.xml"/><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1" Type="http://schemas.openxmlformats.org/officeDocument/2006/relationships/theme" Target="../theme/theme15.xml"/><Relationship Id="rId10" Type="http://schemas.openxmlformats.org/officeDocument/2006/relationships/tags" Target="../tags/tag253.xml"/><Relationship Id="rId1" Type="http://schemas.openxmlformats.org/officeDocument/2006/relationships/slideLayout" Target="../slideLayouts/slideLayout34.xml"/></Relationships>
</file>

<file path=ppt/slideMasters/_rels/slideMaster16.xml.rels><?xml version="1.0" encoding="UTF-8" standalone="yes"?>
<Relationships xmlns="http://schemas.openxmlformats.org/package/2006/relationships"><Relationship Id="rId9" Type="http://schemas.openxmlformats.org/officeDocument/2006/relationships/tags" Target="../tags/tag265.xml"/><Relationship Id="rId8" Type="http://schemas.openxmlformats.org/officeDocument/2006/relationships/tags" Target="../tags/tag264.xml"/><Relationship Id="rId7" Type="http://schemas.openxmlformats.org/officeDocument/2006/relationships/tags" Target="../tags/tag263.xml"/><Relationship Id="rId6" Type="http://schemas.openxmlformats.org/officeDocument/2006/relationships/tags" Target="../tags/tag262.xml"/><Relationship Id="rId5" Type="http://schemas.openxmlformats.org/officeDocument/2006/relationships/tags" Target="../tags/tag261.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1" Type="http://schemas.openxmlformats.org/officeDocument/2006/relationships/theme" Target="../theme/theme16.xml"/><Relationship Id="rId10" Type="http://schemas.openxmlformats.org/officeDocument/2006/relationships/tags" Target="../tags/tag266.xml"/><Relationship Id="rId1" Type="http://schemas.openxmlformats.org/officeDocument/2006/relationships/slideLayout" Target="../slideLayouts/slideLayout35.xml"/></Relationships>
</file>

<file path=ppt/slideMasters/_rels/slideMaster17.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1" Type="http://schemas.openxmlformats.org/officeDocument/2006/relationships/theme" Target="../theme/theme17.xml"/><Relationship Id="rId10" Type="http://schemas.openxmlformats.org/officeDocument/2006/relationships/tags" Target="../tags/tag279.xml"/><Relationship Id="rId1" Type="http://schemas.openxmlformats.org/officeDocument/2006/relationships/slideLayout" Target="../slideLayouts/slideLayout36.xml"/></Relationships>
</file>

<file path=ppt/slideMasters/_rels/slideMaster18.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tags" Target="../tags/tag290.xml"/><Relationship Id="rId7" Type="http://schemas.openxmlformats.org/officeDocument/2006/relationships/tags" Target="../tags/tag289.xml"/><Relationship Id="rId6" Type="http://schemas.openxmlformats.org/officeDocument/2006/relationships/tags" Target="../tags/tag288.xml"/><Relationship Id="rId5" Type="http://schemas.openxmlformats.org/officeDocument/2006/relationships/tags" Target="../tags/tag287.xml"/><Relationship Id="rId4" Type="http://schemas.openxmlformats.org/officeDocument/2006/relationships/tags" Target="../tags/tag286.xml"/><Relationship Id="rId3" Type="http://schemas.openxmlformats.org/officeDocument/2006/relationships/tags" Target="../tags/tag285.xml"/><Relationship Id="rId2" Type="http://schemas.openxmlformats.org/officeDocument/2006/relationships/tags" Target="../tags/tag284.xml"/><Relationship Id="rId11" Type="http://schemas.openxmlformats.org/officeDocument/2006/relationships/theme" Target="../theme/theme18.xml"/><Relationship Id="rId10" Type="http://schemas.openxmlformats.org/officeDocument/2006/relationships/tags" Target="../tags/tag292.xml"/><Relationship Id="rId1" Type="http://schemas.openxmlformats.org/officeDocument/2006/relationships/slideLayout" Target="../slideLayouts/slideLayout37.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1" Type="http://schemas.openxmlformats.org/officeDocument/2006/relationships/theme" Target="../theme/theme2.xml"/><Relationship Id="rId10" Type="http://schemas.openxmlformats.org/officeDocument/2006/relationships/tags" Target="../tags/tag15.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1" Type="http://schemas.openxmlformats.org/officeDocument/2006/relationships/theme" Target="../theme/theme3.xml"/><Relationship Id="rId10" Type="http://schemas.openxmlformats.org/officeDocument/2006/relationships/tags" Target="../tags/tag30.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1" Type="http://schemas.openxmlformats.org/officeDocument/2006/relationships/theme" Target="../theme/theme4.xml"/><Relationship Id="rId20" Type="http://schemas.openxmlformats.org/officeDocument/2006/relationships/tags" Target="../tags/tag101.xml"/><Relationship Id="rId2" Type="http://schemas.openxmlformats.org/officeDocument/2006/relationships/slideLayout" Target="../slideLayouts/slideLayout14.xml"/><Relationship Id="rId19" Type="http://schemas.openxmlformats.org/officeDocument/2006/relationships/tags" Target="../tags/tag100.xml"/><Relationship Id="rId18" Type="http://schemas.openxmlformats.org/officeDocument/2006/relationships/tags" Target="../tags/tag99.xml"/><Relationship Id="rId17" Type="http://schemas.openxmlformats.org/officeDocument/2006/relationships/tags" Target="../tags/tag98.xml"/><Relationship Id="rId16" Type="http://schemas.openxmlformats.org/officeDocument/2006/relationships/tags" Target="../tags/tag97.xml"/><Relationship Id="rId15" Type="http://schemas.openxmlformats.org/officeDocument/2006/relationships/tags" Target="../tags/tag96.xml"/><Relationship Id="rId14" Type="http://schemas.openxmlformats.org/officeDocument/2006/relationships/tags" Target="../tags/tag95.xml"/><Relationship Id="rId13" Type="http://schemas.openxmlformats.org/officeDocument/2006/relationships/tags" Target="../tags/tag94.xml"/><Relationship Id="rId12" Type="http://schemas.openxmlformats.org/officeDocument/2006/relationships/tags" Target="../tags/tag93.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1" Type="http://schemas.openxmlformats.org/officeDocument/2006/relationships/theme" Target="../theme/theme5.xml"/><Relationship Id="rId10" Type="http://schemas.openxmlformats.org/officeDocument/2006/relationships/tags" Target="../tags/tag116.xml"/><Relationship Id="rId1"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theme" Target="../theme/theme6.xml"/><Relationship Id="rId10" Type="http://schemas.openxmlformats.org/officeDocument/2006/relationships/tags" Target="../tags/tag129.xml"/><Relationship Id="rId1" Type="http://schemas.openxmlformats.org/officeDocument/2006/relationships/slideLayout" Target="../slideLayouts/slideLayout25.xml"/></Relationships>
</file>

<file path=ppt/slideMasters/_rels/slideMaster7.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1" Type="http://schemas.openxmlformats.org/officeDocument/2006/relationships/theme" Target="../theme/theme7.xml"/><Relationship Id="rId10" Type="http://schemas.openxmlformats.org/officeDocument/2006/relationships/tags" Target="../tags/tag144.xml"/><Relationship Id="rId1" Type="http://schemas.openxmlformats.org/officeDocument/2006/relationships/slideLayout" Target="../slideLayouts/slideLayout26.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1" Type="http://schemas.openxmlformats.org/officeDocument/2006/relationships/theme" Target="../theme/theme8.xml"/><Relationship Id="rId10" Type="http://schemas.openxmlformats.org/officeDocument/2006/relationships/tags" Target="../tags/tag157.xml"/><Relationship Id="rId1" Type="http://schemas.openxmlformats.org/officeDocument/2006/relationships/slideLayout" Target="../slideLayouts/slideLayout27.xml"/></Relationships>
</file>

<file path=ppt/slideMasters/_rels/slideMaster9.xml.rels><?xml version="1.0" encoding="UTF-8" standalone="yes"?>
<Relationships xmlns="http://schemas.openxmlformats.org/package/2006/relationships"><Relationship Id="rId9" Type="http://schemas.openxmlformats.org/officeDocument/2006/relationships/tags" Target="../tags/tag169.xml"/><Relationship Id="rId8" Type="http://schemas.openxmlformats.org/officeDocument/2006/relationships/tags" Target="../tags/tag168.xml"/><Relationship Id="rId7" Type="http://schemas.openxmlformats.org/officeDocument/2006/relationships/tags" Target="../tags/tag167.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1" Type="http://schemas.openxmlformats.org/officeDocument/2006/relationships/theme" Target="../theme/theme9.xml"/><Relationship Id="rId10" Type="http://schemas.openxmlformats.org/officeDocument/2006/relationships/tags" Target="../tags/tag170.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68" y="523113"/>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168" y="1983613"/>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88"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90"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92"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94"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96"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98"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700"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702"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1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1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1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1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1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1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1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1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76"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82"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矩形 4"/>
          <p:cNvSpPr/>
          <p:nvPr userDrawn="1">
            <p:custDataLst>
              <p:tags r:id="rId2"/>
            </p:custDataLst>
          </p:nvPr>
        </p:nvSpPr>
        <p:spPr>
          <a:xfrm>
            <a:off x="0" y="635"/>
            <a:ext cx="12191365" cy="6856730"/>
          </a:xfrm>
          <a:prstGeom prst="rect">
            <a:avLst/>
          </a:prstGeom>
          <a:solidFill>
            <a:srgbClr val="0E111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8" name="矩形 7"/>
          <p:cNvSpPr/>
          <p:nvPr userDrawn="1">
            <p:custDataLst>
              <p:tags r:id="rId3"/>
            </p:custDataLst>
          </p:nvPr>
        </p:nvSpPr>
        <p:spPr>
          <a:xfrm>
            <a:off x="0" y="1905"/>
            <a:ext cx="3305175" cy="113030"/>
          </a:xfrm>
          <a:prstGeom prst="rect">
            <a:avLst/>
          </a:prstGeom>
          <a:gradFill>
            <a:gsLst>
              <a:gs pos="0">
                <a:schemeClr val="accent1"/>
              </a:gs>
              <a:gs pos="10000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38" name="矩形 37"/>
          <p:cNvSpPr/>
          <p:nvPr userDrawn="1">
            <p:custDataLst>
              <p:tags r:id="rId4"/>
            </p:custDataLst>
          </p:nvPr>
        </p:nvSpPr>
        <p:spPr>
          <a:xfrm>
            <a:off x="12024995" y="3377565"/>
            <a:ext cx="167005" cy="3480435"/>
          </a:xfrm>
          <a:prstGeom prst="rect">
            <a:avLst/>
          </a:prstGeom>
          <a:gradFill>
            <a:gsLst>
              <a:gs pos="100000">
                <a:schemeClr val="accent2"/>
              </a:gs>
              <a:gs pos="0">
                <a:schemeClr val="accent1"/>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cs typeface="MiSans Bold" panose="00000800000000000000" charset="-122"/>
              <a:sym typeface="MiSans" panose="00000500000000000000" charset="-122"/>
            </a:endParaRPr>
          </a:p>
        </p:txBody>
      </p:sp>
      <p:sp>
        <p:nvSpPr>
          <p:cNvPr id="11" name="日期占位符 10"/>
          <p:cNvSpPr>
            <a:spLocks noGrp="1"/>
          </p:cNvSpPr>
          <p:nvPr>
            <p:ph type="dt" sz="half" idx="10"/>
            <p:custDataLst>
              <p:tags r:id="rId5"/>
            </p:custDataLst>
          </p:nvPr>
        </p:nvSpPr>
        <p:spPr>
          <a:xfrm>
            <a:off x="695960"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82F288E0-7875-42C4-84C8-98DBBD3BF4D2}" type="datetimeFigureOut">
              <a:rPr lang="zh-CN" altLang="en-US" smtClean="0"/>
            </a:fld>
            <a:endParaRPr lang="zh-CN" altLang="en-US"/>
          </a:p>
        </p:txBody>
      </p:sp>
      <p:sp>
        <p:nvSpPr>
          <p:cNvPr id="12" name="页脚占位符 11"/>
          <p:cNvSpPr>
            <a:spLocks noGrp="1"/>
          </p:cNvSpPr>
          <p:nvPr>
            <p:ph type="ftr" sz="quarter" idx="11"/>
            <p:custDataLst>
              <p:tags r:id="rId6"/>
            </p:custDataLst>
          </p:nvPr>
        </p:nvSpPr>
        <p:spPr>
          <a:xfrm>
            <a:off x="4038600" y="6356350"/>
            <a:ext cx="41148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endParaRPr lang="zh-CN" altLang="en-US"/>
          </a:p>
        </p:txBody>
      </p:sp>
      <p:sp>
        <p:nvSpPr>
          <p:cNvPr id="13" name="灯片编号占位符 12"/>
          <p:cNvSpPr>
            <a:spLocks noGrp="1"/>
          </p:cNvSpPr>
          <p:nvPr>
            <p:ph type="sldNum" sz="quarter" idx="12"/>
            <p:custDataLst>
              <p:tags r:id="rId7"/>
            </p:custDataLst>
          </p:nvPr>
        </p:nvSpPr>
        <p:spPr>
          <a:xfrm>
            <a:off x="8753983" y="6356350"/>
            <a:ext cx="2743200" cy="365125"/>
          </a:xfrm>
        </p:spPr>
        <p:txBody>
          <a:bodyPr/>
          <a:lstStyle>
            <a:lvl1pPr>
              <a:defRPr>
                <a:latin typeface="MiSans" panose="00000500000000000000" charset="-122"/>
                <a:ea typeface="MiSans" panose="00000500000000000000" charset="-122"/>
                <a:cs typeface="MiSans" panose="00000500000000000000" charset="-122"/>
                <a:sym typeface="MiSans" panose="00000500000000000000" charset="-122"/>
              </a:defRPr>
            </a:lvl1pPr>
          </a:lstStyle>
          <a:p>
            <a:fld id="{7D9BB5D0-35E4-459D-AEF3-FE4D7C45CC19}" type="slidenum">
              <a:rPr lang="zh-CN" altLang="en-US" smtClean="0"/>
            </a:fld>
            <a:endParaRPr lang="zh-CN" altLang="en-US"/>
          </a:p>
        </p:txBody>
      </p:sp>
      <p:sp>
        <p:nvSpPr>
          <p:cNvPr id="9"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10" name="文本占位符 9"/>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2"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Tree>
  </p:cSld>
  <p:clrMap bg1="dk1" tx1="lt1" bg2="dk2" tx2="lt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90000"/>
        </a:lnSpc>
        <a:spcBef>
          <a:spcPct val="0"/>
        </a:spcBef>
        <a:buNone/>
        <a:defRPr sz="3200" kern="1200">
          <a:solidFill>
            <a:srgbClr val="FFFFFF"/>
          </a:solidFill>
          <a:latin typeface="+mj-ea"/>
          <a:ea typeface="+mj-ea"/>
          <a:cs typeface="MiSans Bold" panose="000008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rgbClr val="FFFFFF"/>
          </a:solidFill>
          <a:uFillTx/>
          <a:latin typeface="MiSans" panose="00000500000000000000" charset="-122"/>
          <a:ea typeface="MiSans" panose="00000500000000000000" charset="-122"/>
          <a:cs typeface="MiSans" panose="00000500000000000000" charset="-122"/>
          <a:sym typeface="MiSans"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2pPr>
      <a:lvl3pPr marL="11430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6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3pPr>
      <a:lvl4pPr marL="16002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4pPr>
      <a:lvl5pPr marL="2057400" marR="0" indent="-228600" algn="l" defTabSz="914400" rtl="0" eaLnBrk="1" fontAlgn="auto" latinLnBrk="0" hangingPunct="1">
        <a:lnSpc>
          <a:spcPct val="120000"/>
        </a:lnSpc>
        <a:spcBef>
          <a:spcPts val="1200"/>
        </a:spcBef>
        <a:spcAft>
          <a:spcPts val="0"/>
        </a:spcAft>
        <a:buClr>
          <a:srgbClr val="133EED"/>
        </a:buClr>
        <a:buFont typeface="Arial" panose="020B0604020202020204" pitchFamily="34" charset="0"/>
        <a:buChar char="•"/>
        <a:defRPr kumimoji="0" lang="zh-CN" altLang="en-US" sz="1400" b="0" i="0" u="none" strike="noStrike" kern="1200" cap="none" spc="150" normalizeH="0" baseline="0">
          <a:solidFill>
            <a:srgbClr val="FFFFFF"/>
          </a:solidFill>
          <a:uFillTx/>
          <a:latin typeface="MiSans" panose="00000500000000000000" charset="-122"/>
          <a:ea typeface="MiSans" panose="00000500000000000000" charset="-122"/>
          <a:cs typeface="MiSans Bold" panose="00000800000000000000" charset="-122"/>
          <a:sym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3.xml"/><Relationship Id="rId4" Type="http://schemas.openxmlformats.org/officeDocument/2006/relationships/tags" Target="../tags/tag296.xml"/><Relationship Id="rId3" Type="http://schemas.openxmlformats.org/officeDocument/2006/relationships/tags" Target="../tags/tag295.xml"/><Relationship Id="rId2" Type="http://schemas.openxmlformats.org/officeDocument/2006/relationships/tags" Target="../tags/tag294.xml"/><Relationship Id="rId1" Type="http://schemas.openxmlformats.org/officeDocument/2006/relationships/tags" Target="../tags/tag29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1.xml"/><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s>
</file>

<file path=ppt/slides/_rels/slide11.xml.rels><?xml version="1.0" encoding="UTF-8" standalone="yes"?>
<Relationships xmlns="http://schemas.openxmlformats.org/package/2006/relationships"><Relationship Id="rId9" Type="http://schemas.openxmlformats.org/officeDocument/2006/relationships/tags" Target="../tags/tag379.xml"/><Relationship Id="rId8" Type="http://schemas.openxmlformats.org/officeDocument/2006/relationships/image" Target="../media/image17.svg"/><Relationship Id="rId7" Type="http://schemas.openxmlformats.org/officeDocument/2006/relationships/image" Target="../media/image16.png"/><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4" Type="http://schemas.openxmlformats.org/officeDocument/2006/relationships/notesSlide" Target="../notesSlides/notesSlide9.xml"/><Relationship Id="rId23" Type="http://schemas.openxmlformats.org/officeDocument/2006/relationships/slideLayout" Target="../slideLayouts/slideLayout19.xml"/><Relationship Id="rId22" Type="http://schemas.openxmlformats.org/officeDocument/2006/relationships/tags" Target="../tags/tag386.xml"/><Relationship Id="rId21" Type="http://schemas.openxmlformats.org/officeDocument/2006/relationships/tags" Target="../tags/tag385.xml"/><Relationship Id="rId20" Type="http://schemas.openxmlformats.org/officeDocument/2006/relationships/tags" Target="../tags/tag384.xml"/><Relationship Id="rId2" Type="http://schemas.openxmlformats.org/officeDocument/2006/relationships/tags" Target="../tags/tag374.xml"/><Relationship Id="rId19" Type="http://schemas.openxmlformats.org/officeDocument/2006/relationships/tags" Target="../tags/tag383.xml"/><Relationship Id="rId18" Type="http://schemas.openxmlformats.org/officeDocument/2006/relationships/tags" Target="../tags/tag382.xml"/><Relationship Id="rId17" Type="http://schemas.openxmlformats.org/officeDocument/2006/relationships/image" Target="../media/image23.svg"/><Relationship Id="rId16" Type="http://schemas.openxmlformats.org/officeDocument/2006/relationships/image" Target="../media/image22.png"/><Relationship Id="rId15" Type="http://schemas.openxmlformats.org/officeDocument/2006/relationships/tags" Target="../tags/tag381.xml"/><Relationship Id="rId14" Type="http://schemas.openxmlformats.org/officeDocument/2006/relationships/image" Target="../media/image21.svg"/><Relationship Id="rId13" Type="http://schemas.openxmlformats.org/officeDocument/2006/relationships/image" Target="../media/image20.png"/><Relationship Id="rId12" Type="http://schemas.openxmlformats.org/officeDocument/2006/relationships/tags" Target="../tags/tag380.xml"/><Relationship Id="rId11" Type="http://schemas.openxmlformats.org/officeDocument/2006/relationships/image" Target="../media/image19.svg"/><Relationship Id="rId10" Type="http://schemas.openxmlformats.org/officeDocument/2006/relationships/image" Target="../media/image18.png"/><Relationship Id="rId1" Type="http://schemas.openxmlformats.org/officeDocument/2006/relationships/tags" Target="../tags/tag373.xml"/></Relationships>
</file>

<file path=ppt/slides/_rels/slide12.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394.xml"/><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8" Type="http://schemas.openxmlformats.org/officeDocument/2006/relationships/comments" Target="../comments/comment4.xml"/><Relationship Id="rId17" Type="http://schemas.openxmlformats.org/officeDocument/2006/relationships/notesSlide" Target="../notesSlides/notesSlide10.xml"/><Relationship Id="rId16" Type="http://schemas.openxmlformats.org/officeDocument/2006/relationships/slideLayout" Target="../slideLayouts/slideLayout19.xml"/><Relationship Id="rId15" Type="http://schemas.openxmlformats.org/officeDocument/2006/relationships/tags" Target="../tags/tag397.xml"/><Relationship Id="rId14" Type="http://schemas.openxmlformats.org/officeDocument/2006/relationships/image" Target="../media/image27.svg"/><Relationship Id="rId13" Type="http://schemas.openxmlformats.org/officeDocument/2006/relationships/image" Target="../media/image26.png"/><Relationship Id="rId12" Type="http://schemas.openxmlformats.org/officeDocument/2006/relationships/tags" Target="../tags/tag396.xml"/><Relationship Id="rId11" Type="http://schemas.openxmlformats.org/officeDocument/2006/relationships/tags" Target="../tags/tag395.xml"/><Relationship Id="rId10" Type="http://schemas.openxmlformats.org/officeDocument/2006/relationships/image" Target="../media/image25.svg"/><Relationship Id="rId1" Type="http://schemas.openxmlformats.org/officeDocument/2006/relationships/tags" Target="../tags/tag387.xml"/></Relationships>
</file>

<file path=ppt/slides/_rels/slide13.xml.rels><?xml version="1.0" encoding="UTF-8" standalone="yes"?>
<Relationships xmlns="http://schemas.openxmlformats.org/package/2006/relationships"><Relationship Id="rId6" Type="http://schemas.openxmlformats.org/officeDocument/2006/relationships/comments" Target="../comments/comment5.xml"/><Relationship Id="rId5" Type="http://schemas.openxmlformats.org/officeDocument/2006/relationships/notesSlide" Target="../notesSlides/notesSlide11.xml"/><Relationship Id="rId4" Type="http://schemas.openxmlformats.org/officeDocument/2006/relationships/slideLayout" Target="../slideLayouts/slideLayout11.xml"/><Relationship Id="rId3" Type="http://schemas.openxmlformats.org/officeDocument/2006/relationships/tags" Target="../tags/tag400.xml"/><Relationship Id="rId2" Type="http://schemas.openxmlformats.org/officeDocument/2006/relationships/tags" Target="../tags/tag399.xml"/><Relationship Id="rId1" Type="http://schemas.openxmlformats.org/officeDocument/2006/relationships/tags" Target="../tags/tag398.xml"/></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9.xml"/><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tags" Target="../tags/tag401.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9.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tags" Target="../tags/tag406.xml"/><Relationship Id="rId1" Type="http://schemas.openxmlformats.org/officeDocument/2006/relationships/tags" Target="../tags/tag405.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9.xml"/><Relationship Id="rId6" Type="http://schemas.openxmlformats.org/officeDocument/2006/relationships/tags" Target="../tags/tag414.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tags" Target="../tags/tag410.xml"/><Relationship Id="rId1" Type="http://schemas.openxmlformats.org/officeDocument/2006/relationships/tags" Target="../tags/tag409.xml"/></Relationships>
</file>

<file path=ppt/slides/_rels/slide17.xml.rels><?xml version="1.0" encoding="UTF-8" standalone="yes"?>
<Relationships xmlns="http://schemas.openxmlformats.org/package/2006/relationships"><Relationship Id="rId9" Type="http://schemas.openxmlformats.org/officeDocument/2006/relationships/tags" Target="../tags/tag423.xml"/><Relationship Id="rId8" Type="http://schemas.openxmlformats.org/officeDocument/2006/relationships/tags" Target="../tags/tag422.xml"/><Relationship Id="rId7" Type="http://schemas.openxmlformats.org/officeDocument/2006/relationships/tags" Target="../tags/tag421.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 Id="rId3" Type="http://schemas.openxmlformats.org/officeDocument/2006/relationships/tags" Target="../tags/tag417.xml"/><Relationship Id="rId20" Type="http://schemas.openxmlformats.org/officeDocument/2006/relationships/notesSlide" Target="../notesSlides/notesSlide15.xml"/><Relationship Id="rId2" Type="http://schemas.openxmlformats.org/officeDocument/2006/relationships/tags" Target="../tags/tag416.xml"/><Relationship Id="rId19" Type="http://schemas.openxmlformats.org/officeDocument/2006/relationships/slideLayout" Target="../slideLayouts/slideLayout19.xml"/><Relationship Id="rId18" Type="http://schemas.openxmlformats.org/officeDocument/2006/relationships/tags" Target="../tags/tag431.xml"/><Relationship Id="rId17" Type="http://schemas.openxmlformats.org/officeDocument/2006/relationships/image" Target="../media/image28.png"/><Relationship Id="rId16" Type="http://schemas.openxmlformats.org/officeDocument/2006/relationships/tags" Target="../tags/tag430.xml"/><Relationship Id="rId15" Type="http://schemas.openxmlformats.org/officeDocument/2006/relationships/tags" Target="../tags/tag429.xml"/><Relationship Id="rId14" Type="http://schemas.openxmlformats.org/officeDocument/2006/relationships/tags" Target="../tags/tag428.xml"/><Relationship Id="rId13" Type="http://schemas.openxmlformats.org/officeDocument/2006/relationships/tags" Target="../tags/tag427.xml"/><Relationship Id="rId12" Type="http://schemas.openxmlformats.org/officeDocument/2006/relationships/tags" Target="../tags/tag426.xml"/><Relationship Id="rId11" Type="http://schemas.openxmlformats.org/officeDocument/2006/relationships/tags" Target="../tags/tag425.xml"/><Relationship Id="rId10" Type="http://schemas.openxmlformats.org/officeDocument/2006/relationships/tags" Target="../tags/tag424.xml"/><Relationship Id="rId1" Type="http://schemas.openxmlformats.org/officeDocument/2006/relationships/tags" Target="../tags/tag415.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9.xml"/><Relationship Id="rId6" Type="http://schemas.openxmlformats.org/officeDocument/2006/relationships/tags" Target="../tags/tag436.xml"/><Relationship Id="rId5" Type="http://schemas.openxmlformats.org/officeDocument/2006/relationships/tags" Target="../tags/tag435.xml"/><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image" Target="../media/image29.jpeg"/><Relationship Id="rId1" Type="http://schemas.openxmlformats.org/officeDocument/2006/relationships/tags" Target="../tags/tag432.xml"/></Relationships>
</file>

<file path=ppt/slides/_rels/slide19.xml.rels><?xml version="1.0" encoding="UTF-8" standalone="yes"?>
<Relationships xmlns="http://schemas.openxmlformats.org/package/2006/relationships"><Relationship Id="rId9" Type="http://schemas.openxmlformats.org/officeDocument/2006/relationships/image" Target="../media/image33.png"/><Relationship Id="rId8" Type="http://schemas.openxmlformats.org/officeDocument/2006/relationships/image" Target="../media/image32.svg"/><Relationship Id="rId7" Type="http://schemas.openxmlformats.org/officeDocument/2006/relationships/image" Target="../media/image31.png"/><Relationship Id="rId6" Type="http://schemas.openxmlformats.org/officeDocument/2006/relationships/tags" Target="../tags/tag441.xml"/><Relationship Id="rId5" Type="http://schemas.openxmlformats.org/officeDocument/2006/relationships/tags" Target="../tags/tag440.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image" Target="../media/image30.png"/><Relationship Id="rId12" Type="http://schemas.openxmlformats.org/officeDocument/2006/relationships/notesSlide" Target="../notesSlides/notesSlide17.xml"/><Relationship Id="rId11" Type="http://schemas.openxmlformats.org/officeDocument/2006/relationships/slideLayout" Target="../slideLayouts/slideLayout19.xml"/><Relationship Id="rId10" Type="http://schemas.openxmlformats.org/officeDocument/2006/relationships/tags" Target="../tags/tag442.xml"/><Relationship Id="rId1" Type="http://schemas.openxmlformats.org/officeDocument/2006/relationships/tags" Target="../tags/tag437.xml"/></Relationships>
</file>

<file path=ppt/slides/_rels/slide2.xml.rels><?xml version="1.0" encoding="UTF-8" standalone="yes"?>
<Relationships xmlns="http://schemas.openxmlformats.org/package/2006/relationships"><Relationship Id="rId9" Type="http://schemas.openxmlformats.org/officeDocument/2006/relationships/tags" Target="../tags/tag305.xml"/><Relationship Id="rId8" Type="http://schemas.openxmlformats.org/officeDocument/2006/relationships/tags" Target="../tags/tag304.xml"/><Relationship Id="rId7" Type="http://schemas.openxmlformats.org/officeDocument/2006/relationships/tags" Target="../tags/tag303.xml"/><Relationship Id="rId6" Type="http://schemas.openxmlformats.org/officeDocument/2006/relationships/tags" Target="../tags/tag302.xml"/><Relationship Id="rId5" Type="http://schemas.openxmlformats.org/officeDocument/2006/relationships/tags" Target="../tags/tag301.xml"/><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6" Type="http://schemas.openxmlformats.org/officeDocument/2006/relationships/notesSlide" Target="../notesSlides/notesSlide2.xml"/><Relationship Id="rId15" Type="http://schemas.openxmlformats.org/officeDocument/2006/relationships/slideLayout" Target="../slideLayouts/slideLayout12.xml"/><Relationship Id="rId14" Type="http://schemas.openxmlformats.org/officeDocument/2006/relationships/tags" Target="../tags/tag310.xml"/><Relationship Id="rId13" Type="http://schemas.openxmlformats.org/officeDocument/2006/relationships/tags" Target="../tags/tag309.xml"/><Relationship Id="rId12" Type="http://schemas.openxmlformats.org/officeDocument/2006/relationships/tags" Target="../tags/tag308.xml"/><Relationship Id="rId11" Type="http://schemas.openxmlformats.org/officeDocument/2006/relationships/tags" Target="../tags/tag307.xml"/><Relationship Id="rId10" Type="http://schemas.openxmlformats.org/officeDocument/2006/relationships/tags" Target="../tags/tag306.xml"/><Relationship Id="rId1" Type="http://schemas.openxmlformats.org/officeDocument/2006/relationships/tags" Target="../tags/tag297.xml"/></Relationships>
</file>

<file path=ppt/slides/_rels/slide20.xml.rels><?xml version="1.0" encoding="UTF-8" standalone="yes"?>
<Relationships xmlns="http://schemas.openxmlformats.org/package/2006/relationships"><Relationship Id="rId9" Type="http://schemas.openxmlformats.org/officeDocument/2006/relationships/tags" Target="../tags/tag448.xml"/><Relationship Id="rId8" Type="http://schemas.openxmlformats.org/officeDocument/2006/relationships/image" Target="../media/image32.svg"/><Relationship Id="rId7" Type="http://schemas.openxmlformats.org/officeDocument/2006/relationships/image" Target="../media/image31.png"/><Relationship Id="rId6" Type="http://schemas.openxmlformats.org/officeDocument/2006/relationships/tags" Target="../tags/tag447.xml"/><Relationship Id="rId5" Type="http://schemas.openxmlformats.org/officeDocument/2006/relationships/tags" Target="../tags/tag446.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image" Target="../media/image30.png"/><Relationship Id="rId11" Type="http://schemas.openxmlformats.org/officeDocument/2006/relationships/notesSlide" Target="../notesSlides/notesSlide18.xml"/><Relationship Id="rId10" Type="http://schemas.openxmlformats.org/officeDocument/2006/relationships/slideLayout" Target="../slideLayouts/slideLayout19.xml"/><Relationship Id="rId1" Type="http://schemas.openxmlformats.org/officeDocument/2006/relationships/tags" Target="../tags/tag44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4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5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tags" Target="../tags/tag452.xml"/><Relationship Id="rId1" Type="http://schemas.openxmlformats.org/officeDocument/2006/relationships/tags" Target="../tags/tag45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1.xml"/><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s>
</file>

<file path=ppt/slides/_rels/slide4.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tags" Target="../tags/tag318.xml"/><Relationship Id="rId5" Type="http://schemas.openxmlformats.org/officeDocument/2006/relationships/tags" Target="../tags/tag317.xml"/><Relationship Id="rId4" Type="http://schemas.openxmlformats.org/officeDocument/2006/relationships/tags" Target="../tags/tag316.xml"/><Relationship Id="rId3" Type="http://schemas.openxmlformats.org/officeDocument/2006/relationships/tags" Target="../tags/tag315.xml"/><Relationship Id="rId2" Type="http://schemas.openxmlformats.org/officeDocument/2006/relationships/image" Target="../media/image4.jpeg"/><Relationship Id="rId14" Type="http://schemas.openxmlformats.org/officeDocument/2006/relationships/slideLayout" Target="../slideLayouts/slideLayout19.xml"/><Relationship Id="rId13" Type="http://schemas.openxmlformats.org/officeDocument/2006/relationships/tags" Target="../tags/tag325.xml"/><Relationship Id="rId12" Type="http://schemas.openxmlformats.org/officeDocument/2006/relationships/tags" Target="../tags/tag324.xml"/><Relationship Id="rId11" Type="http://schemas.openxmlformats.org/officeDocument/2006/relationships/tags" Target="../tags/tag323.xml"/><Relationship Id="rId10" Type="http://schemas.openxmlformats.org/officeDocument/2006/relationships/tags" Target="../tags/tag322.xml"/><Relationship Id="rId1" Type="http://schemas.openxmlformats.org/officeDocument/2006/relationships/tags" Target="../tags/tag314.xml"/></Relationships>
</file>

<file path=ppt/slides/_rels/slide5.xml.rels><?xml version="1.0" encoding="UTF-8" standalone="yes"?>
<Relationships xmlns="http://schemas.openxmlformats.org/package/2006/relationships"><Relationship Id="rId9" Type="http://schemas.openxmlformats.org/officeDocument/2006/relationships/tags" Target="../tags/tag333.xml"/><Relationship Id="rId8" Type="http://schemas.openxmlformats.org/officeDocument/2006/relationships/tags" Target="../tags/tag332.xml"/><Relationship Id="rId7" Type="http://schemas.openxmlformats.org/officeDocument/2006/relationships/tags" Target="../tags/tag331.xml"/><Relationship Id="rId6" Type="http://schemas.openxmlformats.org/officeDocument/2006/relationships/tags" Target="../tags/tag330.xml"/><Relationship Id="rId5" Type="http://schemas.openxmlformats.org/officeDocument/2006/relationships/tags" Target="../tags/tag329.xml"/><Relationship Id="rId4" Type="http://schemas.openxmlformats.org/officeDocument/2006/relationships/image" Target="../media/image5.jpeg"/><Relationship Id="rId3" Type="http://schemas.openxmlformats.org/officeDocument/2006/relationships/tags" Target="../tags/tag328.xml"/><Relationship Id="rId2" Type="http://schemas.openxmlformats.org/officeDocument/2006/relationships/tags" Target="../tags/tag327.xml"/><Relationship Id="rId17" Type="http://schemas.openxmlformats.org/officeDocument/2006/relationships/comments" Target="../comments/comment1.xml"/><Relationship Id="rId16" Type="http://schemas.openxmlformats.org/officeDocument/2006/relationships/notesSlide" Target="../notesSlides/notesSlide4.xml"/><Relationship Id="rId15" Type="http://schemas.openxmlformats.org/officeDocument/2006/relationships/slideLayout" Target="../slideLayouts/slideLayout19.xml"/><Relationship Id="rId14" Type="http://schemas.openxmlformats.org/officeDocument/2006/relationships/tags" Target="../tags/tag337.xml"/><Relationship Id="rId13" Type="http://schemas.openxmlformats.org/officeDocument/2006/relationships/tags" Target="../tags/tag336.xml"/><Relationship Id="rId12" Type="http://schemas.openxmlformats.org/officeDocument/2006/relationships/tags" Target="../tags/tag335.xml"/><Relationship Id="rId11" Type="http://schemas.openxmlformats.org/officeDocument/2006/relationships/tags" Target="../tags/tag334.xml"/><Relationship Id="rId10" Type="http://schemas.openxmlformats.org/officeDocument/2006/relationships/image" Target="../media/image6.jpeg"/><Relationship Id="rId1" Type="http://schemas.openxmlformats.org/officeDocument/2006/relationships/tags" Target="../tags/tag326.xml"/></Relationships>
</file>

<file path=ppt/slides/_rels/slide6.xml.rels><?xml version="1.0" encoding="UTF-8" standalone="yes"?>
<Relationships xmlns="http://schemas.openxmlformats.org/package/2006/relationships"><Relationship Id="rId9" Type="http://schemas.openxmlformats.org/officeDocument/2006/relationships/tags" Target="../tags/tag345.xml"/><Relationship Id="rId8" Type="http://schemas.openxmlformats.org/officeDocument/2006/relationships/tags" Target="../tags/tag344.xml"/><Relationship Id="rId7" Type="http://schemas.openxmlformats.org/officeDocument/2006/relationships/tags" Target="../tags/tag343.xml"/><Relationship Id="rId6" Type="http://schemas.openxmlformats.org/officeDocument/2006/relationships/tags" Target="../tags/tag342.xml"/><Relationship Id="rId5" Type="http://schemas.openxmlformats.org/officeDocument/2006/relationships/tags" Target="../tags/tag341.xml"/><Relationship Id="rId4" Type="http://schemas.openxmlformats.org/officeDocument/2006/relationships/tags" Target="../tags/tag340.xml"/><Relationship Id="rId3" Type="http://schemas.openxmlformats.org/officeDocument/2006/relationships/image" Target="../media/image7.jpeg"/><Relationship Id="rId2" Type="http://schemas.openxmlformats.org/officeDocument/2006/relationships/tags" Target="../tags/tag339.xml"/><Relationship Id="rId13" Type="http://schemas.openxmlformats.org/officeDocument/2006/relationships/comments" Target="../comments/comment2.xml"/><Relationship Id="rId12" Type="http://schemas.openxmlformats.org/officeDocument/2006/relationships/notesSlide" Target="../notesSlides/notesSlide5.xml"/><Relationship Id="rId11" Type="http://schemas.openxmlformats.org/officeDocument/2006/relationships/slideLayout" Target="../slideLayouts/slideLayout19.xml"/><Relationship Id="rId10" Type="http://schemas.openxmlformats.org/officeDocument/2006/relationships/tags" Target="../tags/tag346.xml"/><Relationship Id="rId1" Type="http://schemas.openxmlformats.org/officeDocument/2006/relationships/tags" Target="../tags/tag33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1.xml"/><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s>
</file>

<file path=ppt/slides/_rels/slide8.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357.xml"/><Relationship Id="rId7" Type="http://schemas.openxmlformats.org/officeDocument/2006/relationships/tags" Target="../tags/tag356.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tags" Target="../tags/tag353.xml"/><Relationship Id="rId3" Type="http://schemas.openxmlformats.org/officeDocument/2006/relationships/tags" Target="../tags/tag352.xml"/><Relationship Id="rId2" Type="http://schemas.openxmlformats.org/officeDocument/2006/relationships/tags" Target="../tags/tag351.xml"/><Relationship Id="rId15" Type="http://schemas.openxmlformats.org/officeDocument/2006/relationships/slideLayout" Target="../slideLayouts/slideLayout19.xml"/><Relationship Id="rId14" Type="http://schemas.openxmlformats.org/officeDocument/2006/relationships/tags" Target="../tags/tag359.xml"/><Relationship Id="rId13" Type="http://schemas.openxmlformats.org/officeDocument/2006/relationships/image" Target="../media/image11.svg"/><Relationship Id="rId12" Type="http://schemas.openxmlformats.org/officeDocument/2006/relationships/image" Target="../media/image10.png"/><Relationship Id="rId11" Type="http://schemas.openxmlformats.org/officeDocument/2006/relationships/tags" Target="../tags/tag358.xml"/><Relationship Id="rId10" Type="http://schemas.openxmlformats.org/officeDocument/2006/relationships/image" Target="../media/image9.svg"/><Relationship Id="rId1" Type="http://schemas.openxmlformats.org/officeDocument/2006/relationships/tags" Target="../tags/tag350.xml"/></Relationships>
</file>

<file path=ppt/slides/_rels/slide9.xml.rels><?xml version="1.0" encoding="UTF-8" standalone="yes"?>
<Relationships xmlns="http://schemas.openxmlformats.org/package/2006/relationships"><Relationship Id="rId9" Type="http://schemas.openxmlformats.org/officeDocument/2006/relationships/tags" Target="../tags/tag366.xml"/><Relationship Id="rId8" Type="http://schemas.openxmlformats.org/officeDocument/2006/relationships/image" Target="../media/image13.svg"/><Relationship Id="rId7" Type="http://schemas.openxmlformats.org/officeDocument/2006/relationships/image" Target="../media/image12.png"/><Relationship Id="rId6" Type="http://schemas.openxmlformats.org/officeDocument/2006/relationships/tags" Target="../tags/tag365.xml"/><Relationship Id="rId5" Type="http://schemas.openxmlformats.org/officeDocument/2006/relationships/tags" Target="../tags/tag364.xml"/><Relationship Id="rId4" Type="http://schemas.openxmlformats.org/officeDocument/2006/relationships/tags" Target="../tags/tag363.xml"/><Relationship Id="rId3" Type="http://schemas.openxmlformats.org/officeDocument/2006/relationships/tags" Target="../tags/tag362.xml"/><Relationship Id="rId2" Type="http://schemas.openxmlformats.org/officeDocument/2006/relationships/tags" Target="../tags/tag361.xml"/><Relationship Id="rId17" Type="http://schemas.openxmlformats.org/officeDocument/2006/relationships/comments" Target="../comments/comment3.xml"/><Relationship Id="rId16" Type="http://schemas.openxmlformats.org/officeDocument/2006/relationships/notesSlide" Target="../notesSlides/notesSlide7.xml"/><Relationship Id="rId15" Type="http://schemas.openxmlformats.org/officeDocument/2006/relationships/slideLayout" Target="../slideLayouts/slideLayout19.xml"/><Relationship Id="rId14" Type="http://schemas.openxmlformats.org/officeDocument/2006/relationships/tags" Target="../tags/tag369.xml"/><Relationship Id="rId13" Type="http://schemas.openxmlformats.org/officeDocument/2006/relationships/image" Target="../media/image15.svg"/><Relationship Id="rId12" Type="http://schemas.openxmlformats.org/officeDocument/2006/relationships/image" Target="../media/image14.png"/><Relationship Id="rId11" Type="http://schemas.openxmlformats.org/officeDocument/2006/relationships/tags" Target="../tags/tag368.xml"/><Relationship Id="rId10" Type="http://schemas.openxmlformats.org/officeDocument/2006/relationships/tags" Target="../tags/tag367.xml"/><Relationship Id="rId1" Type="http://schemas.openxmlformats.org/officeDocument/2006/relationships/tags" Target="../tags/tag3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custDataLst>
              <p:tags r:id="rId1"/>
            </p:custDataLst>
          </p:nvPr>
        </p:nvSpPr>
        <p:spPr/>
        <p:txBody>
          <a:bodyPr/>
          <a:lstStyle/>
          <a:p>
            <a:r>
              <a:t>基于BWO算法的代码算法改进实验</a:t>
            </a:r>
          </a:p>
        </p:txBody>
      </p:sp>
      <p:sp>
        <p:nvSpPr>
          <p:cNvPr id="3" name="标题 2"/>
          <p:cNvSpPr>
            <a:spLocks noGrp="1"/>
          </p:cNvSpPr>
          <p:nvPr>
            <p:ph type="title" idx="2"/>
            <p:custDataLst>
              <p:tags r:id="rId2"/>
            </p:custDataLst>
          </p:nvPr>
        </p:nvSpPr>
        <p:spPr/>
        <p:txBody>
          <a:bodyPr>
            <a:normAutofit fontScale="90000"/>
          </a:bodyPr>
          <a:lstStyle/>
          <a:p>
            <a:r>
              <a:rPr lang="zh-CN" altLang="en-US"/>
              <a:t>智能群体算法的本质与应用</a:t>
            </a:r>
            <a:endParaRPr lang="zh-CN" altLang="en-US"/>
          </a:p>
        </p:txBody>
      </p:sp>
      <p:sp>
        <p:nvSpPr>
          <p:cNvPr id="5" name="文本占位符 4"/>
          <p:cNvSpPr>
            <a:spLocks noGrp="1"/>
          </p:cNvSpPr>
          <p:nvPr>
            <p:ph type="body" idx="1"/>
            <p:custDataLst>
              <p:tags r:id="rId3"/>
            </p:custDataLst>
          </p:nvPr>
        </p:nvSpPr>
        <p:spPr>
          <a:xfrm>
            <a:off x="4319905" y="3185160"/>
            <a:ext cx="3460750" cy="746760"/>
          </a:xfrm>
        </p:spPr>
        <p:txBody>
          <a:bodyPr>
            <a:normAutofit/>
          </a:bodyPr>
          <a:lstStyle/>
          <a:p>
            <a:r>
              <a:rPr lang="zh-CN" altLang="en-US"/>
              <a:t>汇报人：</a:t>
            </a:r>
            <a:r>
              <a:rPr lang="en-US" altLang="zh-CN"/>
              <a:t>Jerry Huang/Kaifeng J</a:t>
            </a:r>
            <a:r>
              <a:rPr lang="en-US" altLang="zh-CN"/>
              <a:t>in</a:t>
            </a:r>
            <a:endParaRPr lang="en-US" altLang="zh-CN"/>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2"/>
            <p:custDataLst>
              <p:tags r:id="rId1"/>
            </p:custDataLst>
          </p:nvPr>
        </p:nvSpPr>
        <p:spPr/>
        <p:txBody>
          <a:bodyPr/>
          <a:lstStyle/>
          <a:p>
            <a:r>
              <a:rPr lang="zh-CN" altLang="en-US"/>
              <a:t>03</a:t>
            </a:r>
            <a:endParaRPr lang="zh-CN" altLang="en-US"/>
          </a:p>
        </p:txBody>
      </p:sp>
      <p:sp>
        <p:nvSpPr>
          <p:cNvPr id="4" name="标题 3"/>
          <p:cNvSpPr>
            <a:spLocks noGrp="1"/>
          </p:cNvSpPr>
          <p:nvPr>
            <p:ph type="title" idx="1"/>
            <p:custDataLst>
              <p:tags r:id="rId2"/>
            </p:custDataLst>
          </p:nvPr>
        </p:nvSpPr>
        <p:spPr/>
        <p:txBody>
          <a:bodyPr/>
          <a:lstStyle/>
          <a:p>
            <a:r>
              <a:rPr lang="zh-CN" altLang="en-US"/>
              <a:t>BWO算法的优势与局限性</a:t>
            </a:r>
            <a:endParaRPr lang="zh-CN" altLang="en-US"/>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696000" y="394405"/>
            <a:ext cx="10800000" cy="792000"/>
          </a:xfrm>
        </p:spPr>
        <p:txBody>
          <a:bodyPr/>
          <a:lstStyle/>
          <a:p>
            <a:r>
              <a:rPr lang="zh-CN" altLang="en-US"/>
              <a:t>BWO算法的优点</a:t>
            </a:r>
            <a:endParaRPr lang="zh-CN" altLang="en-US"/>
          </a:p>
        </p:txBody>
      </p:sp>
      <p:sp>
        <p:nvSpPr>
          <p:cNvPr id="9" name="等腰三角形 8"/>
          <p:cNvSpPr/>
          <p:nvPr>
            <p:custDataLst>
              <p:tags r:id="rId2"/>
            </p:custDataLst>
          </p:nvPr>
        </p:nvSpPr>
        <p:spPr>
          <a:xfrm>
            <a:off x="2012819" y="1944272"/>
            <a:ext cx="1962384" cy="1981089"/>
          </a:xfrm>
          <a:prstGeom prs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10" name="等腰三角形 9"/>
          <p:cNvSpPr/>
          <p:nvPr>
            <p:custDataLst>
              <p:tags r:id="rId3"/>
            </p:custDataLst>
          </p:nvPr>
        </p:nvSpPr>
        <p:spPr>
          <a:xfrm flipV="1">
            <a:off x="2012819" y="3923183"/>
            <a:ext cx="1962384" cy="1981089"/>
          </a:xfrm>
          <a:prstGeom prst="triangle">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11" name="等腰三角形 10"/>
          <p:cNvSpPr/>
          <p:nvPr>
            <p:custDataLst>
              <p:tags r:id="rId4"/>
            </p:custDataLst>
          </p:nvPr>
        </p:nvSpPr>
        <p:spPr>
          <a:xfrm>
            <a:off x="1035888" y="3923183"/>
            <a:ext cx="1962384" cy="1981089"/>
          </a:xfrm>
          <a:prstGeom prst="triangle">
            <a:avLst/>
          </a:prstGeom>
          <a:solidFill>
            <a:schemeClr val="accent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12" name="等腰三角形 11"/>
          <p:cNvSpPr/>
          <p:nvPr>
            <p:custDataLst>
              <p:tags r:id="rId5"/>
            </p:custDataLst>
          </p:nvPr>
        </p:nvSpPr>
        <p:spPr>
          <a:xfrm>
            <a:off x="2996324" y="3923183"/>
            <a:ext cx="1962384" cy="1981089"/>
          </a:xfrm>
          <a:prstGeom prst="triangle">
            <a:avLst/>
          </a:prstGeom>
          <a:solidFill>
            <a:schemeClr val="accent1">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panose="00000500000000000000" charset="-122"/>
              <a:ea typeface="MiSans" panose="00000500000000000000" charset="-122"/>
              <a:sym typeface="MiSans" panose="00000500000000000000" charset="-122"/>
            </a:endParaRPr>
          </a:p>
        </p:txBody>
      </p:sp>
      <p:pic>
        <p:nvPicPr>
          <p:cNvPr id="18" name="图片 17" descr="333438303937363b333438313037383bcafdbeddb7d6cef6"/>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2778011" y="3044825"/>
            <a:ext cx="432000" cy="432000"/>
          </a:xfrm>
          <a:prstGeom prst="rect">
            <a:avLst/>
          </a:prstGeom>
        </p:spPr>
      </p:pic>
      <p:pic>
        <p:nvPicPr>
          <p:cNvPr id="5" name="图片 4" descr="333438303937363b333438313035353bb2fac6b7c4a3d0cd"/>
          <p:cNvPicPr>
            <a:picLocks noChangeAspect="1"/>
          </p:cNvPicPr>
          <p:nvPr>
            <p:custDataLst>
              <p:tags r:id="rId9"/>
            </p:custDataLst>
          </p:nvPr>
        </p:nvPicPr>
        <p:blipFill>
          <a:blip r:embed="rId10">
            <a:extLst>
              <a:ext uri="{96DAC541-7B7A-43D3-8B79-37D633B846F1}">
                <asvg:svgBlip xmlns:asvg="http://schemas.microsoft.com/office/drawing/2016/SVG/main" r:embed="rId11"/>
              </a:ext>
            </a:extLst>
          </a:blip>
          <a:stretch>
            <a:fillRect/>
          </a:stretch>
        </p:blipFill>
        <p:spPr>
          <a:xfrm>
            <a:off x="2778011" y="4286250"/>
            <a:ext cx="432000" cy="432000"/>
          </a:xfrm>
          <a:prstGeom prst="rect">
            <a:avLst/>
          </a:prstGeom>
        </p:spPr>
      </p:pic>
      <p:pic>
        <p:nvPicPr>
          <p:cNvPr id="7" name="图片 6" descr="333438303937363b333438313037373bcad0b3a1b5f7b2e9"/>
          <p:cNvPicPr>
            <a:picLocks noChangeAspect="1"/>
          </p:cNvPicPr>
          <p:nvPr>
            <p:custDataLst>
              <p:tags r:id="rId12"/>
            </p:custDataLst>
          </p:nvPr>
        </p:nvPicPr>
        <p:blipFill>
          <a:blip r:embed="rId13">
            <a:extLst>
              <a:ext uri="{96DAC541-7B7A-43D3-8B79-37D633B846F1}">
                <asvg:svgBlip xmlns:asvg="http://schemas.microsoft.com/office/drawing/2016/SVG/main" r:embed="rId14"/>
              </a:ext>
            </a:extLst>
          </a:blip>
          <a:stretch>
            <a:fillRect/>
          </a:stretch>
        </p:blipFill>
        <p:spPr>
          <a:xfrm>
            <a:off x="1837080" y="4973955"/>
            <a:ext cx="360000" cy="360000"/>
          </a:xfrm>
          <a:prstGeom prst="rect">
            <a:avLst/>
          </a:prstGeom>
        </p:spPr>
      </p:pic>
      <p:pic>
        <p:nvPicPr>
          <p:cNvPr id="14" name="图片 13" descr="32313538333935363b32313538333934373bcec4bcfebcd0"/>
          <p:cNvPicPr>
            <a:picLocks noChangeAspect="1"/>
          </p:cNvPicPr>
          <p:nvPr>
            <p:custDataLst>
              <p:tags r:id="rId15"/>
            </p:custDataLst>
          </p:nvPr>
        </p:nvPicPr>
        <p:blipFill>
          <a:blip r:embed="rId16">
            <a:extLst>
              <a:ext uri="{96DAC541-7B7A-43D3-8B79-37D633B846F1}">
                <asvg:svgBlip xmlns:asvg="http://schemas.microsoft.com/office/drawing/2016/SVG/main" r:embed="rId17"/>
              </a:ext>
            </a:extLst>
          </a:blip>
          <a:stretch>
            <a:fillRect/>
          </a:stretch>
        </p:blipFill>
        <p:spPr>
          <a:xfrm>
            <a:off x="3797516" y="4973955"/>
            <a:ext cx="360000" cy="360000"/>
          </a:xfrm>
          <a:prstGeom prst="rect">
            <a:avLst/>
          </a:prstGeom>
        </p:spPr>
      </p:pic>
      <p:sp>
        <p:nvSpPr>
          <p:cNvPr id="8" name="矩形 7"/>
          <p:cNvSpPr/>
          <p:nvPr>
            <p:custDataLst>
              <p:tags r:id="rId18"/>
            </p:custDataLst>
          </p:nvPr>
        </p:nvSpPr>
        <p:spPr>
          <a:xfrm>
            <a:off x="6230746" y="4545763"/>
            <a:ext cx="5331668" cy="1836036"/>
          </a:xfrm>
          <a:prstGeom prst="rect">
            <a:avLst/>
          </a:prstGeom>
        </p:spPr>
        <p:txBody>
          <a:bodyPr wrap="square" lIns="0" tIns="0" rIns="0" bIns="0">
            <a:noAutofit/>
          </a:bodyPr>
          <a:p>
            <a:pPr algn="just">
              <a:lnSpc>
                <a:spcPct val="130000"/>
              </a:lnSpc>
              <a:spcBef>
                <a:spcPct val="0"/>
              </a:spcBef>
              <a:spcAft>
                <a:spcPct val="0"/>
              </a:spcAft>
            </a:pPr>
            <a:r>
              <a:rPr lang="zh-CN" altLang="en-US" sz="13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相比于其他智能群体算法，BWO算法的参数设置相对简单，易于调整。算法主要参数包括种群大小、迭代次数和Levy飞行参数等，这些参数的设置不需要复杂的调优过程，使得算法更加易于实现和应用。</a:t>
            </a:r>
            <a:endParaRPr lang="zh-CN" altLang="en-US" sz="13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3" name="矩形 12"/>
          <p:cNvSpPr/>
          <p:nvPr>
            <p:custDataLst>
              <p:tags r:id="rId19"/>
            </p:custDataLst>
          </p:nvPr>
        </p:nvSpPr>
        <p:spPr>
          <a:xfrm>
            <a:off x="6230746" y="2047625"/>
            <a:ext cx="5331668" cy="1836036"/>
          </a:xfrm>
          <a:prstGeom prst="rect">
            <a:avLst/>
          </a:prstGeom>
        </p:spPr>
        <p:txBody>
          <a:bodyPr wrap="square" lIns="0" tIns="0" rIns="0" bIns="0">
            <a:noAutofit/>
          </a:bodyPr>
          <a:p>
            <a:pPr algn="just">
              <a:lnSpc>
                <a:spcPct val="130000"/>
              </a:lnSpc>
              <a:spcBef>
                <a:spcPct val="0"/>
              </a:spcBef>
              <a:spcAft>
                <a:spcPct val="0"/>
              </a:spcAft>
            </a:pPr>
            <a:r>
              <a:rPr lang="zh-CN" altLang="en-US" sz="13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BWO算法通过模拟鲸群的社会行为，在进入捕猎阶段时，能够使整个鲸群向局部最优解的位置聚集，加强了函数的收敛性，找到更好的局部最优解甚至全局最优解。</a:t>
            </a:r>
            <a:endParaRPr lang="zh-CN" altLang="en-US" sz="13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5" name="矩形 14"/>
          <p:cNvSpPr/>
          <p:nvPr>
            <p:custDataLst>
              <p:tags r:id="rId20"/>
            </p:custDataLst>
          </p:nvPr>
        </p:nvSpPr>
        <p:spPr>
          <a:xfrm>
            <a:off x="6230746" y="4093000"/>
            <a:ext cx="5331668" cy="368307"/>
          </a:xfrm>
          <a:prstGeom prst="rect">
            <a:avLst/>
          </a:prstGeom>
          <a:noFill/>
        </p:spPr>
        <p:txBody>
          <a:bodyPr wrap="square" lIns="0" tIns="0" rIns="0" bIns="0" rtlCol="0" anchor="ctr">
            <a:noAutofit/>
          </a:bodyPr>
          <a:p>
            <a:pPr>
              <a:spcBef>
                <a:spcPct val="0"/>
              </a:spcBef>
              <a:spcAft>
                <a:spcPct val="0"/>
              </a:spcAft>
            </a:pPr>
            <a:r>
              <a:rPr lang="zh-CN" altLang="en-US" sz="2000" b="1" kern="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简单的参数设置</a:t>
            </a:r>
            <a:endParaRPr lang="zh-CN" altLang="en-US" sz="2000" b="1" kern="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6" name="矩形 15"/>
          <p:cNvSpPr/>
          <p:nvPr>
            <p:custDataLst>
              <p:tags r:id="rId21"/>
            </p:custDataLst>
          </p:nvPr>
        </p:nvSpPr>
        <p:spPr>
          <a:xfrm>
            <a:off x="6230746" y="1588511"/>
            <a:ext cx="5331668" cy="368307"/>
          </a:xfrm>
          <a:prstGeom prst="rect">
            <a:avLst/>
          </a:prstGeom>
          <a:noFill/>
        </p:spPr>
        <p:txBody>
          <a:bodyPr wrap="square" lIns="0" tIns="0" rIns="0" bIns="0" rtlCol="0" anchor="ctr">
            <a:noAutofit/>
          </a:bodyPr>
          <a:p>
            <a:pPr>
              <a:spcBef>
                <a:spcPct val="0"/>
              </a:spcBef>
              <a:spcAft>
                <a:spcPct val="0"/>
              </a:spcAft>
            </a:pPr>
            <a:r>
              <a:rPr lang="zh-CN" altLang="en-US" sz="2000" b="1" kern="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具有强收敛性的局部收敛函数</a:t>
            </a:r>
            <a:endParaRPr lang="zh-CN" altLang="en-US" sz="2000" b="1" kern="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Tree>
    <p:custDataLst>
      <p:tags r:id="rId2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a:lstStyle/>
          <a:p>
            <a:r>
              <a:rPr lang="zh-CN" altLang="en-US" dirty="0"/>
              <a:t>BWO算法的缺点</a:t>
            </a:r>
            <a:endParaRPr lang="zh-CN" altLang="en-US" dirty="0"/>
          </a:p>
        </p:txBody>
      </p:sp>
      <p:sp>
        <p:nvSpPr>
          <p:cNvPr id="3" name="任意多边形: 形状 5"/>
          <p:cNvSpPr>
            <a:spLocks noChangeAspect="1"/>
          </p:cNvSpPr>
          <p:nvPr>
            <p:custDataLst>
              <p:tags r:id="rId2"/>
            </p:custDataLst>
          </p:nvPr>
        </p:nvSpPr>
        <p:spPr>
          <a:xfrm>
            <a:off x="-13319" y="2417575"/>
            <a:ext cx="12205936" cy="4440691"/>
          </a:xfrm>
          <a:custGeom>
            <a:avLst/>
            <a:gdLst>
              <a:gd name="connsiteX0" fmla="*/ 0 w 12205318"/>
              <a:gd name="connsiteY0" fmla="*/ 0 h 4440466"/>
              <a:gd name="connsiteX1" fmla="*/ 2537856 w 12205318"/>
              <a:gd name="connsiteY1" fmla="*/ 0 h 4440466"/>
              <a:gd name="connsiteX2" fmla="*/ 2547059 w 12205318"/>
              <a:gd name="connsiteY2" fmla="*/ 60299 h 4440466"/>
              <a:gd name="connsiteX3" fmla="*/ 3305334 w 12205318"/>
              <a:gd name="connsiteY3" fmla="*/ 678311 h 4440466"/>
              <a:gd name="connsiteX4" fmla="*/ 4063609 w 12205318"/>
              <a:gd name="connsiteY4" fmla="*/ 60299 h 4440466"/>
              <a:gd name="connsiteX5" fmla="*/ 4072812 w 12205318"/>
              <a:gd name="connsiteY5" fmla="*/ 0 h 4440466"/>
              <a:gd name="connsiteX6" fmla="*/ 7982863 w 12205318"/>
              <a:gd name="connsiteY6" fmla="*/ 0 h 4440466"/>
              <a:gd name="connsiteX7" fmla="*/ 7992066 w 12205318"/>
              <a:gd name="connsiteY7" fmla="*/ 60299 h 4440466"/>
              <a:gd name="connsiteX8" fmla="*/ 8750341 w 12205318"/>
              <a:gd name="connsiteY8" fmla="*/ 678311 h 4440466"/>
              <a:gd name="connsiteX9" fmla="*/ 9508616 w 12205318"/>
              <a:gd name="connsiteY9" fmla="*/ 60299 h 4440466"/>
              <a:gd name="connsiteX10" fmla="*/ 9517819 w 12205318"/>
              <a:gd name="connsiteY10" fmla="*/ 0 h 4440466"/>
              <a:gd name="connsiteX11" fmla="*/ 12205318 w 12205318"/>
              <a:gd name="connsiteY11" fmla="*/ 0 h 4440466"/>
              <a:gd name="connsiteX12" fmla="*/ 12205318 w 12205318"/>
              <a:gd name="connsiteY12" fmla="*/ 4440466 h 4440466"/>
              <a:gd name="connsiteX13" fmla="*/ 0 w 12205318"/>
              <a:gd name="connsiteY13" fmla="*/ 4440466 h 4440466"/>
              <a:gd name="connsiteX14" fmla="*/ 0 w 12205318"/>
              <a:gd name="connsiteY14" fmla="*/ 0 h 4440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205318" h="4440466">
                <a:moveTo>
                  <a:pt x="0" y="0"/>
                </a:moveTo>
                <a:lnTo>
                  <a:pt x="2537856" y="0"/>
                </a:lnTo>
                <a:lnTo>
                  <a:pt x="2547059" y="60299"/>
                </a:lnTo>
                <a:cubicBezTo>
                  <a:pt x="2619232" y="412998"/>
                  <a:pt x="2931300" y="678311"/>
                  <a:pt x="3305334" y="678311"/>
                </a:cubicBezTo>
                <a:cubicBezTo>
                  <a:pt x="3679369" y="678311"/>
                  <a:pt x="3991437" y="412998"/>
                  <a:pt x="4063609" y="60299"/>
                </a:cubicBezTo>
                <a:lnTo>
                  <a:pt x="4072812" y="0"/>
                </a:lnTo>
                <a:lnTo>
                  <a:pt x="7982863" y="0"/>
                </a:lnTo>
                <a:lnTo>
                  <a:pt x="7992066" y="60299"/>
                </a:lnTo>
                <a:cubicBezTo>
                  <a:pt x="8064239" y="412998"/>
                  <a:pt x="8376307" y="678311"/>
                  <a:pt x="8750341" y="678311"/>
                </a:cubicBezTo>
                <a:cubicBezTo>
                  <a:pt x="9124375" y="678311"/>
                  <a:pt x="9436443" y="412998"/>
                  <a:pt x="9508616" y="60299"/>
                </a:cubicBezTo>
                <a:lnTo>
                  <a:pt x="9517819" y="0"/>
                </a:lnTo>
                <a:lnTo>
                  <a:pt x="12205318" y="0"/>
                </a:lnTo>
                <a:lnTo>
                  <a:pt x="12205318" y="4440466"/>
                </a:lnTo>
                <a:lnTo>
                  <a:pt x="0" y="4440466"/>
                </a:lnTo>
                <a:lnTo>
                  <a:pt x="0" y="0"/>
                </a:lnTo>
                <a:close/>
              </a:path>
            </a:pathLst>
          </a:custGeom>
          <a:gradFill>
            <a:gsLst>
              <a:gs pos="0">
                <a:schemeClr val="accent1"/>
              </a:gs>
              <a:gs pos="100000">
                <a:schemeClr val="accent1">
                  <a:alpha val="80000"/>
                </a:schemeClr>
              </a:gs>
            </a:gsLst>
            <a:lin ang="14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atin typeface="MiSans" panose="00000500000000000000" charset="-122"/>
              <a:ea typeface="MiSans" panose="00000500000000000000" charset="-122"/>
              <a:sym typeface="MiSans" panose="00000500000000000000" charset="-122"/>
            </a:endParaRPr>
          </a:p>
        </p:txBody>
      </p:sp>
      <p:sp>
        <p:nvSpPr>
          <p:cNvPr id="5" name="矩形 4"/>
          <p:cNvSpPr/>
          <p:nvPr>
            <p:custDataLst>
              <p:tags r:id="rId3"/>
            </p:custDataLst>
          </p:nvPr>
        </p:nvSpPr>
        <p:spPr>
          <a:xfrm>
            <a:off x="1142440" y="3864178"/>
            <a:ext cx="4462726" cy="2599573"/>
          </a:xfrm>
          <a:prstGeom prst="rect">
            <a:avLst/>
          </a:prstGeom>
        </p:spPr>
        <p:txBody>
          <a:bodyPr wrap="square" lIns="0" tIns="0" rIns="0" bIns="0" anchor="t" anchorCtr="0">
            <a:noAutofit/>
          </a:bodyPr>
          <a:p>
            <a:pPr algn="just">
              <a:lnSpc>
                <a:spcPct val="150000"/>
              </a:lnSpc>
              <a:spcBef>
                <a:spcPct val="0"/>
              </a:spcBef>
              <a:spcAft>
                <a:spcPct val="0"/>
              </a:spcAft>
            </a:pPr>
            <a:r>
              <a:rPr lang="zh-CN" altLang="en-US" sz="1600" dirty="0">
                <a:solidFill>
                  <a:srgbClr val="FFFFFF"/>
                </a:solidFill>
                <a:latin typeface="MiSans" panose="00000500000000000000" charset="-122"/>
                <a:ea typeface="MiSans" panose="00000500000000000000" charset="-122"/>
                <a:cs typeface="MiSans" panose="00000500000000000000" charset="-122"/>
                <a:sym typeface="MiSans" panose="00000500000000000000" charset="-122"/>
              </a:rPr>
              <a:t>尽管BWO算法在全局搜索领域表现出色，但其在局部搜索能力上可能不及一些专门针对全局优化设计的算法。其巡游阶段与开发阶段的切换过于依赖随机数，这可能导致算法在局部搜索方面的能力不足，有时难以找到更精细的最优解。</a:t>
            </a:r>
            <a:endParaRPr lang="zh-CN" altLang="en-US" sz="1600" dirty="0">
              <a:solidFill>
                <a:srgbClr val="FFFFFF"/>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4" name="矩形 3"/>
          <p:cNvSpPr/>
          <p:nvPr>
            <p:custDataLst>
              <p:tags r:id="rId4"/>
            </p:custDataLst>
          </p:nvPr>
        </p:nvSpPr>
        <p:spPr>
          <a:xfrm>
            <a:off x="6587840" y="3864178"/>
            <a:ext cx="4462725" cy="2599573"/>
          </a:xfrm>
          <a:prstGeom prst="rect">
            <a:avLst/>
          </a:prstGeom>
        </p:spPr>
        <p:txBody>
          <a:bodyPr wrap="square" lIns="0" tIns="0" rIns="0" bIns="0" anchor="t" anchorCtr="0">
            <a:noAutofit/>
          </a:bodyPr>
          <a:p>
            <a:pPr algn="just">
              <a:lnSpc>
                <a:spcPct val="150000"/>
              </a:lnSpc>
              <a:spcBef>
                <a:spcPct val="0"/>
              </a:spcBef>
              <a:spcAft>
                <a:spcPct val="0"/>
              </a:spcAft>
            </a:pPr>
            <a:r>
              <a:rPr lang="zh-CN" altLang="en-US" sz="1600" dirty="0">
                <a:solidFill>
                  <a:srgbClr val="FFFFFF"/>
                </a:solidFill>
                <a:latin typeface="MiSans" panose="00000500000000000000" charset="-122"/>
                <a:ea typeface="MiSans" panose="00000500000000000000" charset="-122"/>
                <a:cs typeface="MiSans" panose="00000500000000000000" charset="-122"/>
                <a:sym typeface="MiSans" panose="00000500000000000000" charset="-122"/>
              </a:rPr>
              <a:t>BWO算法在实现过程中对随机数的依赖较大，尤其是在探索阶段，这可能导致算法的稳定性和收敛速度受到影响。在某些情况下，算法可能需要更多的迭代次数才能达到满意的收敛效果。</a:t>
            </a:r>
            <a:endParaRPr lang="zh-CN" altLang="en-US" sz="1600" dirty="0">
              <a:solidFill>
                <a:srgbClr val="FFFFFF"/>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6" name="矩形 15"/>
          <p:cNvSpPr/>
          <p:nvPr>
            <p:custDataLst>
              <p:tags r:id="rId5"/>
            </p:custDataLst>
          </p:nvPr>
        </p:nvSpPr>
        <p:spPr>
          <a:xfrm>
            <a:off x="1564101" y="3257722"/>
            <a:ext cx="3456175" cy="581086"/>
          </a:xfrm>
          <a:prstGeom prst="rect">
            <a:avLst/>
          </a:prstGeom>
        </p:spPr>
        <p:txBody>
          <a:bodyPr wrap="square" lIns="0" tIns="0" rIns="0" bIns="0" anchor="t" anchorCtr="0">
            <a:noAutofit/>
          </a:bodyPr>
          <a:p>
            <a:pPr algn="ctr">
              <a:spcBef>
                <a:spcPct val="0"/>
              </a:spcBef>
              <a:spcAft>
                <a:spcPct val="0"/>
              </a:spcAft>
            </a:pPr>
            <a:r>
              <a:rPr lang="zh-CN" altLang="en-US" sz="2400" b="1">
                <a:solidFill>
                  <a:srgbClr val="FFFFFF"/>
                </a:solidFill>
                <a:latin typeface="MiSans" panose="00000500000000000000" charset="-122"/>
                <a:ea typeface="MiSans" panose="00000500000000000000" charset="-122"/>
                <a:cs typeface="MiSans" panose="00000500000000000000" charset="-122"/>
                <a:sym typeface="MiSans" panose="00000500000000000000" charset="-122"/>
              </a:rPr>
              <a:t>全局搜索能力不足</a:t>
            </a:r>
            <a:endParaRPr lang="zh-CN" altLang="en-US" sz="2400" b="1">
              <a:solidFill>
                <a:srgbClr val="FFFFFF"/>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7" name="矩形 16"/>
          <p:cNvSpPr/>
          <p:nvPr>
            <p:custDataLst>
              <p:tags r:id="rId6"/>
            </p:custDataLst>
          </p:nvPr>
        </p:nvSpPr>
        <p:spPr>
          <a:xfrm>
            <a:off x="7009502" y="3257722"/>
            <a:ext cx="3456175" cy="581086"/>
          </a:xfrm>
          <a:prstGeom prst="rect">
            <a:avLst/>
          </a:prstGeom>
        </p:spPr>
        <p:txBody>
          <a:bodyPr wrap="square" lIns="0" tIns="0" rIns="0" bIns="0" anchor="t" anchorCtr="0">
            <a:noAutofit/>
          </a:bodyPr>
          <a:p>
            <a:pPr algn="ctr">
              <a:spcBef>
                <a:spcPct val="0"/>
              </a:spcBef>
              <a:spcAft>
                <a:spcPct val="0"/>
              </a:spcAft>
            </a:pPr>
            <a:r>
              <a:rPr lang="zh-CN" altLang="en-US" sz="2400" b="1">
                <a:solidFill>
                  <a:srgbClr val="FFFFFF"/>
                </a:solidFill>
                <a:latin typeface="MiSans" panose="00000500000000000000" charset="-122"/>
                <a:ea typeface="MiSans" panose="00000500000000000000" charset="-122"/>
                <a:cs typeface="MiSans" panose="00000500000000000000" charset="-122"/>
                <a:sym typeface="MiSans" panose="00000500000000000000" charset="-122"/>
              </a:rPr>
              <a:t>对随机数的依赖</a:t>
            </a:r>
            <a:endParaRPr lang="zh-CN" altLang="en-US" sz="2400" b="1">
              <a:solidFill>
                <a:srgbClr val="FFFFFF"/>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8" name="椭圆 17"/>
          <p:cNvSpPr>
            <a:spLocks noChangeAspect="1"/>
          </p:cNvSpPr>
          <p:nvPr>
            <p:custDataLst>
              <p:tags r:id="rId7"/>
            </p:custDataLst>
          </p:nvPr>
        </p:nvSpPr>
        <p:spPr>
          <a:xfrm>
            <a:off x="2734465" y="1751426"/>
            <a:ext cx="1116056" cy="1116056"/>
          </a:xfrm>
          <a:prstGeom prst="ellipse">
            <a:avLst/>
          </a:prstGeom>
          <a:noFill/>
          <a:ln w="31750">
            <a:solidFill>
              <a:schemeClr val="accent1">
                <a:alpha val="8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pic>
        <p:nvPicPr>
          <p:cNvPr id="19" name="图片 3" descr="343439383331313b343532303031393bd2b5bca8b9dcc0ed"/>
          <p:cNvPicPr>
            <a:picLocks noChangeAspect="1"/>
          </p:cNvPicPr>
          <p:nvPr>
            <p:custDataLst>
              <p:tags r:id="rId8"/>
            </p:custDataLst>
          </p:nvPr>
        </p:nvPicPr>
        <p:blipFill>
          <a:blip r:embed="rId9">
            <a:extLst>
              <a:ext uri="{96DAC541-7B7A-43D3-8B79-37D633B846F1}">
                <asvg:svgBlip xmlns:asvg="http://schemas.microsoft.com/office/drawing/2016/SVG/main" r:embed="rId10"/>
              </a:ext>
            </a:extLst>
          </a:blip>
          <a:stretch>
            <a:fillRect/>
          </a:stretch>
        </p:blipFill>
        <p:spPr>
          <a:xfrm>
            <a:off x="3093893" y="2111489"/>
            <a:ext cx="396020" cy="396020"/>
          </a:xfrm>
          <a:prstGeom prst="rect">
            <a:avLst/>
          </a:prstGeom>
        </p:spPr>
      </p:pic>
      <p:sp>
        <p:nvSpPr>
          <p:cNvPr id="20" name="椭圆 19"/>
          <p:cNvSpPr>
            <a:spLocks noChangeAspect="1"/>
          </p:cNvSpPr>
          <p:nvPr>
            <p:custDataLst>
              <p:tags r:id="rId11"/>
            </p:custDataLst>
          </p:nvPr>
        </p:nvSpPr>
        <p:spPr>
          <a:xfrm>
            <a:off x="8179231" y="1751426"/>
            <a:ext cx="1116056" cy="1116056"/>
          </a:xfrm>
          <a:prstGeom prst="ellipse">
            <a:avLst/>
          </a:prstGeom>
          <a:noFill/>
          <a:ln w="31750">
            <a:solidFill>
              <a:schemeClr val="accent1">
                <a:alpha val="8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pic>
        <p:nvPicPr>
          <p:cNvPr id="21" name="图片 4" descr="343439383331313b343532303032303bb8f6c8cbd0c5cfa2"/>
          <p:cNvPicPr>
            <a:picLocks noChangeAspect="1"/>
          </p:cNvPicPr>
          <p:nvPr>
            <p:custDataLst>
              <p:tags r:id="rId12"/>
            </p:custDataLst>
          </p:nvPr>
        </p:nvPicPr>
        <p:blipFill>
          <a:blip r:embed="rId13">
            <a:extLst>
              <a:ext uri="{96DAC541-7B7A-43D3-8B79-37D633B846F1}">
                <asvg:svgBlip xmlns:asvg="http://schemas.microsoft.com/office/drawing/2016/SVG/main" r:embed="rId14"/>
              </a:ext>
            </a:extLst>
          </a:blip>
          <a:stretch>
            <a:fillRect/>
          </a:stretch>
        </p:blipFill>
        <p:spPr>
          <a:xfrm>
            <a:off x="8539294" y="2111489"/>
            <a:ext cx="396020" cy="396020"/>
          </a:xfrm>
          <a:prstGeom prst="rect">
            <a:avLst/>
          </a:prstGeom>
        </p:spPr>
      </p:pic>
    </p:spTree>
    <p:custDataLst>
      <p:tags r:id="rId1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2"/>
            <p:custDataLst>
              <p:tags r:id="rId1"/>
            </p:custDataLst>
          </p:nvPr>
        </p:nvSpPr>
        <p:spPr/>
        <p:txBody>
          <a:bodyPr/>
          <a:lstStyle/>
          <a:p>
            <a:r>
              <a:rPr lang="zh-CN" altLang="en-US"/>
              <a:t>04</a:t>
            </a:r>
            <a:endParaRPr lang="zh-CN" altLang="en-US"/>
          </a:p>
        </p:txBody>
      </p:sp>
      <p:sp>
        <p:nvSpPr>
          <p:cNvPr id="4" name="标题 3"/>
          <p:cNvSpPr>
            <a:spLocks noGrp="1"/>
          </p:cNvSpPr>
          <p:nvPr>
            <p:ph type="title" idx="1"/>
            <p:custDataLst>
              <p:tags r:id="rId2"/>
            </p:custDataLst>
          </p:nvPr>
        </p:nvSpPr>
        <p:spPr/>
        <p:txBody>
          <a:bodyPr/>
          <a:lstStyle/>
          <a:p>
            <a:r>
              <a:rPr lang="zh-CN" altLang="en-US"/>
              <a:t>BWO算法与其他算法的比较与替换</a:t>
            </a:r>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694800" y="360000"/>
            <a:ext cx="5105707" cy="720000"/>
          </a:xfrm>
        </p:spPr>
        <p:txBody>
          <a:bodyPr lIns="0" tIns="0" rIns="0" bIns="0" anchor="b">
            <a:normAutofit fontScale="90000"/>
          </a:bodyPr>
          <a:lstStyle/>
          <a:p>
            <a:pPr algn="l"/>
            <a:r>
              <a:rPr lang="zh-CN" altLang="en-US" dirty="0"/>
              <a:t>BWO算法与其他智能群体算法的对比</a:t>
            </a:r>
            <a:endParaRPr lang="zh-CN" altLang="en-US" dirty="0"/>
          </a:p>
        </p:txBody>
      </p:sp>
      <p:sp>
        <p:nvSpPr>
          <p:cNvPr id="5" name="矩形 4"/>
          <p:cNvSpPr/>
          <p:nvPr>
            <p:custDataLst>
              <p:tags r:id="rId2"/>
            </p:custDataLst>
          </p:nvPr>
        </p:nvSpPr>
        <p:spPr>
          <a:xfrm>
            <a:off x="681834" y="1922130"/>
            <a:ext cx="9475951" cy="2652376"/>
          </a:xfrm>
          <a:prstGeom prst="rect">
            <a:avLst/>
          </a:prstGeom>
          <a:noFill/>
        </p:spPr>
        <p:txBody>
          <a:bodyPr wrap="square" lIns="0" tIns="0" rIns="0" bIns="0" rtlCol="0" anchor="t" anchorCtr="0">
            <a:noAutofit/>
          </a:bodyPr>
          <a:p>
            <a:pPr lvl="0" algn="just">
              <a:lnSpc>
                <a:spcPct val="150000"/>
              </a:lnSpc>
              <a:spcBef>
                <a:spcPct val="0"/>
              </a:spcBef>
              <a:spcAft>
                <a:spcPct val="0"/>
              </a:spcAft>
            </a:pPr>
            <a:r>
              <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鉴于各智能群体算法初期种群位置初始化相似，可直接以其他只能群体算法的勘探阶段替换第一阶段的勘探过程，实现坐标变化过程</a:t>
            </a:r>
            <a:r>
              <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的无缝对接。这样替换可以保证更广的全局搜索能力的同时保证局部所搜索的强收敛性。</a:t>
            </a:r>
            <a:endPar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0" name="矩形 9"/>
          <p:cNvSpPr/>
          <p:nvPr>
            <p:custDataLst>
              <p:tags r:id="rId3"/>
            </p:custDataLst>
          </p:nvPr>
        </p:nvSpPr>
        <p:spPr>
          <a:xfrm>
            <a:off x="694690" y="1292998"/>
            <a:ext cx="9786620" cy="524462"/>
          </a:xfrm>
          <a:prstGeom prst="rect">
            <a:avLst/>
          </a:prstGeom>
          <a:noFill/>
        </p:spPr>
        <p:txBody>
          <a:bodyPr wrap="square" lIns="0" tIns="0" rIns="0" bIns="0" rtlCol="0" anchor="b" anchorCtr="0">
            <a:noAutofit/>
          </a:bodyPr>
          <a:p>
            <a:pPr>
              <a:spcBef>
                <a:spcPct val="0"/>
              </a:spcBef>
              <a:spcAft>
                <a:spcPct val="0"/>
              </a:spcAft>
            </a:pPr>
            <a:r>
              <a:rPr lang="zh-CN" altLang="en-US"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使用其他算法的第一阶段替换</a:t>
            </a:r>
            <a:r>
              <a:rPr lang="en-US" altLang="zh-CN"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BWO</a:t>
            </a:r>
            <a:r>
              <a:rPr lang="zh-CN" altLang="en-US"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算法的巡游阶段</a:t>
            </a:r>
            <a:endParaRPr lang="zh-CN" altLang="en-US"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2" name="文本框 1"/>
          <p:cNvSpPr txBox="1"/>
          <p:nvPr/>
        </p:nvSpPr>
        <p:spPr>
          <a:xfrm>
            <a:off x="838835" y="3046730"/>
            <a:ext cx="4053840" cy="922020"/>
          </a:xfrm>
          <a:prstGeom prst="rect">
            <a:avLst/>
          </a:prstGeom>
          <a:noFill/>
        </p:spPr>
        <p:txBody>
          <a:bodyPr wrap="square" rtlCol="0">
            <a:spAutoFit/>
          </a:bodyPr>
          <a:p>
            <a:r>
              <a:rPr lang="zh-CN" altLang="en-US"/>
              <a:t>这里插入</a:t>
            </a:r>
            <a:r>
              <a:rPr lang="en-US" altLang="zh-CN"/>
              <a:t>4</a:t>
            </a:r>
            <a:r>
              <a:rPr lang="zh-CN" altLang="en-US"/>
              <a:t>张图，</a:t>
            </a:r>
            <a:r>
              <a:rPr lang="en-US" altLang="zh-CN"/>
              <a:t>BWO</a:t>
            </a:r>
            <a:r>
              <a:rPr lang="zh-CN" altLang="en-US"/>
              <a:t>本身的性能，替换</a:t>
            </a:r>
            <a:r>
              <a:rPr lang="en-US" altLang="zh-CN"/>
              <a:t>DO</a:t>
            </a:r>
            <a:r>
              <a:rPr lang="zh-CN" altLang="en-US"/>
              <a:t>第一阶段，</a:t>
            </a:r>
            <a:r>
              <a:rPr lang="en-US" altLang="zh-CN"/>
              <a:t>CPO</a:t>
            </a:r>
            <a:r>
              <a:rPr lang="zh-CN" altLang="en-US"/>
              <a:t>第一阶段，</a:t>
            </a:r>
            <a:r>
              <a:rPr lang="en-US" altLang="zh-CN"/>
              <a:t>MGO</a:t>
            </a:r>
            <a:r>
              <a:rPr lang="zh-CN" altLang="en-US"/>
              <a:t>第一阶段</a:t>
            </a:r>
            <a:endParaRPr lang="zh-CN" altLang="en-US"/>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694800" y="360000"/>
            <a:ext cx="5105707" cy="720000"/>
          </a:xfrm>
        </p:spPr>
        <p:txBody>
          <a:bodyPr lIns="0" tIns="0" rIns="0" bIns="0" anchor="b">
            <a:normAutofit fontScale="90000"/>
          </a:bodyPr>
          <a:lstStyle/>
          <a:p>
            <a:pPr algn="l"/>
            <a:r>
              <a:rPr lang="zh-CN" altLang="en-US" dirty="0"/>
              <a:t>BWO算法与其他智能群体算法的对比</a:t>
            </a:r>
            <a:endParaRPr lang="zh-CN" altLang="en-US" dirty="0"/>
          </a:p>
        </p:txBody>
      </p:sp>
      <p:sp>
        <p:nvSpPr>
          <p:cNvPr id="5" name="矩形 4"/>
          <p:cNvSpPr/>
          <p:nvPr>
            <p:custDataLst>
              <p:tags r:id="rId2"/>
            </p:custDataLst>
          </p:nvPr>
        </p:nvSpPr>
        <p:spPr>
          <a:xfrm>
            <a:off x="681834" y="1922130"/>
            <a:ext cx="9475951" cy="2652376"/>
          </a:xfrm>
          <a:prstGeom prst="rect">
            <a:avLst/>
          </a:prstGeom>
          <a:noFill/>
        </p:spPr>
        <p:txBody>
          <a:bodyPr wrap="square" lIns="0" tIns="0" rIns="0" bIns="0" rtlCol="0" anchor="t" anchorCtr="0">
            <a:noAutofit/>
          </a:bodyPr>
          <a:p>
            <a:pPr lvl="0" algn="just">
              <a:lnSpc>
                <a:spcPct val="150000"/>
              </a:lnSpc>
              <a:spcBef>
                <a:spcPct val="0"/>
              </a:spcBef>
              <a:spcAft>
                <a:spcPct val="0"/>
              </a:spcAft>
            </a:pPr>
            <a:r>
              <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不管是</a:t>
            </a:r>
            <a:r>
              <a:rPr lang="en-US" altLang="zh-CN"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DO</a:t>
            </a:r>
            <a:r>
              <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的下雨阶段或者下降阶段，还是</a:t>
            </a:r>
            <a:r>
              <a:rPr lang="en-US" altLang="zh-CN"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CPO</a:t>
            </a:r>
            <a:r>
              <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的第三第四防御阶段，都没有引入像</a:t>
            </a:r>
            <a:r>
              <a:rPr lang="en-US" altLang="zh-CN"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BWO</a:t>
            </a:r>
            <a:r>
              <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第二阶段</a:t>
            </a:r>
            <a:r>
              <a:rPr lang="en-US" altLang="zh-CN"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a:t>
            </a:r>
            <a:r>
              <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捕食阶段的最佳位置引导和最佳个体引导，因此我们预计替换了第二阶段后，模型的性能会出现下降的情况，因此我们做了实验对照组来验证我们的</a:t>
            </a:r>
            <a:r>
              <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想法：</a:t>
            </a:r>
            <a:endPar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0" name="矩形 9"/>
          <p:cNvSpPr/>
          <p:nvPr>
            <p:custDataLst>
              <p:tags r:id="rId3"/>
            </p:custDataLst>
          </p:nvPr>
        </p:nvSpPr>
        <p:spPr>
          <a:xfrm>
            <a:off x="694690" y="1292998"/>
            <a:ext cx="9786620" cy="524462"/>
          </a:xfrm>
          <a:prstGeom prst="rect">
            <a:avLst/>
          </a:prstGeom>
          <a:noFill/>
        </p:spPr>
        <p:txBody>
          <a:bodyPr wrap="square" lIns="0" tIns="0" rIns="0" bIns="0" rtlCol="0" anchor="b" anchorCtr="0">
            <a:noAutofit/>
          </a:bodyPr>
          <a:p>
            <a:pPr>
              <a:spcBef>
                <a:spcPct val="0"/>
              </a:spcBef>
              <a:spcAft>
                <a:spcPct val="0"/>
              </a:spcAft>
            </a:pPr>
            <a:r>
              <a:rPr lang="zh-CN" altLang="en-US"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使用其他算法的第二阶段替换</a:t>
            </a:r>
            <a:r>
              <a:rPr lang="en-US" altLang="zh-CN"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BWO</a:t>
            </a:r>
            <a:r>
              <a:rPr lang="zh-CN" altLang="en-US"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算法的巡游阶段</a:t>
            </a:r>
            <a:endParaRPr lang="zh-CN" altLang="en-US"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2" name="文本框 1"/>
          <p:cNvSpPr txBox="1"/>
          <p:nvPr/>
        </p:nvSpPr>
        <p:spPr>
          <a:xfrm>
            <a:off x="838835" y="3046730"/>
            <a:ext cx="4053840" cy="645160"/>
          </a:xfrm>
          <a:prstGeom prst="rect">
            <a:avLst/>
          </a:prstGeom>
          <a:noFill/>
        </p:spPr>
        <p:txBody>
          <a:bodyPr wrap="square" rtlCol="0">
            <a:spAutoFit/>
          </a:bodyPr>
          <a:p>
            <a:r>
              <a:rPr lang="zh-CN" altLang="en-US"/>
              <a:t>这里插入</a:t>
            </a:r>
            <a:r>
              <a:rPr lang="en-US" altLang="zh-CN"/>
              <a:t>3</a:t>
            </a:r>
            <a:r>
              <a:rPr lang="zh-CN" altLang="en-US"/>
              <a:t>张图，</a:t>
            </a:r>
            <a:r>
              <a:rPr lang="en-US" altLang="zh-CN"/>
              <a:t>BWO</a:t>
            </a:r>
            <a:r>
              <a:rPr lang="zh-CN" altLang="en-US"/>
              <a:t>本身的性能，替换</a:t>
            </a:r>
            <a:r>
              <a:rPr lang="en-US" altLang="zh-CN"/>
              <a:t>DO</a:t>
            </a:r>
            <a:r>
              <a:rPr lang="zh-CN" altLang="en-US"/>
              <a:t>第</a:t>
            </a:r>
            <a:r>
              <a:rPr lang="en-US" altLang="zh-CN"/>
              <a:t>2</a:t>
            </a:r>
            <a:r>
              <a:rPr lang="zh-CN" altLang="en-US"/>
              <a:t>阶段，</a:t>
            </a:r>
            <a:r>
              <a:rPr lang="en-US" altLang="zh-CN"/>
              <a:t>CPO</a:t>
            </a:r>
            <a:r>
              <a:rPr lang="zh-CN" altLang="en-US"/>
              <a:t>第</a:t>
            </a:r>
            <a:r>
              <a:rPr lang="en-US" altLang="zh-CN"/>
              <a:t>2</a:t>
            </a:r>
            <a:r>
              <a:rPr lang="zh-CN" altLang="en-US"/>
              <a:t>阶段</a:t>
            </a:r>
            <a:endParaRPr lang="zh-CN" altLang="en-US"/>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title"/>
            <p:custDataLst>
              <p:tags r:id="rId1"/>
            </p:custDataLst>
          </p:nvPr>
        </p:nvSpPr>
        <p:spPr/>
        <p:txBody>
          <a:bodyPr>
            <a:normAutofit fontScale="90000"/>
          </a:bodyPr>
          <a:lstStyle/>
          <a:p>
            <a:r>
              <a:rPr lang="zh-CN" altLang="en-US"/>
              <a:t>Comparison of BWO Algorithm with Other Intelligent Swarm Algorithms</a:t>
            </a:r>
            <a:endParaRPr lang="zh-CN" altLang="en-US"/>
          </a:p>
        </p:txBody>
      </p:sp>
      <p:sp useBgFill="1">
        <p:nvSpPr>
          <p:cNvPr id="8" name="Rectangle 41732_#color_#shadow_$dk1-788&amp;2007"/>
          <p:cNvSpPr/>
          <p:nvPr>
            <p:custDataLst>
              <p:tags r:id="rId2"/>
            </p:custDataLst>
          </p:nvPr>
        </p:nvSpPr>
        <p:spPr>
          <a:xfrm>
            <a:off x="827405" y="2517990"/>
            <a:ext cx="10649585" cy="2497240"/>
          </a:xfrm>
          <a:prstGeom prst="roundRect">
            <a:avLst/>
          </a:prstGeom>
          <a:effectLst>
            <a:outerShdw blurRad="508000" dist="76200" dir="5400000" algn="bl" rotWithShape="0">
              <a:schemeClr val="accent1">
                <a:alpha val="20000"/>
              </a:schemeClr>
            </a:outerShdw>
          </a:effectLst>
        </p:spPr>
        <p:txBody>
          <a:bodyPr/>
          <a:p>
            <a:endParaRPr lang="zh-CN" altLang="en-US"/>
          </a:p>
        </p:txBody>
      </p:sp>
      <p:sp>
        <p:nvSpPr>
          <p:cNvPr id="5" name="Rectangle 41732_#color_#shadow_$dk1-788&amp;2007"/>
          <p:cNvSpPr/>
          <p:nvPr>
            <p:custDataLst>
              <p:tags r:id="rId3"/>
            </p:custDataLst>
          </p:nvPr>
        </p:nvSpPr>
        <p:spPr>
          <a:xfrm>
            <a:off x="827405" y="2517990"/>
            <a:ext cx="10649585" cy="2497240"/>
          </a:xfrm>
          <a:prstGeom prst="roundRect">
            <a:avLst/>
          </a:prstGeom>
          <a:solidFill>
            <a:srgbClr val="FFFFFF">
              <a:alpha val="20000"/>
            </a:srgbClr>
          </a:solidFill>
          <a:effectLst/>
        </p:spPr>
        <p:txBody>
          <a:bodyPr/>
          <a:p>
            <a:endParaRPr lang="zh-CN" altLang="en-US"/>
          </a:p>
        </p:txBody>
      </p:sp>
      <p:sp>
        <p:nvSpPr>
          <p:cNvPr id="10" name="矩形 9"/>
          <p:cNvSpPr/>
          <p:nvPr>
            <p:custDataLst>
              <p:tags r:id="rId4"/>
            </p:custDataLst>
          </p:nvPr>
        </p:nvSpPr>
        <p:spPr>
          <a:xfrm>
            <a:off x="1393181" y="3191217"/>
            <a:ext cx="8637201" cy="1719216"/>
          </a:xfrm>
          <a:prstGeom prst="rect">
            <a:avLst/>
          </a:prstGeom>
          <a:noFill/>
        </p:spPr>
        <p:txBody>
          <a:bodyPr wrap="square" lIns="0" tIns="0" rIns="0" bIns="0" rtlCol="0" anchor="t">
            <a:noAutofit/>
          </a:bodyPr>
          <a:p>
            <a:pPr lvl="0" algn="just">
              <a:lnSpc>
                <a:spcPct val="150000"/>
              </a:lnSpc>
              <a:spcBef>
                <a:spcPct val="0"/>
              </a:spcBef>
              <a:spcAft>
                <a:spcPct val="0"/>
              </a:spcAft>
            </a:pPr>
            <a:r>
              <a:rPr lang="zh-CN" altLang="en-US" sz="16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在进行了</a:t>
            </a:r>
            <a:r>
              <a:rPr lang="en-US" altLang="zh-CN" sz="16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BWO</a:t>
            </a:r>
            <a:r>
              <a:rPr lang="zh-CN" altLang="en-US" sz="16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算法不同阶段的替换后，我们又尝试使用不同的算法的组合，我们尝试了使用</a:t>
            </a:r>
            <a:r>
              <a:rPr lang="en-US" altLang="zh-CN" sz="16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DO</a:t>
            </a:r>
            <a:r>
              <a:rPr lang="zh-CN" altLang="en-US" sz="16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算法的第一阶段和</a:t>
            </a:r>
            <a:r>
              <a:rPr lang="en-US" altLang="zh-CN" sz="16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CPO</a:t>
            </a:r>
            <a:r>
              <a:rPr lang="zh-CN" altLang="en-US" sz="16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算法的第二阶段加上</a:t>
            </a:r>
            <a:r>
              <a:rPr lang="en-US" altLang="zh-CN" sz="16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BWO</a:t>
            </a:r>
            <a:r>
              <a:rPr lang="zh-CN" altLang="en-US" sz="16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的第三阶段，该组合算法的性能如下：</a:t>
            </a:r>
            <a:endParaRPr lang="zh-CN" altLang="en-US" sz="1600">
              <a:solidFill>
                <a:schemeClr val="tx1">
                  <a:lumMod val="85000"/>
                  <a:lumOff val="15000"/>
                </a:schemeClr>
              </a:solidFill>
              <a:latin typeface="+mn-ea"/>
              <a:cs typeface="+mn-ea"/>
              <a:sym typeface="+mn-ea"/>
            </a:endParaRPr>
          </a:p>
        </p:txBody>
      </p:sp>
      <p:sp>
        <p:nvSpPr>
          <p:cNvPr id="12" name="矩形 11"/>
          <p:cNvSpPr/>
          <p:nvPr>
            <p:custDataLst>
              <p:tags r:id="rId5"/>
            </p:custDataLst>
          </p:nvPr>
        </p:nvSpPr>
        <p:spPr>
          <a:xfrm>
            <a:off x="1393181" y="2766056"/>
            <a:ext cx="8637201" cy="425428"/>
          </a:xfrm>
          <a:prstGeom prst="rect">
            <a:avLst/>
          </a:prstGeom>
          <a:noFill/>
        </p:spPr>
        <p:txBody>
          <a:bodyPr wrap="square" lIns="0" tIns="0" rIns="0" bIns="0" rtlCol="0" anchor="ctr">
            <a:noAutofit/>
          </a:bodyPr>
          <a:p>
            <a:pPr>
              <a:spcBef>
                <a:spcPct val="0"/>
              </a:spcBef>
              <a:spcAft>
                <a:spcPct val="0"/>
              </a:spcAft>
            </a:pPr>
            <a:r>
              <a:rPr lang="en-US" altLang="zh-CN" sz="24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Combinations of other algorithm stages</a:t>
            </a:r>
            <a:endParaRPr lang="zh-CN" altLang="en-US" sz="2400" b="1" dirty="0">
              <a:solidFill>
                <a:schemeClr val="tx1">
                  <a:lumMod val="85000"/>
                  <a:lumOff val="15000"/>
                </a:schemeClr>
              </a:solidFill>
              <a:latin typeface="+mn-ea"/>
              <a:cs typeface="+mn-ea"/>
            </a:endParaRPr>
          </a:p>
        </p:txBody>
      </p:sp>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任意多边形: 形状 418"/>
          <p:cNvSpPr/>
          <p:nvPr>
            <p:custDataLst>
              <p:tags r:id="rId1"/>
            </p:custDataLst>
          </p:nvPr>
        </p:nvSpPr>
        <p:spPr>
          <a:xfrm>
            <a:off x="0" y="0"/>
            <a:ext cx="12192000" cy="1515745"/>
          </a:xfrm>
          <a:custGeom>
            <a:avLst/>
            <a:gdLst>
              <a:gd name="connsiteX0" fmla="*/ 0 w 12192000"/>
              <a:gd name="connsiteY0" fmla="*/ 0 h 2663748"/>
              <a:gd name="connsiteX1" fmla="*/ 12192000 w 12192000"/>
              <a:gd name="connsiteY1" fmla="*/ 0 h 2663748"/>
              <a:gd name="connsiteX2" fmla="*/ 12192000 w 12192000"/>
              <a:gd name="connsiteY2" fmla="*/ 2663748 h 2663748"/>
              <a:gd name="connsiteX3" fmla="*/ 0 w 12192000"/>
              <a:gd name="connsiteY3" fmla="*/ 2663748 h 2663748"/>
            </a:gdLst>
            <a:ahLst/>
            <a:cxnLst>
              <a:cxn ang="0">
                <a:pos x="connsiteX0" y="connsiteY0"/>
              </a:cxn>
              <a:cxn ang="0">
                <a:pos x="connsiteX1" y="connsiteY1"/>
              </a:cxn>
              <a:cxn ang="0">
                <a:pos x="connsiteX2" y="connsiteY2"/>
              </a:cxn>
              <a:cxn ang="0">
                <a:pos x="connsiteX3" y="connsiteY3"/>
              </a:cxn>
            </a:cxnLst>
            <a:rect l="l" t="t" r="r" b="b"/>
            <a:pathLst>
              <a:path w="12192000" h="2663748">
                <a:moveTo>
                  <a:pt x="0" y="0"/>
                </a:moveTo>
                <a:lnTo>
                  <a:pt x="12192000" y="0"/>
                </a:lnTo>
                <a:lnTo>
                  <a:pt x="12192000" y="2663748"/>
                </a:lnTo>
                <a:lnTo>
                  <a:pt x="0" y="2663748"/>
                </a:lnTo>
                <a:close/>
              </a:path>
            </a:pathLst>
          </a:custGeom>
          <a:solidFill>
            <a:schemeClr val="accent1"/>
          </a:solidFill>
          <a:ln>
            <a:noFill/>
            <a:prstDash val="solid"/>
          </a:ln>
          <a:effectLst/>
        </p:spPr>
        <p:style>
          <a:lnRef idx="2">
            <a:srgbClr val="376FFF">
              <a:shade val="50000"/>
            </a:srgbClr>
          </a:lnRef>
          <a:fillRef idx="1">
            <a:srgbClr val="376FFF"/>
          </a:fillRef>
          <a:effectRef idx="0">
            <a:srgbClr val="376FFF"/>
          </a:effectRef>
          <a:fontRef idx="minor">
            <a:srgbClr val="FFFFFF"/>
          </a:fontRef>
        </p:style>
        <p:txBody>
          <a:bodyPr wrap="square" rtlCol="0" anchor="ctr">
            <a:noAutofit/>
          </a:bodyPr>
          <a:lstStyle/>
          <a:p>
            <a:pPr algn="ctr"/>
            <a:endParaRPr lang="zh-CN" altLang="en-US"/>
          </a:p>
        </p:txBody>
      </p:sp>
      <p:sp>
        <p:nvSpPr>
          <p:cNvPr id="7" name="标题 6"/>
          <p:cNvSpPr>
            <a:spLocks noGrp="1"/>
          </p:cNvSpPr>
          <p:nvPr>
            <p:ph type="title"/>
            <p:custDataLst>
              <p:tags r:id="rId2"/>
            </p:custDataLst>
          </p:nvPr>
        </p:nvSpPr>
        <p:spPr/>
        <p:txBody>
          <a:bodyPr>
            <a:normAutofit fontScale="90000"/>
          </a:bodyPr>
          <a:lstStyle/>
          <a:p>
            <a:pPr algn="l"/>
            <a:r>
              <a:rPr lang="zh-CN" altLang="en-US" dirty="0">
                <a:solidFill>
                  <a:srgbClr val="FFFFFF"/>
                </a:solidFill>
                <a:sym typeface="+mn-ea"/>
              </a:rPr>
              <a:t>Comparison of BWO Algorithm with Other Intelligent Swarm Algorithms</a:t>
            </a:r>
            <a:endParaRPr lang="zh-CN" altLang="en-US" dirty="0">
              <a:solidFill>
                <a:srgbClr val="FFFFFF"/>
              </a:solidFill>
              <a:sym typeface="+mn-ea"/>
            </a:endParaRPr>
          </a:p>
        </p:txBody>
      </p:sp>
      <p:sp>
        <p:nvSpPr>
          <p:cNvPr id="410" name="文本框 409"/>
          <p:cNvSpPr txBox="1"/>
          <p:nvPr>
            <p:custDataLst>
              <p:tags r:id="rId3"/>
            </p:custDataLst>
          </p:nvPr>
        </p:nvSpPr>
        <p:spPr>
          <a:xfrm>
            <a:off x="695960" y="2170430"/>
            <a:ext cx="4799965" cy="2107565"/>
          </a:xfrm>
          <a:prstGeom prst="rect">
            <a:avLst/>
          </a:prstGeom>
          <a:ln>
            <a:noFill/>
            <a:prstDash val="sysDash"/>
          </a:ln>
        </p:spPr>
        <p:txBody>
          <a:bodyPr vert="horz" wrap="square" lIns="90170" tIns="46990" rIns="90170" bIns="46990" rtlCol="0" anchor="t" anchorCtr="0"/>
          <a:lstStyle>
            <a:lvl1pPr marL="228600" marR="0" lvl="0" indent="-228600" fontAlgn="auto">
              <a:lnSpc>
                <a:spcPct val="130000"/>
              </a:lnSpc>
              <a:spcBef>
                <a:spcPts val="0"/>
              </a:spcBef>
              <a:spcAft>
                <a:spcPts val="1000"/>
              </a:spcAft>
              <a:buFont typeface="Arial" panose="020B0604020202020204" pitchFamily="34" charset="0"/>
              <a:buChar char="●"/>
              <a:defRPr kumimoji="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lgn="just">
              <a:lnSpc>
                <a:spcPct val="150000"/>
              </a:lnSpc>
              <a:spcBef>
                <a:spcPct val="0"/>
              </a:spcBef>
              <a:spcAft>
                <a:spcPct val="0"/>
              </a:spcAft>
            </a:pPr>
            <a:r>
              <a:rPr lang="zh-CN" altLang="en-US" sz="12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从图中可以看出，这种组合算法的性能甚至不如将第二阶段替换为</a:t>
            </a:r>
            <a:r>
              <a:rPr lang="en-US" altLang="zh-CN" sz="12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 BWO </a:t>
            </a:r>
            <a:r>
              <a:rPr lang="zh-CN" altLang="en-US" sz="12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的算法。我推测可能的原因是：</a:t>
            </a:r>
            <a:r>
              <a:rPr lang="en-US" altLang="zh-CN" sz="12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DO </a:t>
            </a:r>
            <a:r>
              <a:rPr lang="zh-CN" altLang="en-US" sz="12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算法在第一阶段具有较强的全局搜索能力，使得种群在函数空间中均匀分布，但在第二阶段，函数的收敛能力却不及</a:t>
            </a:r>
            <a:r>
              <a:rPr lang="en-US" altLang="zh-CN" sz="12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 BWO </a:t>
            </a:r>
            <a:r>
              <a:rPr lang="zh-CN" altLang="en-US" sz="12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的捕食阶段。这种较弱的收敛能力无法像</a:t>
            </a:r>
            <a:r>
              <a:rPr lang="en-US" altLang="zh-CN" sz="12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 BWO </a:t>
            </a:r>
            <a:r>
              <a:rPr lang="zh-CN" altLang="en-US" sz="12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那样高效地完成函数优化，导致整个模型的性能表现较差。</a:t>
            </a:r>
            <a:endParaRPr lang="en-US" altLang="zh-CN" sz="1200" spc="130" dirty="0">
              <a:ln>
                <a:noFill/>
                <a:prstDash val="sysDot"/>
              </a:ln>
              <a:solidFill>
                <a:schemeClr val="tx1">
                  <a:lumMod val="85000"/>
                  <a:lumOff val="15000"/>
                </a:schemeClr>
              </a:solidFill>
              <a:latin typeface="+mn-ea"/>
              <a:ea typeface="+mn-ea"/>
              <a:sym typeface="MiSans" panose="00000500000000000000" charset="-122"/>
            </a:endParaRPr>
          </a:p>
        </p:txBody>
      </p:sp>
      <p:sp>
        <p:nvSpPr>
          <p:cNvPr id="424" name="矩形 423"/>
          <p:cNvSpPr/>
          <p:nvPr>
            <p:custDataLst>
              <p:tags r:id="rId4"/>
            </p:custDataLst>
          </p:nvPr>
        </p:nvSpPr>
        <p:spPr>
          <a:xfrm>
            <a:off x="5957570" y="1830705"/>
            <a:ext cx="5368290" cy="4079875"/>
          </a:xfrm>
          <a:prstGeom prst="rect">
            <a:avLst/>
          </a:prstGeom>
          <a:solidFill>
            <a:srgbClr val="FFFFFF"/>
          </a:solidFill>
          <a:ln>
            <a:noFill/>
            <a:prstDash val="solid"/>
          </a:ln>
          <a:effectLst>
            <a:outerShdw blurRad="177800" dist="88900" dir="12000000" algn="t" rotWithShape="0">
              <a:schemeClr val="accent1">
                <a:lumMod val="75000"/>
                <a:alpha val="8000"/>
              </a:schemeClr>
            </a:outerShdw>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cxnSp>
        <p:nvCxnSpPr>
          <p:cNvPr id="429" name="直接连接符 428"/>
          <p:cNvCxnSpPr/>
          <p:nvPr>
            <p:custDataLst>
              <p:tags r:id="rId5"/>
            </p:custDataLst>
          </p:nvPr>
        </p:nvCxnSpPr>
        <p:spPr>
          <a:xfrm>
            <a:off x="1061720" y="5589270"/>
            <a:ext cx="4202430" cy="0"/>
          </a:xfrm>
          <a:prstGeom prst="line">
            <a:avLst/>
          </a:prstGeom>
          <a:ln>
            <a:solidFill>
              <a:srgbClr val="FFFFFF">
                <a:lumMod val="75000"/>
              </a:srgbClr>
            </a:solidFill>
          </a:ln>
        </p:spPr>
        <p:style>
          <a:lnRef idx="1">
            <a:srgbClr val="376FFF"/>
          </a:lnRef>
          <a:fillRef idx="0">
            <a:srgbClr val="376FFF"/>
          </a:fillRef>
          <a:effectRef idx="0">
            <a:srgbClr val="376FFF"/>
          </a:effectRef>
          <a:fontRef idx="minor">
            <a:srgbClr val="000000"/>
          </a:fontRef>
        </p:style>
      </p:cxnSp>
      <p:sp>
        <p:nvSpPr>
          <p:cNvPr id="430" name="椭圆 429"/>
          <p:cNvSpPr/>
          <p:nvPr>
            <p:custDataLst>
              <p:tags r:id="rId6"/>
            </p:custDataLst>
          </p:nvPr>
        </p:nvSpPr>
        <p:spPr>
          <a:xfrm>
            <a:off x="1117600" y="5710555"/>
            <a:ext cx="558800" cy="558800"/>
          </a:xfrm>
          <a:prstGeom prst="ellipse">
            <a:avLst/>
          </a:prstGeom>
          <a:solidFill>
            <a:schemeClr val="accent1"/>
          </a:solidFill>
          <a:ln>
            <a:noFill/>
            <a:prstDash val="solid"/>
          </a:ln>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sp>
        <p:nvSpPr>
          <p:cNvPr id="434" name="椭圆 433"/>
          <p:cNvSpPr/>
          <p:nvPr>
            <p:custDataLst>
              <p:tags r:id="rId7"/>
            </p:custDataLst>
          </p:nvPr>
        </p:nvSpPr>
        <p:spPr>
          <a:xfrm>
            <a:off x="1977390" y="5710555"/>
            <a:ext cx="558800" cy="558800"/>
          </a:xfrm>
          <a:prstGeom prst="ellipse">
            <a:avLst/>
          </a:prstGeom>
          <a:noFill/>
          <a:ln>
            <a:solidFill>
              <a:schemeClr val="accent1"/>
            </a:solidFill>
            <a:prstDash val="solid"/>
          </a:ln>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sp>
        <p:nvSpPr>
          <p:cNvPr id="435" name="任意多边形: 形状 434"/>
          <p:cNvSpPr/>
          <p:nvPr>
            <p:custDataLst>
              <p:tags r:id="rId8"/>
            </p:custDataLst>
          </p:nvPr>
        </p:nvSpPr>
        <p:spPr>
          <a:xfrm>
            <a:off x="2140585" y="5851525"/>
            <a:ext cx="245110" cy="266065"/>
          </a:xfrm>
          <a:custGeom>
            <a:avLst/>
            <a:gdLst>
              <a:gd name="connsiteX0" fmla="*/ 438150 w 457320"/>
              <a:gd name="connsiteY0" fmla="*/ 257175 h 495300"/>
              <a:gd name="connsiteX1" fmla="*/ 444818 w 457320"/>
              <a:gd name="connsiteY1" fmla="*/ 251460 h 495300"/>
              <a:gd name="connsiteX2" fmla="*/ 457200 w 457320"/>
              <a:gd name="connsiteY2" fmla="*/ 214313 h 495300"/>
              <a:gd name="connsiteX3" fmla="*/ 408622 w 457320"/>
              <a:gd name="connsiteY3" fmla="*/ 171450 h 495300"/>
              <a:gd name="connsiteX4" fmla="*/ 266700 w 457320"/>
              <a:gd name="connsiteY4" fmla="*/ 171450 h 495300"/>
              <a:gd name="connsiteX5" fmla="*/ 266700 w 457320"/>
              <a:gd name="connsiteY5" fmla="*/ 66675 h 495300"/>
              <a:gd name="connsiteX6" fmla="*/ 200025 w 457320"/>
              <a:gd name="connsiteY6" fmla="*/ 0 h 495300"/>
              <a:gd name="connsiteX7" fmla="*/ 180975 w 457320"/>
              <a:gd name="connsiteY7" fmla="*/ 0 h 495300"/>
              <a:gd name="connsiteX8" fmla="*/ 171450 w 457320"/>
              <a:gd name="connsiteY8" fmla="*/ 9525 h 495300"/>
              <a:gd name="connsiteX9" fmla="*/ 171450 w 457320"/>
              <a:gd name="connsiteY9" fmla="*/ 55245 h 495300"/>
              <a:gd name="connsiteX10" fmla="*/ 151447 w 457320"/>
              <a:gd name="connsiteY10" fmla="*/ 124778 h 495300"/>
              <a:gd name="connsiteX11" fmla="*/ 103822 w 457320"/>
              <a:gd name="connsiteY11" fmla="*/ 202883 h 495300"/>
              <a:gd name="connsiteX12" fmla="*/ 76200 w 457320"/>
              <a:gd name="connsiteY12" fmla="*/ 190500 h 495300"/>
              <a:gd name="connsiteX13" fmla="*/ 38100 w 457320"/>
              <a:gd name="connsiteY13" fmla="*/ 190500 h 495300"/>
              <a:gd name="connsiteX14" fmla="*/ 0 w 457320"/>
              <a:gd name="connsiteY14" fmla="*/ 228600 h 495300"/>
              <a:gd name="connsiteX15" fmla="*/ 0 w 457320"/>
              <a:gd name="connsiteY15" fmla="*/ 457200 h 495300"/>
              <a:gd name="connsiteX16" fmla="*/ 38100 w 457320"/>
              <a:gd name="connsiteY16" fmla="*/ 495300 h 495300"/>
              <a:gd name="connsiteX17" fmla="*/ 76200 w 457320"/>
              <a:gd name="connsiteY17" fmla="*/ 495300 h 495300"/>
              <a:gd name="connsiteX18" fmla="*/ 107632 w 457320"/>
              <a:gd name="connsiteY18" fmla="*/ 479108 h 495300"/>
              <a:gd name="connsiteX19" fmla="*/ 142875 w 457320"/>
              <a:gd name="connsiteY19" fmla="*/ 495300 h 495300"/>
              <a:gd name="connsiteX20" fmla="*/ 350520 w 457320"/>
              <a:gd name="connsiteY20" fmla="*/ 495300 h 495300"/>
              <a:gd name="connsiteX21" fmla="*/ 399097 w 457320"/>
              <a:gd name="connsiteY21" fmla="*/ 452438 h 495300"/>
              <a:gd name="connsiteX22" fmla="*/ 389572 w 457320"/>
              <a:gd name="connsiteY22" fmla="*/ 419100 h 495300"/>
              <a:gd name="connsiteX23" fmla="*/ 437197 w 457320"/>
              <a:gd name="connsiteY23" fmla="*/ 376238 h 495300"/>
              <a:gd name="connsiteX24" fmla="*/ 424815 w 457320"/>
              <a:gd name="connsiteY24" fmla="*/ 340042 h 495300"/>
              <a:gd name="connsiteX25" fmla="*/ 456247 w 457320"/>
              <a:gd name="connsiteY25" fmla="*/ 300038 h 495300"/>
              <a:gd name="connsiteX26" fmla="*/ 443865 w 457320"/>
              <a:gd name="connsiteY26" fmla="*/ 262890 h 495300"/>
              <a:gd name="connsiteX27" fmla="*/ 438150 w 457320"/>
              <a:gd name="connsiteY27" fmla="*/ 257175 h 495300"/>
              <a:gd name="connsiteX28" fmla="*/ 95250 w 457320"/>
              <a:gd name="connsiteY28" fmla="*/ 457200 h 495300"/>
              <a:gd name="connsiteX29" fmla="*/ 76200 w 457320"/>
              <a:gd name="connsiteY29" fmla="*/ 476250 h 495300"/>
              <a:gd name="connsiteX30" fmla="*/ 38100 w 457320"/>
              <a:gd name="connsiteY30" fmla="*/ 476250 h 495300"/>
              <a:gd name="connsiteX31" fmla="*/ 19050 w 457320"/>
              <a:gd name="connsiteY31" fmla="*/ 457200 h 495300"/>
              <a:gd name="connsiteX32" fmla="*/ 19050 w 457320"/>
              <a:gd name="connsiteY32" fmla="*/ 228600 h 495300"/>
              <a:gd name="connsiteX33" fmla="*/ 38100 w 457320"/>
              <a:gd name="connsiteY33" fmla="*/ 209550 h 495300"/>
              <a:gd name="connsiteX34" fmla="*/ 76200 w 457320"/>
              <a:gd name="connsiteY34" fmla="*/ 209550 h 495300"/>
              <a:gd name="connsiteX35" fmla="*/ 95250 w 457320"/>
              <a:gd name="connsiteY35" fmla="*/ 228600 h 495300"/>
              <a:gd name="connsiteX36" fmla="*/ 95250 w 457320"/>
              <a:gd name="connsiteY36" fmla="*/ 457200 h 495300"/>
              <a:gd name="connsiteX37" fmla="*/ 371475 w 457320"/>
              <a:gd name="connsiteY37" fmla="*/ 266700 h 495300"/>
              <a:gd name="connsiteX38" fmla="*/ 409575 w 457320"/>
              <a:gd name="connsiteY38" fmla="*/ 266700 h 495300"/>
              <a:gd name="connsiteX39" fmla="*/ 430530 w 457320"/>
              <a:gd name="connsiteY39" fmla="*/ 276225 h 495300"/>
              <a:gd name="connsiteX40" fmla="*/ 438150 w 457320"/>
              <a:gd name="connsiteY40" fmla="*/ 298133 h 495300"/>
              <a:gd name="connsiteX41" fmla="*/ 407670 w 457320"/>
              <a:gd name="connsiteY41" fmla="*/ 323850 h 495300"/>
              <a:gd name="connsiteX42" fmla="*/ 361950 w 457320"/>
              <a:gd name="connsiteY42" fmla="*/ 323850 h 495300"/>
              <a:gd name="connsiteX43" fmla="*/ 352425 w 457320"/>
              <a:gd name="connsiteY43" fmla="*/ 333375 h 495300"/>
              <a:gd name="connsiteX44" fmla="*/ 361950 w 457320"/>
              <a:gd name="connsiteY44" fmla="*/ 342900 h 495300"/>
              <a:gd name="connsiteX45" fmla="*/ 390525 w 457320"/>
              <a:gd name="connsiteY45" fmla="*/ 342900 h 495300"/>
              <a:gd name="connsiteX46" fmla="*/ 411480 w 457320"/>
              <a:gd name="connsiteY46" fmla="*/ 352425 h 495300"/>
              <a:gd name="connsiteX47" fmla="*/ 419100 w 457320"/>
              <a:gd name="connsiteY47" fmla="*/ 374333 h 495300"/>
              <a:gd name="connsiteX48" fmla="*/ 388620 w 457320"/>
              <a:gd name="connsiteY48" fmla="*/ 400050 h 495300"/>
              <a:gd name="connsiteX49" fmla="*/ 342900 w 457320"/>
              <a:gd name="connsiteY49" fmla="*/ 400050 h 495300"/>
              <a:gd name="connsiteX50" fmla="*/ 333375 w 457320"/>
              <a:gd name="connsiteY50" fmla="*/ 409575 h 495300"/>
              <a:gd name="connsiteX51" fmla="*/ 342900 w 457320"/>
              <a:gd name="connsiteY51" fmla="*/ 419100 h 495300"/>
              <a:gd name="connsiteX52" fmla="*/ 352425 w 457320"/>
              <a:gd name="connsiteY52" fmla="*/ 419100 h 495300"/>
              <a:gd name="connsiteX53" fmla="*/ 373380 w 457320"/>
              <a:gd name="connsiteY53" fmla="*/ 428625 h 495300"/>
              <a:gd name="connsiteX54" fmla="*/ 381000 w 457320"/>
              <a:gd name="connsiteY54" fmla="*/ 450533 h 495300"/>
              <a:gd name="connsiteX55" fmla="*/ 350520 w 457320"/>
              <a:gd name="connsiteY55" fmla="*/ 476250 h 495300"/>
              <a:gd name="connsiteX56" fmla="*/ 142875 w 457320"/>
              <a:gd name="connsiteY56" fmla="*/ 476250 h 495300"/>
              <a:gd name="connsiteX57" fmla="*/ 114300 w 457320"/>
              <a:gd name="connsiteY57" fmla="*/ 447675 h 495300"/>
              <a:gd name="connsiteX58" fmla="*/ 114300 w 457320"/>
              <a:gd name="connsiteY58" fmla="*/ 221933 h 495300"/>
              <a:gd name="connsiteX59" fmla="*/ 167640 w 457320"/>
              <a:gd name="connsiteY59" fmla="*/ 135255 h 495300"/>
              <a:gd name="connsiteX60" fmla="*/ 190500 w 457320"/>
              <a:gd name="connsiteY60" fmla="*/ 55245 h 495300"/>
              <a:gd name="connsiteX61" fmla="*/ 190500 w 457320"/>
              <a:gd name="connsiteY61" fmla="*/ 19050 h 495300"/>
              <a:gd name="connsiteX62" fmla="*/ 200025 w 457320"/>
              <a:gd name="connsiteY62" fmla="*/ 19050 h 495300"/>
              <a:gd name="connsiteX63" fmla="*/ 247650 w 457320"/>
              <a:gd name="connsiteY63" fmla="*/ 66675 h 495300"/>
              <a:gd name="connsiteX64" fmla="*/ 247650 w 457320"/>
              <a:gd name="connsiteY64" fmla="*/ 171450 h 495300"/>
              <a:gd name="connsiteX65" fmla="*/ 266700 w 457320"/>
              <a:gd name="connsiteY65" fmla="*/ 190500 h 495300"/>
              <a:gd name="connsiteX66" fmla="*/ 407670 w 457320"/>
              <a:gd name="connsiteY66" fmla="*/ 190500 h 495300"/>
              <a:gd name="connsiteX67" fmla="*/ 438150 w 457320"/>
              <a:gd name="connsiteY67" fmla="*/ 216217 h 495300"/>
              <a:gd name="connsiteX68" fmla="*/ 430530 w 457320"/>
              <a:gd name="connsiteY68" fmla="*/ 238125 h 495300"/>
              <a:gd name="connsiteX69" fmla="*/ 409575 w 457320"/>
              <a:gd name="connsiteY69" fmla="*/ 247650 h 495300"/>
              <a:gd name="connsiteX70" fmla="*/ 371475 w 457320"/>
              <a:gd name="connsiteY70" fmla="*/ 247650 h 495300"/>
              <a:gd name="connsiteX71" fmla="*/ 361950 w 457320"/>
              <a:gd name="connsiteY71" fmla="*/ 257175 h 495300"/>
              <a:gd name="connsiteX72" fmla="*/ 371475 w 457320"/>
              <a:gd name="connsiteY72" fmla="*/ 2667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320" h="495300">
                <a:moveTo>
                  <a:pt x="438150" y="257175"/>
                </a:moveTo>
                <a:cubicBezTo>
                  <a:pt x="441007" y="255270"/>
                  <a:pt x="442913" y="253365"/>
                  <a:pt x="444818" y="251460"/>
                </a:cubicBezTo>
                <a:cubicBezTo>
                  <a:pt x="453390" y="241935"/>
                  <a:pt x="458153" y="228600"/>
                  <a:pt x="457200" y="214313"/>
                </a:cubicBezTo>
                <a:cubicBezTo>
                  <a:pt x="455295" y="190500"/>
                  <a:pt x="433388" y="171450"/>
                  <a:pt x="408622" y="171450"/>
                </a:cubicBezTo>
                <a:lnTo>
                  <a:pt x="266700" y="171450"/>
                </a:lnTo>
                <a:lnTo>
                  <a:pt x="266700" y="66675"/>
                </a:lnTo>
                <a:cubicBezTo>
                  <a:pt x="266700" y="29528"/>
                  <a:pt x="237172" y="0"/>
                  <a:pt x="200025" y="0"/>
                </a:cubicBezTo>
                <a:lnTo>
                  <a:pt x="180975" y="0"/>
                </a:lnTo>
                <a:cubicBezTo>
                  <a:pt x="175260" y="0"/>
                  <a:pt x="171450" y="3810"/>
                  <a:pt x="171450" y="9525"/>
                </a:cubicBezTo>
                <a:lnTo>
                  <a:pt x="171450" y="55245"/>
                </a:lnTo>
                <a:cubicBezTo>
                  <a:pt x="171450" y="80010"/>
                  <a:pt x="164782" y="103822"/>
                  <a:pt x="151447" y="124778"/>
                </a:cubicBezTo>
                <a:lnTo>
                  <a:pt x="103822" y="202883"/>
                </a:lnTo>
                <a:cubicBezTo>
                  <a:pt x="97155" y="195263"/>
                  <a:pt x="86678" y="190500"/>
                  <a:pt x="76200" y="190500"/>
                </a:cubicBezTo>
                <a:lnTo>
                  <a:pt x="38100" y="190500"/>
                </a:lnTo>
                <a:cubicBezTo>
                  <a:pt x="17145" y="190500"/>
                  <a:pt x="0" y="207645"/>
                  <a:pt x="0" y="228600"/>
                </a:cubicBezTo>
                <a:lnTo>
                  <a:pt x="0" y="457200"/>
                </a:lnTo>
                <a:cubicBezTo>
                  <a:pt x="0" y="478155"/>
                  <a:pt x="17145" y="495300"/>
                  <a:pt x="38100" y="495300"/>
                </a:cubicBezTo>
                <a:lnTo>
                  <a:pt x="76200" y="495300"/>
                </a:lnTo>
                <a:cubicBezTo>
                  <a:pt x="89535" y="495300"/>
                  <a:pt x="100013" y="488633"/>
                  <a:pt x="107632" y="479108"/>
                </a:cubicBezTo>
                <a:cubicBezTo>
                  <a:pt x="116205" y="488633"/>
                  <a:pt x="128588" y="495300"/>
                  <a:pt x="142875" y="495300"/>
                </a:cubicBezTo>
                <a:lnTo>
                  <a:pt x="350520" y="495300"/>
                </a:lnTo>
                <a:cubicBezTo>
                  <a:pt x="375285" y="495300"/>
                  <a:pt x="397193" y="476250"/>
                  <a:pt x="399097" y="452438"/>
                </a:cubicBezTo>
                <a:cubicBezTo>
                  <a:pt x="400050" y="440055"/>
                  <a:pt x="397193" y="428625"/>
                  <a:pt x="389572" y="419100"/>
                </a:cubicBezTo>
                <a:cubicBezTo>
                  <a:pt x="414338" y="418147"/>
                  <a:pt x="434340" y="400050"/>
                  <a:pt x="437197" y="376238"/>
                </a:cubicBezTo>
                <a:cubicBezTo>
                  <a:pt x="438150" y="362903"/>
                  <a:pt x="434340" y="349567"/>
                  <a:pt x="424815" y="340042"/>
                </a:cubicBezTo>
                <a:cubicBezTo>
                  <a:pt x="441960" y="333375"/>
                  <a:pt x="454343" y="318135"/>
                  <a:pt x="456247" y="300038"/>
                </a:cubicBezTo>
                <a:cubicBezTo>
                  <a:pt x="457200" y="286703"/>
                  <a:pt x="453390" y="273367"/>
                  <a:pt x="443865" y="262890"/>
                </a:cubicBezTo>
                <a:cubicBezTo>
                  <a:pt x="442913" y="260985"/>
                  <a:pt x="441007" y="259080"/>
                  <a:pt x="438150" y="257175"/>
                </a:cubicBezTo>
                <a:close/>
                <a:moveTo>
                  <a:pt x="95250" y="457200"/>
                </a:moveTo>
                <a:cubicBezTo>
                  <a:pt x="95250" y="467678"/>
                  <a:pt x="86678" y="476250"/>
                  <a:pt x="76200" y="476250"/>
                </a:cubicBezTo>
                <a:lnTo>
                  <a:pt x="38100" y="476250"/>
                </a:lnTo>
                <a:cubicBezTo>
                  <a:pt x="27622" y="476250"/>
                  <a:pt x="19050" y="467678"/>
                  <a:pt x="19050" y="457200"/>
                </a:cubicBezTo>
                <a:lnTo>
                  <a:pt x="19050" y="228600"/>
                </a:lnTo>
                <a:cubicBezTo>
                  <a:pt x="19050" y="218122"/>
                  <a:pt x="27622" y="209550"/>
                  <a:pt x="38100" y="209550"/>
                </a:cubicBezTo>
                <a:lnTo>
                  <a:pt x="76200" y="209550"/>
                </a:lnTo>
                <a:cubicBezTo>
                  <a:pt x="86678" y="209550"/>
                  <a:pt x="95250" y="218122"/>
                  <a:pt x="95250" y="228600"/>
                </a:cubicBezTo>
                <a:lnTo>
                  <a:pt x="95250" y="457200"/>
                </a:lnTo>
                <a:close/>
                <a:moveTo>
                  <a:pt x="371475" y="266700"/>
                </a:moveTo>
                <a:lnTo>
                  <a:pt x="409575" y="266700"/>
                </a:lnTo>
                <a:cubicBezTo>
                  <a:pt x="417195" y="266700"/>
                  <a:pt x="425768" y="270510"/>
                  <a:pt x="430530" y="276225"/>
                </a:cubicBezTo>
                <a:cubicBezTo>
                  <a:pt x="436245" y="281940"/>
                  <a:pt x="438150" y="290513"/>
                  <a:pt x="438150" y="298133"/>
                </a:cubicBezTo>
                <a:cubicBezTo>
                  <a:pt x="437197" y="312420"/>
                  <a:pt x="423863" y="323850"/>
                  <a:pt x="407670" y="323850"/>
                </a:cubicBezTo>
                <a:lnTo>
                  <a:pt x="361950" y="323850"/>
                </a:lnTo>
                <a:cubicBezTo>
                  <a:pt x="356235" y="323850"/>
                  <a:pt x="352425" y="327660"/>
                  <a:pt x="352425" y="333375"/>
                </a:cubicBezTo>
                <a:cubicBezTo>
                  <a:pt x="352425" y="339090"/>
                  <a:pt x="356235" y="342900"/>
                  <a:pt x="361950" y="342900"/>
                </a:cubicBezTo>
                <a:lnTo>
                  <a:pt x="390525" y="342900"/>
                </a:lnTo>
                <a:cubicBezTo>
                  <a:pt x="398145" y="342900"/>
                  <a:pt x="406718" y="346710"/>
                  <a:pt x="411480" y="352425"/>
                </a:cubicBezTo>
                <a:cubicBezTo>
                  <a:pt x="417195" y="358140"/>
                  <a:pt x="419100" y="366713"/>
                  <a:pt x="419100" y="374333"/>
                </a:cubicBezTo>
                <a:cubicBezTo>
                  <a:pt x="418147" y="388620"/>
                  <a:pt x="404813" y="400050"/>
                  <a:pt x="388620" y="400050"/>
                </a:cubicBezTo>
                <a:lnTo>
                  <a:pt x="342900" y="400050"/>
                </a:lnTo>
                <a:cubicBezTo>
                  <a:pt x="337185" y="400050"/>
                  <a:pt x="333375" y="403860"/>
                  <a:pt x="333375" y="409575"/>
                </a:cubicBezTo>
                <a:cubicBezTo>
                  <a:pt x="333375" y="415290"/>
                  <a:pt x="337185" y="419100"/>
                  <a:pt x="342900" y="419100"/>
                </a:cubicBezTo>
                <a:lnTo>
                  <a:pt x="352425" y="419100"/>
                </a:lnTo>
                <a:cubicBezTo>
                  <a:pt x="360045" y="419100"/>
                  <a:pt x="368618" y="422910"/>
                  <a:pt x="373380" y="428625"/>
                </a:cubicBezTo>
                <a:cubicBezTo>
                  <a:pt x="379095" y="434340"/>
                  <a:pt x="381000" y="442913"/>
                  <a:pt x="381000" y="450533"/>
                </a:cubicBezTo>
                <a:cubicBezTo>
                  <a:pt x="380047" y="464820"/>
                  <a:pt x="366713" y="476250"/>
                  <a:pt x="350520" y="476250"/>
                </a:cubicBezTo>
                <a:lnTo>
                  <a:pt x="142875" y="476250"/>
                </a:lnTo>
                <a:cubicBezTo>
                  <a:pt x="126682" y="476250"/>
                  <a:pt x="114300" y="463867"/>
                  <a:pt x="114300" y="447675"/>
                </a:cubicBezTo>
                <a:lnTo>
                  <a:pt x="114300" y="221933"/>
                </a:lnTo>
                <a:lnTo>
                  <a:pt x="167640" y="135255"/>
                </a:lnTo>
                <a:cubicBezTo>
                  <a:pt x="182880" y="111442"/>
                  <a:pt x="190500" y="83820"/>
                  <a:pt x="190500" y="55245"/>
                </a:cubicBezTo>
                <a:lnTo>
                  <a:pt x="190500" y="19050"/>
                </a:lnTo>
                <a:lnTo>
                  <a:pt x="200025" y="19050"/>
                </a:lnTo>
                <a:cubicBezTo>
                  <a:pt x="226695" y="19050"/>
                  <a:pt x="247650" y="40005"/>
                  <a:pt x="247650" y="66675"/>
                </a:cubicBezTo>
                <a:lnTo>
                  <a:pt x="247650" y="171450"/>
                </a:lnTo>
                <a:cubicBezTo>
                  <a:pt x="247650" y="181928"/>
                  <a:pt x="256222" y="190500"/>
                  <a:pt x="266700" y="190500"/>
                </a:cubicBezTo>
                <a:lnTo>
                  <a:pt x="407670" y="190500"/>
                </a:lnTo>
                <a:cubicBezTo>
                  <a:pt x="422910" y="190500"/>
                  <a:pt x="436245" y="201930"/>
                  <a:pt x="438150" y="216217"/>
                </a:cubicBezTo>
                <a:cubicBezTo>
                  <a:pt x="439103" y="224790"/>
                  <a:pt x="436245" y="232410"/>
                  <a:pt x="430530" y="238125"/>
                </a:cubicBezTo>
                <a:cubicBezTo>
                  <a:pt x="424815" y="243840"/>
                  <a:pt x="417195" y="247650"/>
                  <a:pt x="409575" y="247650"/>
                </a:cubicBezTo>
                <a:lnTo>
                  <a:pt x="371475" y="247650"/>
                </a:lnTo>
                <a:cubicBezTo>
                  <a:pt x="365760" y="247650"/>
                  <a:pt x="361950" y="251460"/>
                  <a:pt x="361950" y="257175"/>
                </a:cubicBezTo>
                <a:cubicBezTo>
                  <a:pt x="361950" y="262890"/>
                  <a:pt x="365760" y="266700"/>
                  <a:pt x="371475" y="266700"/>
                </a:cubicBezTo>
                <a:close/>
              </a:path>
            </a:pathLst>
          </a:custGeom>
          <a:solidFill>
            <a:schemeClr val="accent1"/>
          </a:solidFill>
          <a:ln w="9525" cap="flat">
            <a:noFill/>
            <a:prstDash val="solid"/>
            <a:miter/>
          </a:ln>
        </p:spPr>
        <p:txBody>
          <a:bodyPr rtlCol="0" anchor="ctr"/>
          <a:lstStyle/>
          <a:p>
            <a:endParaRPr lang="zh-CN" altLang="en-US"/>
          </a:p>
        </p:txBody>
      </p:sp>
      <p:sp>
        <p:nvSpPr>
          <p:cNvPr id="437" name="椭圆 436"/>
          <p:cNvSpPr/>
          <p:nvPr>
            <p:custDataLst>
              <p:tags r:id="rId9"/>
            </p:custDataLst>
          </p:nvPr>
        </p:nvSpPr>
        <p:spPr>
          <a:xfrm>
            <a:off x="2837180" y="5710555"/>
            <a:ext cx="558800" cy="558800"/>
          </a:xfrm>
          <a:prstGeom prst="ellipse">
            <a:avLst/>
          </a:prstGeom>
          <a:solidFill>
            <a:schemeClr val="accent1"/>
          </a:solidFill>
          <a:ln>
            <a:noFill/>
            <a:prstDash val="solid"/>
          </a:ln>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sp>
        <p:nvSpPr>
          <p:cNvPr id="440" name="椭圆 439"/>
          <p:cNvSpPr/>
          <p:nvPr>
            <p:custDataLst>
              <p:tags r:id="rId10"/>
            </p:custDataLst>
          </p:nvPr>
        </p:nvSpPr>
        <p:spPr>
          <a:xfrm>
            <a:off x="3696970" y="5710555"/>
            <a:ext cx="558800" cy="558800"/>
          </a:xfrm>
          <a:prstGeom prst="ellipse">
            <a:avLst/>
          </a:prstGeom>
          <a:solidFill>
            <a:schemeClr val="accent1"/>
          </a:solidFill>
          <a:ln>
            <a:noFill/>
            <a:prstDash val="solid"/>
          </a:ln>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p>
        </p:txBody>
      </p:sp>
      <p:cxnSp>
        <p:nvCxnSpPr>
          <p:cNvPr id="442" name="直接连接符 441"/>
          <p:cNvCxnSpPr/>
          <p:nvPr>
            <p:custDataLst>
              <p:tags r:id="rId11"/>
            </p:custDataLst>
          </p:nvPr>
        </p:nvCxnSpPr>
        <p:spPr>
          <a:xfrm>
            <a:off x="1061720" y="6614795"/>
            <a:ext cx="4202430" cy="0"/>
          </a:xfrm>
          <a:prstGeom prst="line">
            <a:avLst/>
          </a:prstGeom>
          <a:ln>
            <a:solidFill>
              <a:srgbClr val="FFFFFF">
                <a:lumMod val="75000"/>
              </a:srgbClr>
            </a:solidFill>
          </a:ln>
        </p:spPr>
        <p:style>
          <a:lnRef idx="1">
            <a:srgbClr val="376FFF"/>
          </a:lnRef>
          <a:fillRef idx="0">
            <a:srgbClr val="376FFF"/>
          </a:fillRef>
          <a:effectRef idx="0">
            <a:srgbClr val="376FFF"/>
          </a:effectRef>
          <a:fontRef idx="minor">
            <a:srgbClr val="000000"/>
          </a:fontRef>
        </p:style>
      </p:cxnSp>
      <p:cxnSp>
        <p:nvCxnSpPr>
          <p:cNvPr id="417" name="直接连接符 416"/>
          <p:cNvCxnSpPr/>
          <p:nvPr>
            <p:custDataLst>
              <p:tags r:id="rId12"/>
            </p:custDataLst>
          </p:nvPr>
        </p:nvCxnSpPr>
        <p:spPr>
          <a:xfrm>
            <a:off x="1089025" y="1885315"/>
            <a:ext cx="590550" cy="0"/>
          </a:xfrm>
          <a:prstGeom prst="line">
            <a:avLst/>
          </a:prstGeom>
          <a:ln w="19050">
            <a:solidFill>
              <a:srgbClr val="FFFFFF"/>
            </a:solidFill>
          </a:ln>
        </p:spPr>
        <p:style>
          <a:lnRef idx="1">
            <a:srgbClr val="376FFF"/>
          </a:lnRef>
          <a:fillRef idx="0">
            <a:srgbClr val="376FFF"/>
          </a:fillRef>
          <a:effectRef idx="0">
            <a:srgbClr val="376FFF"/>
          </a:effectRef>
          <a:fontRef idx="minor">
            <a:srgbClr val="000000"/>
          </a:fontRef>
        </p:style>
      </p:cxnSp>
      <p:sp>
        <p:nvSpPr>
          <p:cNvPr id="3" name="Oval 37"/>
          <p:cNvSpPr/>
          <p:nvPr>
            <p:custDataLst>
              <p:tags r:id="rId13"/>
            </p:custDataLst>
          </p:nvPr>
        </p:nvSpPr>
        <p:spPr>
          <a:xfrm>
            <a:off x="2971165" y="5851525"/>
            <a:ext cx="290830" cy="28892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639" h="606722">
                <a:moveTo>
                  <a:pt x="217638" y="134690"/>
                </a:moveTo>
                <a:cubicBezTo>
                  <a:pt x="221565" y="135712"/>
                  <a:pt x="225102" y="138223"/>
                  <a:pt x="227327" y="142001"/>
                </a:cubicBezTo>
                <a:cubicBezTo>
                  <a:pt x="231688" y="149467"/>
                  <a:pt x="229196" y="159155"/>
                  <a:pt x="221720" y="163599"/>
                </a:cubicBezTo>
                <a:cubicBezTo>
                  <a:pt x="172238" y="192574"/>
                  <a:pt x="141535" y="246169"/>
                  <a:pt x="141535" y="303320"/>
                </a:cubicBezTo>
                <a:cubicBezTo>
                  <a:pt x="141535" y="392734"/>
                  <a:pt x="214334" y="465350"/>
                  <a:pt x="303775" y="465350"/>
                </a:cubicBezTo>
                <a:cubicBezTo>
                  <a:pt x="393305" y="465350"/>
                  <a:pt x="466015" y="392734"/>
                  <a:pt x="466015" y="303320"/>
                </a:cubicBezTo>
                <a:cubicBezTo>
                  <a:pt x="466015" y="246169"/>
                  <a:pt x="435312" y="192574"/>
                  <a:pt x="385919" y="163599"/>
                </a:cubicBezTo>
                <a:cubicBezTo>
                  <a:pt x="378443" y="159155"/>
                  <a:pt x="375862" y="149467"/>
                  <a:pt x="380312" y="142001"/>
                </a:cubicBezTo>
                <a:cubicBezTo>
                  <a:pt x="384762" y="134446"/>
                  <a:pt x="394462" y="131957"/>
                  <a:pt x="401938" y="136312"/>
                </a:cubicBezTo>
                <a:cubicBezTo>
                  <a:pt x="461031" y="171065"/>
                  <a:pt x="497698" y="235059"/>
                  <a:pt x="497698" y="303320"/>
                </a:cubicBezTo>
                <a:cubicBezTo>
                  <a:pt x="497698" y="410155"/>
                  <a:pt x="410749" y="496992"/>
                  <a:pt x="303775" y="496992"/>
                </a:cubicBezTo>
                <a:cubicBezTo>
                  <a:pt x="196890" y="496992"/>
                  <a:pt x="109941" y="410155"/>
                  <a:pt x="109941" y="303320"/>
                </a:cubicBezTo>
                <a:cubicBezTo>
                  <a:pt x="109941" y="235059"/>
                  <a:pt x="146607" y="171065"/>
                  <a:pt x="205612" y="136312"/>
                </a:cubicBezTo>
                <a:cubicBezTo>
                  <a:pt x="209395" y="134135"/>
                  <a:pt x="213711" y="133668"/>
                  <a:pt x="217638" y="134690"/>
                </a:cubicBezTo>
                <a:close/>
                <a:moveTo>
                  <a:pt x="303775" y="88701"/>
                </a:moveTo>
                <a:cubicBezTo>
                  <a:pt x="312483" y="88701"/>
                  <a:pt x="319591" y="95723"/>
                  <a:pt x="319591" y="104433"/>
                </a:cubicBezTo>
                <a:lnTo>
                  <a:pt x="319591" y="303347"/>
                </a:lnTo>
                <a:cubicBezTo>
                  <a:pt x="319591" y="312058"/>
                  <a:pt x="312483" y="319168"/>
                  <a:pt x="303775" y="319168"/>
                </a:cubicBezTo>
                <a:cubicBezTo>
                  <a:pt x="295067" y="319168"/>
                  <a:pt x="288048" y="312058"/>
                  <a:pt x="288048" y="303347"/>
                </a:cubicBezTo>
                <a:lnTo>
                  <a:pt x="288048" y="104433"/>
                </a:lnTo>
                <a:cubicBezTo>
                  <a:pt x="288048" y="95723"/>
                  <a:pt x="295067" y="88701"/>
                  <a:pt x="303775" y="88701"/>
                </a:cubicBezTo>
                <a:close/>
                <a:moveTo>
                  <a:pt x="303775" y="31549"/>
                </a:moveTo>
                <a:cubicBezTo>
                  <a:pt x="153712" y="31549"/>
                  <a:pt x="31597" y="153480"/>
                  <a:pt x="31597" y="303317"/>
                </a:cubicBezTo>
                <a:cubicBezTo>
                  <a:pt x="31597" y="453153"/>
                  <a:pt x="153712" y="575084"/>
                  <a:pt x="303775" y="575084"/>
                </a:cubicBezTo>
                <a:cubicBezTo>
                  <a:pt x="453838" y="575084"/>
                  <a:pt x="575953" y="453153"/>
                  <a:pt x="575953" y="303317"/>
                </a:cubicBezTo>
                <a:cubicBezTo>
                  <a:pt x="575953" y="153480"/>
                  <a:pt x="453838" y="31549"/>
                  <a:pt x="303775" y="31549"/>
                </a:cubicBezTo>
                <a:close/>
                <a:moveTo>
                  <a:pt x="303775" y="0"/>
                </a:moveTo>
                <a:cubicBezTo>
                  <a:pt x="471283" y="0"/>
                  <a:pt x="607639" y="136061"/>
                  <a:pt x="607639" y="303317"/>
                </a:cubicBezTo>
                <a:cubicBezTo>
                  <a:pt x="607639" y="470572"/>
                  <a:pt x="471283" y="606722"/>
                  <a:pt x="303775" y="606722"/>
                </a:cubicBezTo>
                <a:cubicBezTo>
                  <a:pt x="136267" y="606722"/>
                  <a:pt x="0" y="470572"/>
                  <a:pt x="0" y="303317"/>
                </a:cubicBezTo>
                <a:cubicBezTo>
                  <a:pt x="0" y="136061"/>
                  <a:pt x="136267" y="0"/>
                  <a:pt x="303775" y="0"/>
                </a:cubicBezTo>
                <a:close/>
              </a:path>
            </a:pathLst>
          </a:custGeom>
          <a:solidFill>
            <a:srgbClr val="FFFFFF"/>
          </a:solidFill>
          <a:ln>
            <a:noFill/>
          </a:ln>
        </p:spPr>
        <p:style>
          <a:lnRef idx="2">
            <a:srgbClr val="376FFF">
              <a:shade val="50000"/>
            </a:srgbClr>
          </a:lnRef>
          <a:fillRef idx="1">
            <a:srgbClr val="376FFF"/>
          </a:fillRef>
          <a:effectRef idx="0">
            <a:srgbClr val="376FFF"/>
          </a:effectRef>
          <a:fontRef idx="minor">
            <a:srgbClr val="FFFFFF"/>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solidFill>
                <a:srgbClr val="F84949"/>
              </a:solidFill>
              <a:cs typeface="荆南缘默体" pitchFamily="2" charset="-122"/>
            </a:endParaRPr>
          </a:p>
        </p:txBody>
      </p:sp>
      <p:sp>
        <p:nvSpPr>
          <p:cNvPr id="132" name="Oval 23"/>
          <p:cNvSpPr/>
          <p:nvPr>
            <p:custDataLst>
              <p:tags r:id="rId14"/>
            </p:custDataLst>
          </p:nvPr>
        </p:nvSpPr>
        <p:spPr>
          <a:xfrm>
            <a:off x="1272540" y="5852160"/>
            <a:ext cx="258445" cy="269875"/>
          </a:xfrm>
          <a:custGeom>
            <a:avLst/>
            <a:gdLst>
              <a:gd name="connsiteX0" fmla="*/ 244584 w 510088"/>
              <a:gd name="connsiteY0" fmla="*/ 269606 h 532904"/>
              <a:gd name="connsiteX1" fmla="*/ 203537 w 510088"/>
              <a:gd name="connsiteY1" fmla="*/ 310696 h 532904"/>
              <a:gd name="connsiteX2" fmla="*/ 244584 w 510088"/>
              <a:gd name="connsiteY2" fmla="*/ 351739 h 532904"/>
              <a:gd name="connsiteX3" fmla="*/ 285679 w 510088"/>
              <a:gd name="connsiteY3" fmla="*/ 310696 h 532904"/>
              <a:gd name="connsiteX4" fmla="*/ 244584 w 510088"/>
              <a:gd name="connsiteY4" fmla="*/ 269606 h 532904"/>
              <a:gd name="connsiteX5" fmla="*/ 333059 w 510088"/>
              <a:gd name="connsiteY5" fmla="*/ 135861 h 532904"/>
              <a:gd name="connsiteX6" fmla="*/ 344868 w 510088"/>
              <a:gd name="connsiteY6" fmla="*/ 137432 h 532904"/>
              <a:gd name="connsiteX7" fmla="*/ 352059 w 510088"/>
              <a:gd name="connsiteY7" fmla="*/ 146955 h 532904"/>
              <a:gd name="connsiteX8" fmla="*/ 341059 w 510088"/>
              <a:gd name="connsiteY8" fmla="*/ 166048 h 532904"/>
              <a:gd name="connsiteX9" fmla="*/ 319773 w 510088"/>
              <a:gd name="connsiteY9" fmla="*/ 171761 h 532904"/>
              <a:gd name="connsiteX10" fmla="*/ 316964 w 510088"/>
              <a:gd name="connsiteY10" fmla="*/ 175380 h 532904"/>
              <a:gd name="connsiteX11" fmla="*/ 316964 w 510088"/>
              <a:gd name="connsiteY11" fmla="*/ 306792 h 532904"/>
              <a:gd name="connsiteX12" fmla="*/ 317059 w 510088"/>
              <a:gd name="connsiteY12" fmla="*/ 310696 h 532904"/>
              <a:gd name="connsiteX13" fmla="*/ 244536 w 510088"/>
              <a:gd name="connsiteY13" fmla="*/ 383211 h 532904"/>
              <a:gd name="connsiteX14" fmla="*/ 191585 w 510088"/>
              <a:gd name="connsiteY14" fmla="*/ 360262 h 532904"/>
              <a:gd name="connsiteX15" fmla="*/ 172157 w 510088"/>
              <a:gd name="connsiteY15" fmla="*/ 305840 h 532904"/>
              <a:gd name="connsiteX16" fmla="*/ 237441 w 510088"/>
              <a:gd name="connsiteY16" fmla="*/ 238467 h 532904"/>
              <a:gd name="connsiteX17" fmla="*/ 285774 w 510088"/>
              <a:gd name="connsiteY17" fmla="*/ 251037 h 532904"/>
              <a:gd name="connsiteX18" fmla="*/ 285774 w 510088"/>
              <a:gd name="connsiteY18" fmla="*/ 166238 h 532904"/>
              <a:gd name="connsiteX19" fmla="*/ 302869 w 510088"/>
              <a:gd name="connsiteY19" fmla="*/ 143955 h 532904"/>
              <a:gd name="connsiteX20" fmla="*/ 121141 w 510088"/>
              <a:gd name="connsiteY20" fmla="*/ 32143 h 532904"/>
              <a:gd name="connsiteX21" fmla="*/ 32095 w 510088"/>
              <a:gd name="connsiteY21" fmla="*/ 121191 h 532904"/>
              <a:gd name="connsiteX22" fmla="*/ 32095 w 510088"/>
              <a:gd name="connsiteY22" fmla="*/ 411762 h 532904"/>
              <a:gd name="connsiteX23" fmla="*/ 121141 w 510088"/>
              <a:gd name="connsiteY23" fmla="*/ 500809 h 532904"/>
              <a:gd name="connsiteX24" fmla="*/ 388995 w 510088"/>
              <a:gd name="connsiteY24" fmla="*/ 500809 h 532904"/>
              <a:gd name="connsiteX25" fmla="*/ 478041 w 510088"/>
              <a:gd name="connsiteY25" fmla="*/ 411762 h 532904"/>
              <a:gd name="connsiteX26" fmla="*/ 478041 w 510088"/>
              <a:gd name="connsiteY26" fmla="*/ 121191 h 532904"/>
              <a:gd name="connsiteX27" fmla="*/ 388995 w 510088"/>
              <a:gd name="connsiteY27" fmla="*/ 32143 h 532904"/>
              <a:gd name="connsiteX28" fmla="*/ 121141 w 510088"/>
              <a:gd name="connsiteY28" fmla="*/ 0 h 532904"/>
              <a:gd name="connsiteX29" fmla="*/ 388995 w 510088"/>
              <a:gd name="connsiteY29" fmla="*/ 0 h 532904"/>
              <a:gd name="connsiteX30" fmla="*/ 510088 w 510088"/>
              <a:gd name="connsiteY30" fmla="*/ 121191 h 532904"/>
              <a:gd name="connsiteX31" fmla="*/ 510088 w 510088"/>
              <a:gd name="connsiteY31" fmla="*/ 411762 h 532904"/>
              <a:gd name="connsiteX32" fmla="*/ 388995 w 510088"/>
              <a:gd name="connsiteY32" fmla="*/ 532904 h 532904"/>
              <a:gd name="connsiteX33" fmla="*/ 121141 w 510088"/>
              <a:gd name="connsiteY33" fmla="*/ 532904 h 532904"/>
              <a:gd name="connsiteX34" fmla="*/ 0 w 510088"/>
              <a:gd name="connsiteY34" fmla="*/ 411762 h 532904"/>
              <a:gd name="connsiteX35" fmla="*/ 0 w 510088"/>
              <a:gd name="connsiteY35" fmla="*/ 121143 h 532904"/>
              <a:gd name="connsiteX36" fmla="*/ 121141 w 510088"/>
              <a:gd name="connsiteY36" fmla="*/ 0 h 532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10088" h="532904">
                <a:moveTo>
                  <a:pt x="244584" y="269606"/>
                </a:moveTo>
                <a:cubicBezTo>
                  <a:pt x="221965" y="269606"/>
                  <a:pt x="203537" y="288080"/>
                  <a:pt x="203537" y="310696"/>
                </a:cubicBezTo>
                <a:cubicBezTo>
                  <a:pt x="203537" y="333313"/>
                  <a:pt x="221965" y="351739"/>
                  <a:pt x="244584" y="351739"/>
                </a:cubicBezTo>
                <a:cubicBezTo>
                  <a:pt x="267203" y="351739"/>
                  <a:pt x="285679" y="333360"/>
                  <a:pt x="285679" y="310696"/>
                </a:cubicBezTo>
                <a:cubicBezTo>
                  <a:pt x="285679" y="288080"/>
                  <a:pt x="267203" y="269606"/>
                  <a:pt x="244584" y="269606"/>
                </a:cubicBezTo>
                <a:close/>
                <a:moveTo>
                  <a:pt x="333059" y="135861"/>
                </a:moveTo>
                <a:cubicBezTo>
                  <a:pt x="337011" y="134813"/>
                  <a:pt x="341249" y="135337"/>
                  <a:pt x="344868" y="137432"/>
                </a:cubicBezTo>
                <a:cubicBezTo>
                  <a:pt x="348487" y="139479"/>
                  <a:pt x="351059" y="142907"/>
                  <a:pt x="352059" y="146955"/>
                </a:cubicBezTo>
                <a:cubicBezTo>
                  <a:pt x="354344" y="155192"/>
                  <a:pt x="349392" y="163762"/>
                  <a:pt x="341059" y="166048"/>
                </a:cubicBezTo>
                <a:lnTo>
                  <a:pt x="319773" y="171761"/>
                </a:lnTo>
                <a:cubicBezTo>
                  <a:pt x="318107" y="172190"/>
                  <a:pt x="316964" y="173666"/>
                  <a:pt x="316964" y="175380"/>
                </a:cubicBezTo>
                <a:lnTo>
                  <a:pt x="316964" y="306792"/>
                </a:lnTo>
                <a:cubicBezTo>
                  <a:pt x="317011" y="307935"/>
                  <a:pt x="317059" y="309316"/>
                  <a:pt x="317059" y="310696"/>
                </a:cubicBezTo>
                <a:cubicBezTo>
                  <a:pt x="317059" y="350691"/>
                  <a:pt x="284536" y="383211"/>
                  <a:pt x="244536" y="383211"/>
                </a:cubicBezTo>
                <a:cubicBezTo>
                  <a:pt x="224584" y="383211"/>
                  <a:pt x="205299" y="374831"/>
                  <a:pt x="191585" y="360262"/>
                </a:cubicBezTo>
                <a:cubicBezTo>
                  <a:pt x="177728" y="345454"/>
                  <a:pt x="170823" y="326171"/>
                  <a:pt x="172157" y="305840"/>
                </a:cubicBezTo>
                <a:cubicBezTo>
                  <a:pt x="174442" y="270797"/>
                  <a:pt x="202489" y="241800"/>
                  <a:pt x="237441" y="238467"/>
                </a:cubicBezTo>
                <a:cubicBezTo>
                  <a:pt x="254631" y="236801"/>
                  <a:pt x="271774" y="241324"/>
                  <a:pt x="285774" y="251037"/>
                </a:cubicBezTo>
                <a:lnTo>
                  <a:pt x="285774" y="166238"/>
                </a:lnTo>
                <a:cubicBezTo>
                  <a:pt x="285774" y="155811"/>
                  <a:pt x="292821" y="146669"/>
                  <a:pt x="302869" y="143955"/>
                </a:cubicBezTo>
                <a:close/>
                <a:moveTo>
                  <a:pt x="121141" y="32143"/>
                </a:moveTo>
                <a:cubicBezTo>
                  <a:pt x="71999" y="32143"/>
                  <a:pt x="32095" y="72048"/>
                  <a:pt x="32095" y="121191"/>
                </a:cubicBezTo>
                <a:lnTo>
                  <a:pt x="32095" y="411762"/>
                </a:lnTo>
                <a:cubicBezTo>
                  <a:pt x="32095" y="460857"/>
                  <a:pt x="71999" y="500809"/>
                  <a:pt x="121141" y="500809"/>
                </a:cubicBezTo>
                <a:lnTo>
                  <a:pt x="388995" y="500809"/>
                </a:lnTo>
                <a:cubicBezTo>
                  <a:pt x="438089" y="500809"/>
                  <a:pt x="478041" y="460857"/>
                  <a:pt x="478041" y="411762"/>
                </a:cubicBezTo>
                <a:lnTo>
                  <a:pt x="478041" y="121191"/>
                </a:lnTo>
                <a:cubicBezTo>
                  <a:pt x="478041" y="72048"/>
                  <a:pt x="438089" y="32143"/>
                  <a:pt x="388995" y="32143"/>
                </a:cubicBezTo>
                <a:close/>
                <a:moveTo>
                  <a:pt x="121141" y="0"/>
                </a:moveTo>
                <a:lnTo>
                  <a:pt x="388995" y="0"/>
                </a:lnTo>
                <a:cubicBezTo>
                  <a:pt x="455756" y="0"/>
                  <a:pt x="510088" y="54334"/>
                  <a:pt x="510088" y="121191"/>
                </a:cubicBezTo>
                <a:lnTo>
                  <a:pt x="510088" y="411762"/>
                </a:lnTo>
                <a:cubicBezTo>
                  <a:pt x="510088" y="478571"/>
                  <a:pt x="455756" y="532904"/>
                  <a:pt x="388995" y="532904"/>
                </a:cubicBezTo>
                <a:lnTo>
                  <a:pt x="121141" y="532904"/>
                </a:lnTo>
                <a:cubicBezTo>
                  <a:pt x="54333" y="532904"/>
                  <a:pt x="0" y="478571"/>
                  <a:pt x="0" y="411762"/>
                </a:cubicBezTo>
                <a:lnTo>
                  <a:pt x="0" y="121143"/>
                </a:lnTo>
                <a:cubicBezTo>
                  <a:pt x="0" y="54334"/>
                  <a:pt x="54333" y="0"/>
                  <a:pt x="121141" y="0"/>
                </a:cubicBezTo>
                <a:close/>
              </a:path>
            </a:pathLst>
          </a:custGeom>
          <a:solidFill>
            <a:srgbClr val="FFFFFF"/>
          </a:solidFill>
          <a:ln>
            <a:noFill/>
          </a:ln>
        </p:spPr>
        <p:style>
          <a:lnRef idx="2">
            <a:srgbClr val="376FFF">
              <a:shade val="50000"/>
            </a:srgbClr>
          </a:lnRef>
          <a:fillRef idx="1">
            <a:srgbClr val="376FFF"/>
          </a:fillRef>
          <a:effectRef idx="0">
            <a:srgbClr val="376FFF"/>
          </a:effectRef>
          <a:fontRef idx="minor">
            <a:srgbClr val="FFFFFF"/>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solidFill>
                <a:srgbClr val="FFFFFF"/>
              </a:solidFill>
              <a:cs typeface="荆南缘默体" pitchFamily="2" charset="-122"/>
            </a:endParaRPr>
          </a:p>
        </p:txBody>
      </p:sp>
      <p:sp>
        <p:nvSpPr>
          <p:cNvPr id="133" name="Oval 24"/>
          <p:cNvSpPr/>
          <p:nvPr>
            <p:custDataLst>
              <p:tags r:id="rId15"/>
            </p:custDataLst>
          </p:nvPr>
        </p:nvSpPr>
        <p:spPr>
          <a:xfrm>
            <a:off x="3852545" y="5852160"/>
            <a:ext cx="258445" cy="269875"/>
          </a:xfrm>
          <a:custGeom>
            <a:avLst/>
            <a:gdLst>
              <a:gd name="connsiteX0" fmla="*/ 219264 w 510386"/>
              <a:gd name="connsiteY0" fmla="*/ 200090 h 532805"/>
              <a:gd name="connsiteX1" fmla="*/ 219264 w 510386"/>
              <a:gd name="connsiteY1" fmla="*/ 332743 h 532805"/>
              <a:gd name="connsiteX2" fmla="*/ 323819 w 510386"/>
              <a:gd name="connsiteY2" fmla="*/ 266393 h 532805"/>
              <a:gd name="connsiteX3" fmla="*/ 219973 w 510386"/>
              <a:gd name="connsiteY3" fmla="*/ 168177 h 532805"/>
              <a:gd name="connsiteX4" fmla="*/ 235793 w 510386"/>
              <a:gd name="connsiteY4" fmla="*/ 173035 h 532805"/>
              <a:gd name="connsiteX5" fmla="*/ 341157 w 510386"/>
              <a:gd name="connsiteY5" fmla="*/ 239910 h 532805"/>
              <a:gd name="connsiteX6" fmla="*/ 355733 w 510386"/>
              <a:gd name="connsiteY6" fmla="*/ 266345 h 532805"/>
              <a:gd name="connsiteX7" fmla="*/ 341205 w 510386"/>
              <a:gd name="connsiteY7" fmla="*/ 292828 h 532805"/>
              <a:gd name="connsiteX8" fmla="*/ 235745 w 510386"/>
              <a:gd name="connsiteY8" fmla="*/ 359703 h 532805"/>
              <a:gd name="connsiteX9" fmla="*/ 218978 w 510386"/>
              <a:gd name="connsiteY9" fmla="*/ 364561 h 532805"/>
              <a:gd name="connsiteX10" fmla="*/ 203831 w 510386"/>
              <a:gd name="connsiteY10" fmla="*/ 360703 h 532805"/>
              <a:gd name="connsiteX11" fmla="*/ 187588 w 510386"/>
              <a:gd name="connsiteY11" fmla="*/ 333267 h 532805"/>
              <a:gd name="connsiteX12" fmla="*/ 187588 w 510386"/>
              <a:gd name="connsiteY12" fmla="*/ 199471 h 532805"/>
              <a:gd name="connsiteX13" fmla="*/ 203831 w 510386"/>
              <a:gd name="connsiteY13" fmla="*/ 172035 h 532805"/>
              <a:gd name="connsiteX14" fmla="*/ 219973 w 510386"/>
              <a:gd name="connsiteY14" fmla="*/ 168177 h 532805"/>
              <a:gd name="connsiteX15" fmla="*/ 123287 w 510386"/>
              <a:gd name="connsiteY15" fmla="*/ 39523 h 532805"/>
              <a:gd name="connsiteX16" fmla="*/ 39524 w 510386"/>
              <a:gd name="connsiteY16" fmla="*/ 123284 h 532805"/>
              <a:gd name="connsiteX17" fmla="*/ 39524 w 510386"/>
              <a:gd name="connsiteY17" fmla="*/ 409473 h 532805"/>
              <a:gd name="connsiteX18" fmla="*/ 123287 w 510386"/>
              <a:gd name="connsiteY18" fmla="*/ 493234 h 532805"/>
              <a:gd name="connsiteX19" fmla="*/ 387099 w 510386"/>
              <a:gd name="connsiteY19" fmla="*/ 493234 h 532805"/>
              <a:gd name="connsiteX20" fmla="*/ 470862 w 510386"/>
              <a:gd name="connsiteY20" fmla="*/ 409473 h 532805"/>
              <a:gd name="connsiteX21" fmla="*/ 470862 w 510386"/>
              <a:gd name="connsiteY21" fmla="*/ 123284 h 532805"/>
              <a:gd name="connsiteX22" fmla="*/ 387099 w 510386"/>
              <a:gd name="connsiteY22" fmla="*/ 39523 h 532805"/>
              <a:gd name="connsiteX23" fmla="*/ 123287 w 510386"/>
              <a:gd name="connsiteY23" fmla="*/ 0 h 532805"/>
              <a:gd name="connsiteX24" fmla="*/ 387099 w 510386"/>
              <a:gd name="connsiteY24" fmla="*/ 0 h 532805"/>
              <a:gd name="connsiteX25" fmla="*/ 510386 w 510386"/>
              <a:gd name="connsiteY25" fmla="*/ 123284 h 532805"/>
              <a:gd name="connsiteX26" fmla="*/ 510386 w 510386"/>
              <a:gd name="connsiteY26" fmla="*/ 409521 h 532805"/>
              <a:gd name="connsiteX27" fmla="*/ 387099 w 510386"/>
              <a:gd name="connsiteY27" fmla="*/ 532805 h 532805"/>
              <a:gd name="connsiteX28" fmla="*/ 123287 w 510386"/>
              <a:gd name="connsiteY28" fmla="*/ 532805 h 532805"/>
              <a:gd name="connsiteX29" fmla="*/ 0 w 510386"/>
              <a:gd name="connsiteY29" fmla="*/ 409521 h 532805"/>
              <a:gd name="connsiteX30" fmla="*/ 0 w 510386"/>
              <a:gd name="connsiteY30" fmla="*/ 123284 h 532805"/>
              <a:gd name="connsiteX31" fmla="*/ 123287 w 510386"/>
              <a:gd name="connsiteY31" fmla="*/ 0 h 532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0386" h="532805">
                <a:moveTo>
                  <a:pt x="219264" y="200090"/>
                </a:moveTo>
                <a:lnTo>
                  <a:pt x="219264" y="332743"/>
                </a:lnTo>
                <a:lnTo>
                  <a:pt x="323819" y="266393"/>
                </a:lnTo>
                <a:close/>
                <a:moveTo>
                  <a:pt x="219973" y="168177"/>
                </a:moveTo>
                <a:cubicBezTo>
                  <a:pt x="225492" y="168344"/>
                  <a:pt x="230958" y="169963"/>
                  <a:pt x="235793" y="173035"/>
                </a:cubicBezTo>
                <a:lnTo>
                  <a:pt x="341157" y="239910"/>
                </a:lnTo>
                <a:cubicBezTo>
                  <a:pt x="350255" y="245721"/>
                  <a:pt x="355733" y="255628"/>
                  <a:pt x="355733" y="266345"/>
                </a:cubicBezTo>
                <a:cubicBezTo>
                  <a:pt x="355733" y="277158"/>
                  <a:pt x="350303" y="287065"/>
                  <a:pt x="341205" y="292828"/>
                </a:cubicBezTo>
                <a:lnTo>
                  <a:pt x="235745" y="359703"/>
                </a:lnTo>
                <a:cubicBezTo>
                  <a:pt x="230649" y="362989"/>
                  <a:pt x="224790" y="364561"/>
                  <a:pt x="218978" y="364561"/>
                </a:cubicBezTo>
                <a:cubicBezTo>
                  <a:pt x="213739" y="364561"/>
                  <a:pt x="208547" y="363323"/>
                  <a:pt x="203831" y="360703"/>
                </a:cubicBezTo>
                <a:cubicBezTo>
                  <a:pt x="193828" y="355225"/>
                  <a:pt x="187588" y="344699"/>
                  <a:pt x="187588" y="333267"/>
                </a:cubicBezTo>
                <a:lnTo>
                  <a:pt x="187588" y="199471"/>
                </a:lnTo>
                <a:cubicBezTo>
                  <a:pt x="187588" y="188039"/>
                  <a:pt x="193828" y="177560"/>
                  <a:pt x="203831" y="172035"/>
                </a:cubicBezTo>
                <a:cubicBezTo>
                  <a:pt x="208880" y="169296"/>
                  <a:pt x="214453" y="168010"/>
                  <a:pt x="219973" y="168177"/>
                </a:cubicBezTo>
                <a:close/>
                <a:moveTo>
                  <a:pt x="123287" y="39523"/>
                </a:moveTo>
                <a:cubicBezTo>
                  <a:pt x="77096" y="39523"/>
                  <a:pt x="39524" y="77094"/>
                  <a:pt x="39524" y="123284"/>
                </a:cubicBezTo>
                <a:lnTo>
                  <a:pt x="39524" y="409473"/>
                </a:lnTo>
                <a:cubicBezTo>
                  <a:pt x="39524" y="455663"/>
                  <a:pt x="77096" y="493234"/>
                  <a:pt x="123287" y="493234"/>
                </a:cubicBezTo>
                <a:lnTo>
                  <a:pt x="387099" y="493234"/>
                </a:lnTo>
                <a:cubicBezTo>
                  <a:pt x="433290" y="493234"/>
                  <a:pt x="470862" y="455663"/>
                  <a:pt x="470862" y="409473"/>
                </a:cubicBezTo>
                <a:lnTo>
                  <a:pt x="470862" y="123284"/>
                </a:lnTo>
                <a:cubicBezTo>
                  <a:pt x="470862" y="77094"/>
                  <a:pt x="433290" y="39523"/>
                  <a:pt x="387099" y="39523"/>
                </a:cubicBezTo>
                <a:close/>
                <a:moveTo>
                  <a:pt x="123287" y="0"/>
                </a:moveTo>
                <a:lnTo>
                  <a:pt x="387099" y="0"/>
                </a:lnTo>
                <a:cubicBezTo>
                  <a:pt x="455100" y="0"/>
                  <a:pt x="510386" y="55333"/>
                  <a:pt x="510386" y="123284"/>
                </a:cubicBezTo>
                <a:lnTo>
                  <a:pt x="510386" y="409521"/>
                </a:lnTo>
                <a:cubicBezTo>
                  <a:pt x="510386" y="477520"/>
                  <a:pt x="455100" y="532805"/>
                  <a:pt x="387099" y="532805"/>
                </a:cubicBezTo>
                <a:lnTo>
                  <a:pt x="123287" y="532805"/>
                </a:lnTo>
                <a:cubicBezTo>
                  <a:pt x="55334" y="532805"/>
                  <a:pt x="0" y="477520"/>
                  <a:pt x="0" y="409521"/>
                </a:cubicBezTo>
                <a:lnTo>
                  <a:pt x="0" y="123284"/>
                </a:lnTo>
                <a:cubicBezTo>
                  <a:pt x="0" y="55333"/>
                  <a:pt x="55334" y="0"/>
                  <a:pt x="123287" y="0"/>
                </a:cubicBezTo>
                <a:close/>
              </a:path>
            </a:pathLst>
          </a:custGeom>
          <a:solidFill>
            <a:srgbClr val="FFFFFF"/>
          </a:solidFill>
          <a:ln>
            <a:noFill/>
          </a:ln>
        </p:spPr>
        <p:style>
          <a:lnRef idx="2">
            <a:srgbClr val="376FFF">
              <a:shade val="50000"/>
            </a:srgbClr>
          </a:lnRef>
          <a:fillRef idx="1">
            <a:srgbClr val="376FFF"/>
          </a:fillRef>
          <a:effectRef idx="0">
            <a:srgbClr val="376FFF"/>
          </a:effectRef>
          <a:fontRef idx="minor">
            <a:srgbClr val="FFFFFF"/>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solidFill>
                <a:srgbClr val="FFFFFF"/>
              </a:solidFill>
              <a:cs typeface="荆南缘默体" pitchFamily="2" charset="-122"/>
            </a:endParaRPr>
          </a:p>
        </p:txBody>
      </p:sp>
      <p:pic>
        <p:nvPicPr>
          <p:cNvPr id="5" name="图片 4" descr="E:/设计图片素材4/pexels-huy-phan-316220-2277385.jpgpexels-huy-phan-316220-2277385"/>
          <p:cNvPicPr>
            <a:picLocks noChangeAspect="1"/>
          </p:cNvPicPr>
          <p:nvPr>
            <p:custDataLst>
              <p:tags r:id="rId16"/>
            </p:custDataLst>
          </p:nvPr>
        </p:nvPicPr>
        <p:blipFill>
          <a:blip r:embed="rId17"/>
          <a:srcRect l="7015" r="7015"/>
          <a:stretch>
            <a:fillRect/>
          </a:stretch>
        </p:blipFill>
        <p:spPr>
          <a:xfrm>
            <a:off x="6177280" y="2047875"/>
            <a:ext cx="4929505" cy="3644265"/>
          </a:xfrm>
          <a:prstGeom prst="rect">
            <a:avLst/>
          </a:prstGeom>
          <a:solidFill>
            <a:schemeClr val="accent1"/>
          </a:solidFill>
        </p:spPr>
      </p:pic>
    </p:spTree>
    <p:custDataLst>
      <p:tags r:id="rId18"/>
    </p:custData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data/temp/40ae710f-c193-11ef-807c-9edb22951955.jpg@base@tag=imgScale&amp;m=1&amp;w=3384&amp;h=1157&amp;q=9540ae710f-c193-11ef-807c-9edb22951955"/>
          <p:cNvPicPr>
            <a:picLocks noChangeAspect="1"/>
          </p:cNvPicPr>
          <p:nvPr>
            <p:custDataLst>
              <p:tags r:id="rId1"/>
            </p:custDataLst>
          </p:nvPr>
        </p:nvPicPr>
        <p:blipFill rotWithShape="1">
          <a:blip r:embed="rId2"/>
          <a:srcRect t="7378" b="7378"/>
          <a:stretch>
            <a:fillRect/>
          </a:stretch>
        </p:blipFill>
        <p:spPr>
          <a:xfrm>
            <a:off x="0" y="-566420"/>
            <a:ext cx="12192000" cy="4169364"/>
          </a:xfrm>
          <a:custGeom>
            <a:avLst/>
            <a:gdLst>
              <a:gd name="connsiteX0" fmla="*/ 0 w 10800000"/>
              <a:gd name="connsiteY0" fmla="*/ 0 h 3477260"/>
              <a:gd name="connsiteX1" fmla="*/ 10800000 w 10800000"/>
              <a:gd name="connsiteY1" fmla="*/ 0 h 3477260"/>
              <a:gd name="connsiteX2" fmla="*/ 10800000 w 10800000"/>
              <a:gd name="connsiteY2" fmla="*/ 3477260 h 3477260"/>
              <a:gd name="connsiteX3" fmla="*/ 0 w 10800000"/>
              <a:gd name="connsiteY3" fmla="*/ 3477260 h 3477260"/>
            </a:gdLst>
            <a:ahLst/>
            <a:cxnLst>
              <a:cxn ang="0">
                <a:pos x="connsiteX0" y="connsiteY0"/>
              </a:cxn>
              <a:cxn ang="0">
                <a:pos x="connsiteX1" y="connsiteY1"/>
              </a:cxn>
              <a:cxn ang="0">
                <a:pos x="connsiteX2" y="connsiteY2"/>
              </a:cxn>
              <a:cxn ang="0">
                <a:pos x="connsiteX3" y="connsiteY3"/>
              </a:cxn>
            </a:cxnLst>
            <a:rect l="l" t="t" r="r" b="b"/>
            <a:pathLst>
              <a:path w="10800000" h="3477260">
                <a:moveTo>
                  <a:pt x="0" y="0"/>
                </a:moveTo>
                <a:lnTo>
                  <a:pt x="10800000" y="0"/>
                </a:lnTo>
                <a:lnTo>
                  <a:pt x="10800000" y="3477260"/>
                </a:lnTo>
                <a:lnTo>
                  <a:pt x="0" y="3477260"/>
                </a:lnTo>
                <a:close/>
              </a:path>
            </a:pathLst>
          </a:custGeom>
          <a:ln w="9525" cap="flat" cmpd="sng" algn="ctr">
            <a:solidFill>
              <a:schemeClr val="dk1">
                <a:lumMod val="40000"/>
                <a:lumOff val="60000"/>
                <a:alpha val="50000"/>
              </a:schemeClr>
            </a:solidFill>
            <a:prstDash val="solid"/>
            <a:round/>
            <a:headEnd type="none" w="med" len="med"/>
            <a:tailEnd type="none" w="med" len="med"/>
          </a:ln>
        </p:spPr>
      </p:pic>
      <p:sp>
        <p:nvSpPr>
          <p:cNvPr id="3" name="标题 2"/>
          <p:cNvSpPr>
            <a:spLocks noGrp="1"/>
          </p:cNvSpPr>
          <p:nvPr>
            <p:ph type="title"/>
            <p:custDataLst>
              <p:tags r:id="rId3"/>
            </p:custDataLst>
          </p:nvPr>
        </p:nvSpPr>
        <p:spPr>
          <a:xfrm>
            <a:off x="6779315" y="3740536"/>
            <a:ext cx="4809436" cy="1462371"/>
          </a:xfrm>
        </p:spPr>
        <p:txBody>
          <a:bodyPr>
            <a:normAutofit/>
          </a:bodyPr>
          <a:lstStyle/>
          <a:p>
            <a:pPr algn="r">
              <a:lnSpc>
                <a:spcPct val="120000"/>
              </a:lnSpc>
            </a:pPr>
            <a:r>
              <a:rPr lang="zh-CN" altLang="en-US" sz="3600" dirty="0"/>
              <a:t>BWO算法与其他智能群体算法的对比</a:t>
            </a:r>
            <a:endParaRPr lang="zh-CN" altLang="en-US" sz="3600" dirty="0"/>
          </a:p>
        </p:txBody>
      </p:sp>
      <p:sp>
        <p:nvSpPr>
          <p:cNvPr id="2" name="矩形 1"/>
          <p:cNvSpPr/>
          <p:nvPr>
            <p:custDataLst>
              <p:tags r:id="rId4"/>
            </p:custDataLst>
          </p:nvPr>
        </p:nvSpPr>
        <p:spPr>
          <a:xfrm>
            <a:off x="476885" y="3740987"/>
            <a:ext cx="4931410" cy="446462"/>
          </a:xfrm>
          <a:prstGeom prst="rect">
            <a:avLst/>
          </a:prstGeom>
          <a:noFill/>
        </p:spPr>
        <p:txBody>
          <a:bodyPr wrap="square" lIns="0" tIns="0" rIns="0" bIns="0" rtlCol="0" anchor="b">
            <a:noAutofit/>
          </a:bodyPr>
          <a:p>
            <a:pPr>
              <a:spcBef>
                <a:spcPct val="0"/>
              </a:spcBef>
              <a:spcAft>
                <a:spcPct val="0"/>
              </a:spcAft>
            </a:pPr>
            <a:r>
              <a:rPr lang="zh-CN" altLang="en-US" sz="24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算法的可扩展性分析</a:t>
            </a:r>
            <a:endParaRPr lang="zh-CN" altLang="en-US" sz="24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6" name="矩形 5"/>
          <p:cNvSpPr/>
          <p:nvPr>
            <p:custDataLst>
              <p:tags r:id="rId5"/>
            </p:custDataLst>
          </p:nvPr>
        </p:nvSpPr>
        <p:spPr>
          <a:xfrm>
            <a:off x="476885" y="4325262"/>
            <a:ext cx="4930775" cy="1213641"/>
          </a:xfrm>
          <a:prstGeom prst="rect">
            <a:avLst/>
          </a:prstGeom>
        </p:spPr>
        <p:txBody>
          <a:bodyPr wrap="square" lIns="0" tIns="0" rIns="0" bIns="0">
            <a:noAutofit/>
          </a:bodyPr>
          <a:p>
            <a:pPr algn="just">
              <a:lnSpc>
                <a:spcPct val="150000"/>
              </a:lnSpc>
              <a:spcBef>
                <a:spcPct val="0"/>
              </a:spcBef>
              <a:spcAft>
                <a:spcPct val="0"/>
              </a:spcAft>
            </a:pPr>
            <a:r>
              <a:rPr lang="zh-CN" altLang="en-US" dirty="0">
                <a:solidFill>
                  <a:schemeClr val="tx1">
                    <a:lumMod val="75000"/>
                    <a:lumOff val="25000"/>
                  </a:schemeClr>
                </a:solidFill>
                <a:latin typeface="MiSans" panose="00000500000000000000" charset="-122"/>
                <a:ea typeface="MiSans" panose="00000500000000000000" charset="-122"/>
                <a:cs typeface="MiSans" panose="00000500000000000000" charset="-122"/>
                <a:sym typeface="MiSans" panose="00000500000000000000" charset="-122"/>
              </a:rPr>
              <a:t>通过不同阶段的替换和算法的组合实验，我们发现，最佳个体和最佳位置对第二阶段函数的收敛性能起到了关键作用。</a:t>
            </a:r>
            <a:endParaRPr lang="zh-CN" altLang="en-US" dirty="0">
              <a:solidFill>
                <a:schemeClr val="tx1">
                  <a:lumMod val="75000"/>
                  <a:lumOff val="25000"/>
                </a:schemeClr>
              </a:solidFill>
              <a:latin typeface="MiSans" panose="00000500000000000000" charset="-122"/>
              <a:ea typeface="MiSans" panose="00000500000000000000" charset="-122"/>
              <a:cs typeface="MiSans" panose="00000500000000000000" charset="-122"/>
              <a:sym typeface="MiSans" panose="00000500000000000000" charset="-122"/>
            </a:endParaRPr>
          </a:p>
          <a:p>
            <a:pPr algn="just">
              <a:lnSpc>
                <a:spcPct val="150000"/>
              </a:lnSpc>
              <a:spcBef>
                <a:spcPct val="0"/>
              </a:spcBef>
              <a:spcAft>
                <a:spcPct val="0"/>
              </a:spcAft>
            </a:pPr>
            <a:r>
              <a:rPr lang="zh-CN" altLang="en-US" dirty="0">
                <a:solidFill>
                  <a:schemeClr val="tx1">
                    <a:lumMod val="75000"/>
                    <a:lumOff val="25000"/>
                  </a:schemeClr>
                </a:solidFill>
                <a:latin typeface="MiSans" panose="00000500000000000000" charset="-122"/>
                <a:ea typeface="MiSans" panose="00000500000000000000" charset="-122"/>
                <a:cs typeface="MiSans" panose="00000500000000000000" charset="-122"/>
                <a:sym typeface="MiSans" panose="00000500000000000000" charset="-122"/>
              </a:rPr>
              <a:t>因此我们设想，能不能把最佳位置导向引入第一阶段的全局搜索中，会不会提高模型的搜索</a:t>
            </a:r>
            <a:r>
              <a:rPr lang="zh-CN" altLang="en-US" dirty="0">
                <a:solidFill>
                  <a:schemeClr val="tx1">
                    <a:lumMod val="75000"/>
                    <a:lumOff val="25000"/>
                  </a:schemeClr>
                </a:solidFill>
                <a:latin typeface="MiSans" panose="00000500000000000000" charset="-122"/>
                <a:ea typeface="MiSans" panose="00000500000000000000" charset="-122"/>
                <a:cs typeface="MiSans" panose="00000500000000000000" charset="-122"/>
                <a:sym typeface="MiSans" panose="00000500000000000000" charset="-122"/>
              </a:rPr>
              <a:t>能力</a:t>
            </a:r>
            <a:endParaRPr lang="zh-CN" altLang="en-US" dirty="0">
              <a:solidFill>
                <a:schemeClr val="tx1">
                  <a:lumMod val="75000"/>
                  <a:lumOff val="2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Tree>
    <p:custDataLst>
      <p:tags r:id="rId6"/>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data/temp/3f6a3438-c193-11ef-b464-f6f39c49fd56.png@base@tag=imgScale&amp;m=1&amp;w=1076&amp;h=1904&amp;q=953f6a3438-c193-11ef-b464-f6f39c49fd56"/>
          <p:cNvPicPr>
            <a:picLocks noChangeAspect="1"/>
          </p:cNvPicPr>
          <p:nvPr>
            <p:custDataLst>
              <p:tags r:id="rId1"/>
            </p:custDataLst>
          </p:nvPr>
        </p:nvPicPr>
        <p:blipFill rotWithShape="1">
          <a:blip r:embed="rId2"/>
          <a:srcRect l="21727" r="21727"/>
          <a:stretch>
            <a:fillRect/>
          </a:stretch>
        </p:blipFill>
        <p:spPr>
          <a:xfrm>
            <a:off x="3175" y="0"/>
            <a:ext cx="3305175" cy="6858000"/>
          </a:xfrm>
          <a:custGeom>
            <a:avLst/>
            <a:gdLst>
              <a:gd name="connsiteX0" fmla="*/ 0 w 3877900"/>
              <a:gd name="connsiteY0" fmla="*/ 0 h 6858000"/>
              <a:gd name="connsiteX1" fmla="*/ 3877900 w 3877900"/>
              <a:gd name="connsiteY1" fmla="*/ 0 h 6858000"/>
              <a:gd name="connsiteX2" fmla="*/ 3877900 w 3877900"/>
              <a:gd name="connsiteY2" fmla="*/ 6858000 h 6858000"/>
              <a:gd name="connsiteX3" fmla="*/ 0 w 3877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877900" h="6858000">
                <a:moveTo>
                  <a:pt x="0" y="0"/>
                </a:moveTo>
                <a:lnTo>
                  <a:pt x="3877900" y="0"/>
                </a:lnTo>
                <a:lnTo>
                  <a:pt x="3877900" y="6858000"/>
                </a:lnTo>
                <a:lnTo>
                  <a:pt x="0" y="6858000"/>
                </a:lnTo>
                <a:close/>
              </a:path>
            </a:pathLst>
          </a:custGeom>
          <a:solidFill>
            <a:schemeClr val="accent1"/>
          </a:solidFill>
          <a:ln w="9525" cap="flat" cmpd="sng" algn="ctr">
            <a:solidFill>
              <a:schemeClr val="dk1">
                <a:lumMod val="40000"/>
                <a:lumOff val="60000"/>
                <a:alpha val="50000"/>
              </a:schemeClr>
            </a:solidFill>
            <a:prstDash val="solid"/>
            <a:round/>
            <a:headEnd type="none" w="med" len="med"/>
            <a:tailEnd type="none" w="med" len="med"/>
          </a:ln>
        </p:spPr>
      </p:pic>
      <p:sp>
        <p:nvSpPr>
          <p:cNvPr id="6" name="标题 5"/>
          <p:cNvSpPr>
            <a:spLocks noGrp="1"/>
          </p:cNvSpPr>
          <p:nvPr>
            <p:ph type="title"/>
            <p:custDataLst>
              <p:tags r:id="rId3"/>
            </p:custDataLst>
          </p:nvPr>
        </p:nvSpPr>
        <p:spPr>
          <a:xfrm>
            <a:off x="3807520" y="257984"/>
            <a:ext cx="7228617" cy="704850"/>
          </a:xfrm>
        </p:spPr>
        <p:txBody>
          <a:bodyPr lIns="0" tIns="0" rIns="0" bIns="0" anchor="b" anchorCtr="0">
            <a:normAutofit fontScale="90000"/>
          </a:bodyPr>
          <a:lstStyle/>
          <a:p>
            <a:r>
              <a:rPr lang="en-US" altLang="zh-CN">
                <a:sym typeface="+mn-ea"/>
              </a:rPr>
              <a:t>Comparison of BWO Algorithm with Other Intelligent Swarm Algorithms</a:t>
            </a:r>
            <a:endParaRPr lang="zh-CN" altLang="en-US" dirty="0"/>
          </a:p>
        </p:txBody>
      </p:sp>
      <p:sp>
        <p:nvSpPr>
          <p:cNvPr id="4" name="矩形 3"/>
          <p:cNvSpPr/>
          <p:nvPr>
            <p:custDataLst>
              <p:tags r:id="rId4"/>
            </p:custDataLst>
          </p:nvPr>
        </p:nvSpPr>
        <p:spPr>
          <a:xfrm>
            <a:off x="4491287" y="1560960"/>
            <a:ext cx="6545152" cy="919848"/>
          </a:xfrm>
          <a:prstGeom prst="rect">
            <a:avLst/>
          </a:prstGeom>
          <a:noFill/>
        </p:spPr>
        <p:txBody>
          <a:bodyPr wrap="square" lIns="0" tIns="0" rIns="0" bIns="0" rtlCol="0" anchor="t" anchorCtr="0">
            <a:noAutofit/>
          </a:bodyPr>
          <a:p>
            <a:pPr lvl="0">
              <a:lnSpc>
                <a:spcPct val="150000"/>
              </a:lnSpc>
              <a:spcBef>
                <a:spcPct val="0"/>
              </a:spcBef>
              <a:spcAft>
                <a:spcPct val="0"/>
              </a:spcAft>
            </a:pPr>
            <a:r>
              <a:rPr lang="zh-CN" altLang="en-US"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智能群体算法的位置变化基于随机数。鲸鱼可能会找到好的位置，但在更新时可能会移动到其他地方。使用最佳位置作为指导可以使所有鲸鱼接近它。我们在</a:t>
            </a:r>
            <a:r>
              <a:rPr lang="en-US" altLang="zh-CN"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BWO</a:t>
            </a:r>
            <a:r>
              <a:rPr lang="zh-CN" altLang="en-US"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的第一阶段使用最佳位置作为指导来改进位置变换。这保持了全局搜索的广度并增强了局部搜索的收敛性。</a:t>
            </a:r>
            <a:endParaRPr lang="zh-CN" altLang="en-US"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2" name="矩形 11"/>
          <p:cNvSpPr/>
          <p:nvPr>
            <p:custDataLst>
              <p:tags r:id="rId5"/>
            </p:custDataLst>
          </p:nvPr>
        </p:nvSpPr>
        <p:spPr>
          <a:xfrm>
            <a:off x="4491287" y="1126568"/>
            <a:ext cx="6545152" cy="384689"/>
          </a:xfrm>
          <a:prstGeom prst="rect">
            <a:avLst/>
          </a:prstGeom>
          <a:noFill/>
        </p:spPr>
        <p:txBody>
          <a:bodyPr wrap="square" lIns="0" tIns="0" rIns="0" bIns="0" rtlCol="0" anchor="b">
            <a:noAutofit/>
          </a:bodyPr>
          <a:p>
            <a:pPr>
              <a:spcBef>
                <a:spcPct val="0"/>
              </a:spcBef>
              <a:spcAft>
                <a:spcPct val="0"/>
              </a:spcAft>
              <a:buClr>
                <a:schemeClr val="accent1"/>
              </a:buClr>
              <a:buSzPct val="70000"/>
            </a:pPr>
            <a:r>
              <a:rPr lang="en-US" altLang="zh-CN"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Using the best individual as a guide</a:t>
            </a:r>
            <a:endParaRPr lang="en-US" altLang="zh-CN"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pic>
        <p:nvPicPr>
          <p:cNvPr id="22" name="图形 11"/>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3640887" y="1232783"/>
            <a:ext cx="490903" cy="490903"/>
          </a:xfrm>
          <a:prstGeom prst="rect">
            <a:avLst/>
          </a:prstGeom>
        </p:spPr>
      </p:pic>
      <p:pic>
        <p:nvPicPr>
          <p:cNvPr id="3" name="图片 2" descr="D:/JerryHuang/作业/大三上半学期/python 实践作业/pptUse Picture/f3ab7eb0f146f7866203cc0f2b100ce1.pngf3ab7eb0f146f7866203cc0f2b100ce1"/>
          <p:cNvPicPr>
            <a:picLocks noChangeAspect="1"/>
          </p:cNvPicPr>
          <p:nvPr/>
        </p:nvPicPr>
        <p:blipFill>
          <a:blip r:embed="rId9"/>
          <a:srcRect l="2791" r="2791"/>
          <a:stretch>
            <a:fillRect/>
          </a:stretch>
        </p:blipFill>
        <p:spPr>
          <a:xfrm>
            <a:off x="5241290" y="3248025"/>
            <a:ext cx="5045075" cy="3448050"/>
          </a:xfrm>
          <a:prstGeom prst="rect">
            <a:avLst/>
          </a:prstGeom>
        </p:spPr>
      </p:pic>
    </p:spTree>
    <p:custDataLst>
      <p:tags r:id="rId10"/>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
            <p:custDataLst>
              <p:tags r:id="rId1"/>
            </p:custDataLst>
          </p:nvPr>
        </p:nvSpPr>
        <p:spPr/>
        <p:txBody>
          <a:bodyPr/>
          <a:lstStyle/>
          <a:p>
            <a:r>
              <a:rPr lang="zh-CN" altLang="en-US"/>
              <a:t>目录</a:t>
            </a:r>
            <a:endParaRPr lang="zh-CN" altLang="en-US"/>
          </a:p>
        </p:txBody>
      </p:sp>
      <p:sp>
        <p:nvSpPr>
          <p:cNvPr id="26" name="序号"/>
          <p:cNvSpPr txBox="1"/>
          <p:nvPr>
            <p:custDataLst>
              <p:tags r:id="rId2"/>
            </p:custDataLst>
          </p:nvPr>
        </p:nvSpPr>
        <p:spPr>
          <a:xfrm>
            <a:off x="946785" y="2937510"/>
            <a:ext cx="2204085" cy="842645"/>
          </a:xfrm>
          <a:prstGeom prst="rect">
            <a:avLst/>
          </a:prstGeom>
          <a:noFill/>
        </p:spPr>
        <p:txBody>
          <a:bodyPr wrap="square" lIns="76200" tIns="76200" rIns="0" bIns="0" rtlCol="0" anchor="ctr" anchorCtr="0">
            <a:normAutofit/>
          </a:bodyPr>
          <a:lstStyle/>
          <a:p>
            <a:pPr algn="l"/>
            <a:r>
              <a:rPr lang="en-US" altLang="zh-CN" sz="4000" dirty="0">
                <a:gradFill>
                  <a:gsLst>
                    <a:gs pos="0">
                      <a:schemeClr val="accent1"/>
                    </a:gs>
                    <a:gs pos="100000">
                      <a:schemeClr val="accent5"/>
                    </a:gs>
                  </a:gsLst>
                  <a:lin ang="0" scaled="0"/>
                </a:gradFill>
                <a:effectLst/>
                <a:latin typeface="+mj-lt"/>
                <a:ea typeface="+mj-lt"/>
                <a:cs typeface="MiSans Bold" panose="00000800000000000000" charset="-122"/>
                <a:sym typeface="MiSans" panose="00000500000000000000" charset="-122"/>
              </a:rPr>
              <a:t>01</a:t>
            </a:r>
            <a:endParaRPr lang="en-US" altLang="zh-CN" sz="4000" dirty="0">
              <a:gradFill>
                <a:gsLst>
                  <a:gs pos="0">
                    <a:schemeClr val="accent1"/>
                  </a:gs>
                  <a:gs pos="100000">
                    <a:schemeClr val="accent5"/>
                  </a:gs>
                </a:gsLst>
                <a:lin ang="0" scaled="0"/>
              </a:gradFill>
              <a:effectLst/>
              <a:latin typeface="+mj-lt"/>
              <a:ea typeface="+mj-lt"/>
              <a:cs typeface="MiSans Bold" panose="00000800000000000000" charset="-122"/>
              <a:sym typeface="MiSans" panose="00000500000000000000" charset="-122"/>
            </a:endParaRPr>
          </a:p>
        </p:txBody>
      </p:sp>
      <p:sp>
        <p:nvSpPr>
          <p:cNvPr id="28" name="标题"/>
          <p:cNvSpPr txBox="1"/>
          <p:nvPr>
            <p:custDataLst>
              <p:tags r:id="rId3"/>
            </p:custDataLst>
          </p:nvPr>
        </p:nvSpPr>
        <p:spPr>
          <a:xfrm>
            <a:off x="946785" y="4387850"/>
            <a:ext cx="2203450" cy="1047600"/>
          </a:xfrm>
          <a:prstGeom prst="rect">
            <a:avLst/>
          </a:prstGeom>
          <a:noFill/>
        </p:spPr>
        <p:txBody>
          <a:bodyPr wrap="square" lIns="76200" tIns="0" rIns="0" bIns="0" rtlCol="0" anchor="t" anchorCtr="0">
            <a:normAutofit/>
          </a:bodyPr>
          <a:lstStyle/>
          <a:p>
            <a:pPr>
              <a:lnSpc>
                <a:spcPct val="90000"/>
              </a:lnSpc>
            </a:pPr>
            <a:r>
              <a:rPr lang="zh-CN" altLang="en-US" sz="2000" dirty="0">
                <a:solidFill>
                  <a:srgbClr val="FFFFFF"/>
                </a:solidFill>
                <a:latin typeface="+mj-lt"/>
                <a:ea typeface="+mj-lt"/>
                <a:cs typeface="MiSans Bold" panose="00000800000000000000" charset="-122"/>
                <a:sym typeface="MiSans Bold" panose="00000800000000000000" charset="-122"/>
              </a:rPr>
              <a:t>智能群体算法概述</a:t>
            </a:r>
            <a:endParaRPr lang="zh-CN" altLang="en-US" sz="2000" dirty="0">
              <a:solidFill>
                <a:srgbClr val="FFFFFF"/>
              </a:solidFill>
              <a:latin typeface="+mj-lt"/>
              <a:ea typeface="+mj-lt"/>
              <a:cs typeface="MiSans Bold" panose="00000800000000000000" charset="-122"/>
              <a:sym typeface="MiSans Bold" panose="00000800000000000000" charset="-122"/>
            </a:endParaRPr>
          </a:p>
        </p:txBody>
      </p:sp>
      <p:cxnSp>
        <p:nvCxnSpPr>
          <p:cNvPr id="29" name="直接连接符 28"/>
          <p:cNvCxnSpPr/>
          <p:nvPr>
            <p:custDataLst>
              <p:tags r:id="rId4"/>
            </p:custDataLst>
          </p:nvPr>
        </p:nvCxnSpPr>
        <p:spPr>
          <a:xfrm>
            <a:off x="1046480" y="4017010"/>
            <a:ext cx="594360" cy="0"/>
          </a:xfrm>
          <a:prstGeom prst="line">
            <a:avLst/>
          </a:prstGeom>
          <a:ln w="25400">
            <a:gradFill>
              <a:gsLst>
                <a:gs pos="0">
                  <a:schemeClr val="accent1"/>
                </a:gs>
                <a:gs pos="100000">
                  <a:schemeClr val="accent5"/>
                </a:gs>
              </a:gsLst>
              <a:lin ang="0" scaled="1"/>
            </a:gradFill>
          </a:ln>
        </p:spPr>
        <p:style>
          <a:lnRef idx="1">
            <a:schemeClr val="accent1"/>
          </a:lnRef>
          <a:fillRef idx="0">
            <a:schemeClr val="accent1"/>
          </a:fillRef>
          <a:effectRef idx="0">
            <a:schemeClr val="accent1"/>
          </a:effectRef>
          <a:fontRef idx="minor">
            <a:schemeClr val="tx1"/>
          </a:fontRef>
        </p:style>
      </p:cxnSp>
      <p:sp>
        <p:nvSpPr>
          <p:cNvPr id="37" name="序号"/>
          <p:cNvSpPr txBox="1"/>
          <p:nvPr>
            <p:custDataLst>
              <p:tags r:id="rId5"/>
            </p:custDataLst>
          </p:nvPr>
        </p:nvSpPr>
        <p:spPr>
          <a:xfrm>
            <a:off x="3630930" y="2937510"/>
            <a:ext cx="2204085" cy="842645"/>
          </a:xfrm>
          <a:prstGeom prst="rect">
            <a:avLst/>
          </a:prstGeom>
          <a:noFill/>
        </p:spPr>
        <p:txBody>
          <a:bodyPr wrap="square" lIns="76200" tIns="76200" rIns="0" bIns="0" rtlCol="0" anchor="ctr" anchorCtr="0">
            <a:normAutofit/>
          </a:bodyPr>
          <a:lstStyle/>
          <a:p>
            <a:pPr algn="l"/>
            <a:r>
              <a:rPr lang="en-US" altLang="zh-CN" sz="4000" dirty="0">
                <a:gradFill>
                  <a:gsLst>
                    <a:gs pos="0">
                      <a:schemeClr val="accent1"/>
                    </a:gs>
                    <a:gs pos="100000">
                      <a:schemeClr val="accent5"/>
                    </a:gs>
                  </a:gsLst>
                  <a:lin ang="0" scaled="0"/>
                </a:gradFill>
                <a:effectLst/>
                <a:latin typeface="+mj-lt"/>
                <a:ea typeface="+mj-lt"/>
                <a:cs typeface="MiSans Bold" panose="00000800000000000000" charset="-122"/>
                <a:sym typeface="MiSans" panose="00000500000000000000" charset="-122"/>
              </a:rPr>
              <a:t>02</a:t>
            </a:r>
            <a:endParaRPr lang="en-US" altLang="zh-CN" sz="4000" dirty="0">
              <a:gradFill>
                <a:gsLst>
                  <a:gs pos="0">
                    <a:schemeClr val="accent1"/>
                  </a:gs>
                  <a:gs pos="100000">
                    <a:schemeClr val="accent5"/>
                  </a:gs>
                </a:gsLst>
                <a:lin ang="0" scaled="0"/>
              </a:gradFill>
              <a:effectLst/>
              <a:latin typeface="+mj-lt"/>
              <a:ea typeface="+mj-lt"/>
              <a:cs typeface="MiSans Bold" panose="00000800000000000000" charset="-122"/>
              <a:sym typeface="MiSans" panose="00000500000000000000" charset="-122"/>
            </a:endParaRPr>
          </a:p>
        </p:txBody>
      </p:sp>
      <p:sp>
        <p:nvSpPr>
          <p:cNvPr id="39" name="标题"/>
          <p:cNvSpPr txBox="1"/>
          <p:nvPr>
            <p:custDataLst>
              <p:tags r:id="rId6"/>
            </p:custDataLst>
          </p:nvPr>
        </p:nvSpPr>
        <p:spPr>
          <a:xfrm>
            <a:off x="3630930" y="4387850"/>
            <a:ext cx="2203450" cy="1047600"/>
          </a:xfrm>
          <a:prstGeom prst="rect">
            <a:avLst/>
          </a:prstGeom>
          <a:noFill/>
        </p:spPr>
        <p:txBody>
          <a:bodyPr wrap="square" lIns="76200" tIns="0" rIns="0" bIns="0" rtlCol="0" anchor="t" anchorCtr="0">
            <a:normAutofit/>
          </a:bodyPr>
          <a:lstStyle/>
          <a:p>
            <a:pPr>
              <a:lnSpc>
                <a:spcPct val="90000"/>
              </a:lnSpc>
            </a:pPr>
            <a:r>
              <a:rPr lang="zh-CN" altLang="en-US" sz="2000" dirty="0">
                <a:solidFill>
                  <a:srgbClr val="FFFFFF"/>
                </a:solidFill>
                <a:latin typeface="+mj-lt"/>
                <a:ea typeface="+mj-lt"/>
                <a:cs typeface="MiSans Bold" panose="00000800000000000000" charset="-122"/>
                <a:sym typeface="MiSans Bold" panose="00000800000000000000" charset="-122"/>
              </a:rPr>
              <a:t>BWO算法基础与实现</a:t>
            </a:r>
            <a:endParaRPr lang="zh-CN" altLang="en-US" sz="2000" dirty="0">
              <a:solidFill>
                <a:srgbClr val="FFFFFF"/>
              </a:solidFill>
              <a:latin typeface="+mj-lt"/>
              <a:ea typeface="+mj-lt"/>
              <a:cs typeface="MiSans Bold" panose="00000800000000000000" charset="-122"/>
              <a:sym typeface="MiSans Bold" panose="00000800000000000000" charset="-122"/>
            </a:endParaRPr>
          </a:p>
        </p:txBody>
      </p:sp>
      <p:cxnSp>
        <p:nvCxnSpPr>
          <p:cNvPr id="41" name="直接连接符 40"/>
          <p:cNvCxnSpPr/>
          <p:nvPr>
            <p:custDataLst>
              <p:tags r:id="rId7"/>
            </p:custDataLst>
          </p:nvPr>
        </p:nvCxnSpPr>
        <p:spPr>
          <a:xfrm>
            <a:off x="3730625" y="4017010"/>
            <a:ext cx="594360" cy="0"/>
          </a:xfrm>
          <a:prstGeom prst="line">
            <a:avLst/>
          </a:prstGeom>
          <a:ln w="25400">
            <a:gradFill>
              <a:gsLst>
                <a:gs pos="0">
                  <a:schemeClr val="accent1"/>
                </a:gs>
                <a:gs pos="100000">
                  <a:schemeClr val="accent5"/>
                </a:gs>
              </a:gsLst>
              <a:lin ang="0" scaled="1"/>
            </a:gradFill>
          </a:ln>
        </p:spPr>
        <p:style>
          <a:lnRef idx="1">
            <a:schemeClr val="accent1"/>
          </a:lnRef>
          <a:fillRef idx="0">
            <a:schemeClr val="accent1"/>
          </a:fillRef>
          <a:effectRef idx="0">
            <a:schemeClr val="accent1"/>
          </a:effectRef>
          <a:fontRef idx="minor">
            <a:schemeClr val="tx1"/>
          </a:fontRef>
        </p:style>
      </p:cxnSp>
      <p:sp>
        <p:nvSpPr>
          <p:cNvPr id="45" name="序号"/>
          <p:cNvSpPr txBox="1"/>
          <p:nvPr>
            <p:custDataLst>
              <p:tags r:id="rId8"/>
            </p:custDataLst>
          </p:nvPr>
        </p:nvSpPr>
        <p:spPr>
          <a:xfrm>
            <a:off x="6315075" y="2937510"/>
            <a:ext cx="2204085" cy="842645"/>
          </a:xfrm>
          <a:prstGeom prst="rect">
            <a:avLst/>
          </a:prstGeom>
          <a:noFill/>
        </p:spPr>
        <p:txBody>
          <a:bodyPr wrap="square" lIns="76200" tIns="76200" rIns="0" bIns="0" rtlCol="0" anchor="ctr" anchorCtr="0">
            <a:normAutofit/>
          </a:bodyPr>
          <a:lstStyle/>
          <a:p>
            <a:pPr algn="l"/>
            <a:r>
              <a:rPr lang="en-US" altLang="zh-CN" sz="4000" dirty="0">
                <a:gradFill>
                  <a:gsLst>
                    <a:gs pos="0">
                      <a:schemeClr val="accent1"/>
                    </a:gs>
                    <a:gs pos="100000">
                      <a:schemeClr val="accent5"/>
                    </a:gs>
                  </a:gsLst>
                  <a:lin ang="0" scaled="0"/>
                </a:gradFill>
                <a:effectLst/>
                <a:latin typeface="+mj-lt"/>
                <a:ea typeface="+mj-lt"/>
                <a:cs typeface="MiSans Bold" panose="00000800000000000000" charset="-122"/>
                <a:sym typeface="MiSans" panose="00000500000000000000" charset="-122"/>
              </a:rPr>
              <a:t>03</a:t>
            </a:r>
            <a:endParaRPr lang="en-US" altLang="zh-CN" sz="4000" dirty="0">
              <a:gradFill>
                <a:gsLst>
                  <a:gs pos="0">
                    <a:schemeClr val="accent1"/>
                  </a:gs>
                  <a:gs pos="100000">
                    <a:schemeClr val="accent5"/>
                  </a:gs>
                </a:gsLst>
                <a:lin ang="0" scaled="0"/>
              </a:gradFill>
              <a:effectLst/>
              <a:latin typeface="+mj-lt"/>
              <a:ea typeface="+mj-lt"/>
              <a:cs typeface="MiSans Bold" panose="00000800000000000000" charset="-122"/>
              <a:sym typeface="MiSans" panose="00000500000000000000" charset="-122"/>
            </a:endParaRPr>
          </a:p>
        </p:txBody>
      </p:sp>
      <p:sp>
        <p:nvSpPr>
          <p:cNvPr id="47" name="标题"/>
          <p:cNvSpPr txBox="1"/>
          <p:nvPr>
            <p:custDataLst>
              <p:tags r:id="rId9"/>
            </p:custDataLst>
          </p:nvPr>
        </p:nvSpPr>
        <p:spPr>
          <a:xfrm>
            <a:off x="6315075" y="4387850"/>
            <a:ext cx="2203450" cy="1047600"/>
          </a:xfrm>
          <a:prstGeom prst="rect">
            <a:avLst/>
          </a:prstGeom>
          <a:noFill/>
        </p:spPr>
        <p:txBody>
          <a:bodyPr wrap="square" lIns="76200" tIns="0" rIns="0" bIns="0" rtlCol="0" anchor="t" anchorCtr="0">
            <a:normAutofit/>
          </a:bodyPr>
          <a:lstStyle/>
          <a:p>
            <a:pPr>
              <a:lnSpc>
                <a:spcPct val="90000"/>
              </a:lnSpc>
            </a:pPr>
            <a:r>
              <a:rPr lang="zh-CN" altLang="en-US" sz="2000" dirty="0">
                <a:solidFill>
                  <a:srgbClr val="FFFFFF"/>
                </a:solidFill>
                <a:latin typeface="+mj-lt"/>
                <a:ea typeface="+mj-lt"/>
                <a:cs typeface="MiSans Bold" panose="00000800000000000000" charset="-122"/>
                <a:sym typeface="MiSans Bold" panose="00000800000000000000" charset="-122"/>
              </a:rPr>
              <a:t>BWO算法的优势与局限性</a:t>
            </a:r>
            <a:endParaRPr lang="zh-CN" altLang="en-US" sz="2000" dirty="0">
              <a:solidFill>
                <a:srgbClr val="FFFFFF"/>
              </a:solidFill>
              <a:latin typeface="+mj-lt"/>
              <a:ea typeface="+mj-lt"/>
              <a:cs typeface="MiSans Bold" panose="00000800000000000000" charset="-122"/>
              <a:sym typeface="MiSans Bold" panose="00000800000000000000" charset="-122"/>
            </a:endParaRPr>
          </a:p>
        </p:txBody>
      </p:sp>
      <p:cxnSp>
        <p:nvCxnSpPr>
          <p:cNvPr id="48" name="直接连接符 47"/>
          <p:cNvCxnSpPr/>
          <p:nvPr>
            <p:custDataLst>
              <p:tags r:id="rId10"/>
            </p:custDataLst>
          </p:nvPr>
        </p:nvCxnSpPr>
        <p:spPr>
          <a:xfrm>
            <a:off x="6414770" y="4017010"/>
            <a:ext cx="594360" cy="0"/>
          </a:xfrm>
          <a:prstGeom prst="line">
            <a:avLst/>
          </a:prstGeom>
          <a:ln w="25400">
            <a:gradFill>
              <a:gsLst>
                <a:gs pos="0">
                  <a:schemeClr val="accent1"/>
                </a:gs>
                <a:gs pos="100000">
                  <a:schemeClr val="accent5"/>
                </a:gs>
              </a:gsLst>
              <a:lin ang="0" scaled="1"/>
            </a:gradFill>
          </a:ln>
        </p:spPr>
        <p:style>
          <a:lnRef idx="1">
            <a:schemeClr val="accent1"/>
          </a:lnRef>
          <a:fillRef idx="0">
            <a:schemeClr val="accent1"/>
          </a:fillRef>
          <a:effectRef idx="0">
            <a:schemeClr val="accent1"/>
          </a:effectRef>
          <a:fontRef idx="minor">
            <a:schemeClr val="tx1"/>
          </a:fontRef>
        </p:style>
      </p:cxnSp>
      <p:sp>
        <p:nvSpPr>
          <p:cNvPr id="51" name="序号"/>
          <p:cNvSpPr txBox="1"/>
          <p:nvPr>
            <p:custDataLst>
              <p:tags r:id="rId11"/>
            </p:custDataLst>
          </p:nvPr>
        </p:nvSpPr>
        <p:spPr>
          <a:xfrm>
            <a:off x="8999220" y="2937510"/>
            <a:ext cx="2204085" cy="842645"/>
          </a:xfrm>
          <a:prstGeom prst="rect">
            <a:avLst/>
          </a:prstGeom>
          <a:noFill/>
        </p:spPr>
        <p:txBody>
          <a:bodyPr wrap="square" lIns="76200" tIns="76200" rIns="0" bIns="0" rtlCol="0" anchor="ctr" anchorCtr="0">
            <a:normAutofit/>
          </a:bodyPr>
          <a:lstStyle/>
          <a:p>
            <a:pPr algn="l"/>
            <a:r>
              <a:rPr lang="en-US" altLang="zh-CN" sz="4000" dirty="0">
                <a:gradFill>
                  <a:gsLst>
                    <a:gs pos="0">
                      <a:schemeClr val="accent1"/>
                    </a:gs>
                    <a:gs pos="100000">
                      <a:schemeClr val="accent5"/>
                    </a:gs>
                  </a:gsLst>
                  <a:lin ang="0" scaled="0"/>
                </a:gradFill>
                <a:effectLst/>
                <a:latin typeface="+mj-lt"/>
                <a:ea typeface="+mj-lt"/>
                <a:cs typeface="MiSans Bold" panose="00000800000000000000" charset="-122"/>
                <a:sym typeface="MiSans" panose="00000500000000000000" charset="-122"/>
              </a:rPr>
              <a:t>04</a:t>
            </a:r>
            <a:endParaRPr lang="en-US" altLang="zh-CN" sz="4000" dirty="0">
              <a:gradFill>
                <a:gsLst>
                  <a:gs pos="0">
                    <a:schemeClr val="accent1"/>
                  </a:gs>
                  <a:gs pos="100000">
                    <a:schemeClr val="accent5"/>
                  </a:gs>
                </a:gsLst>
                <a:lin ang="0" scaled="0"/>
              </a:gradFill>
              <a:effectLst/>
              <a:latin typeface="+mj-lt"/>
              <a:ea typeface="+mj-lt"/>
              <a:cs typeface="MiSans Bold" panose="00000800000000000000" charset="-122"/>
              <a:sym typeface="MiSans" panose="00000500000000000000" charset="-122"/>
            </a:endParaRPr>
          </a:p>
        </p:txBody>
      </p:sp>
      <p:sp>
        <p:nvSpPr>
          <p:cNvPr id="53" name="标题"/>
          <p:cNvSpPr txBox="1"/>
          <p:nvPr>
            <p:custDataLst>
              <p:tags r:id="rId12"/>
            </p:custDataLst>
          </p:nvPr>
        </p:nvSpPr>
        <p:spPr>
          <a:xfrm>
            <a:off x="8999220" y="4387850"/>
            <a:ext cx="2203450" cy="1047600"/>
          </a:xfrm>
          <a:prstGeom prst="rect">
            <a:avLst/>
          </a:prstGeom>
          <a:noFill/>
        </p:spPr>
        <p:txBody>
          <a:bodyPr wrap="square" lIns="76200" tIns="0" rIns="0" bIns="0" rtlCol="0" anchor="t" anchorCtr="0">
            <a:normAutofit/>
          </a:bodyPr>
          <a:lstStyle/>
          <a:p>
            <a:pPr>
              <a:lnSpc>
                <a:spcPct val="90000"/>
              </a:lnSpc>
            </a:pPr>
            <a:r>
              <a:rPr lang="zh-CN" altLang="en-US" sz="2000" dirty="0">
                <a:solidFill>
                  <a:srgbClr val="FFFFFF"/>
                </a:solidFill>
                <a:latin typeface="+mj-lt"/>
                <a:ea typeface="+mj-lt"/>
                <a:cs typeface="MiSans Bold" panose="00000800000000000000" charset="-122"/>
                <a:sym typeface="MiSans Bold" panose="00000800000000000000" charset="-122"/>
              </a:rPr>
              <a:t>BWO算法与其他算法的比较与替换</a:t>
            </a:r>
            <a:endParaRPr lang="zh-CN" altLang="en-US" sz="2000" dirty="0">
              <a:solidFill>
                <a:srgbClr val="FFFFFF"/>
              </a:solidFill>
              <a:latin typeface="+mj-lt"/>
              <a:ea typeface="+mj-lt"/>
              <a:cs typeface="MiSans Bold" panose="00000800000000000000" charset="-122"/>
              <a:sym typeface="MiSans Bold" panose="00000800000000000000" charset="-122"/>
            </a:endParaRPr>
          </a:p>
        </p:txBody>
      </p:sp>
      <p:cxnSp>
        <p:nvCxnSpPr>
          <p:cNvPr id="54" name="直接连接符 53"/>
          <p:cNvCxnSpPr/>
          <p:nvPr>
            <p:custDataLst>
              <p:tags r:id="rId13"/>
            </p:custDataLst>
          </p:nvPr>
        </p:nvCxnSpPr>
        <p:spPr>
          <a:xfrm>
            <a:off x="9098915" y="4017010"/>
            <a:ext cx="594360" cy="0"/>
          </a:xfrm>
          <a:prstGeom prst="line">
            <a:avLst/>
          </a:prstGeom>
          <a:ln w="25400">
            <a:gradFill>
              <a:gsLst>
                <a:gs pos="0">
                  <a:schemeClr val="accent1"/>
                </a:gs>
                <a:gs pos="100000">
                  <a:schemeClr val="accent5"/>
                </a:gs>
              </a:gsLst>
              <a:lin ang="0" scaled="1"/>
            </a:gradFill>
          </a:ln>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descr="/data/temp/3f6a3438-c193-11ef-b464-f6f39c49fd56.png@base@tag=imgScale&amp;m=1&amp;w=1076&amp;h=1904&amp;q=953f6a3438-c193-11ef-b464-f6f39c49fd56"/>
          <p:cNvPicPr>
            <a:picLocks noChangeAspect="1"/>
          </p:cNvPicPr>
          <p:nvPr>
            <p:custDataLst>
              <p:tags r:id="rId1"/>
            </p:custDataLst>
          </p:nvPr>
        </p:nvPicPr>
        <p:blipFill rotWithShape="1">
          <a:blip r:embed="rId2"/>
          <a:srcRect l="21727" r="21727"/>
          <a:stretch>
            <a:fillRect/>
          </a:stretch>
        </p:blipFill>
        <p:spPr>
          <a:xfrm>
            <a:off x="2899" y="0"/>
            <a:ext cx="3877900" cy="6858000"/>
          </a:xfrm>
          <a:custGeom>
            <a:avLst/>
            <a:gdLst>
              <a:gd name="connsiteX0" fmla="*/ 0 w 3877900"/>
              <a:gd name="connsiteY0" fmla="*/ 0 h 6858000"/>
              <a:gd name="connsiteX1" fmla="*/ 3877900 w 3877900"/>
              <a:gd name="connsiteY1" fmla="*/ 0 h 6858000"/>
              <a:gd name="connsiteX2" fmla="*/ 3877900 w 3877900"/>
              <a:gd name="connsiteY2" fmla="*/ 6858000 h 6858000"/>
              <a:gd name="connsiteX3" fmla="*/ 0 w 3877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877900" h="6858000">
                <a:moveTo>
                  <a:pt x="0" y="0"/>
                </a:moveTo>
                <a:lnTo>
                  <a:pt x="3877900" y="0"/>
                </a:lnTo>
                <a:lnTo>
                  <a:pt x="3877900" y="6858000"/>
                </a:lnTo>
                <a:lnTo>
                  <a:pt x="0" y="6858000"/>
                </a:lnTo>
                <a:close/>
              </a:path>
            </a:pathLst>
          </a:custGeom>
          <a:solidFill>
            <a:schemeClr val="accent1"/>
          </a:solidFill>
          <a:ln w="9525" cap="flat" cmpd="sng" algn="ctr">
            <a:solidFill>
              <a:schemeClr val="dk1">
                <a:lumMod val="40000"/>
                <a:lumOff val="60000"/>
                <a:alpha val="50000"/>
              </a:schemeClr>
            </a:solidFill>
            <a:prstDash val="solid"/>
            <a:round/>
            <a:headEnd type="none" w="med" len="med"/>
            <a:tailEnd type="none" w="med" len="med"/>
          </a:ln>
        </p:spPr>
      </p:pic>
      <p:sp>
        <p:nvSpPr>
          <p:cNvPr id="6" name="标题 5"/>
          <p:cNvSpPr>
            <a:spLocks noGrp="1"/>
          </p:cNvSpPr>
          <p:nvPr>
            <p:ph type="title"/>
            <p:custDataLst>
              <p:tags r:id="rId3"/>
            </p:custDataLst>
          </p:nvPr>
        </p:nvSpPr>
        <p:spPr>
          <a:xfrm>
            <a:off x="4443155" y="311324"/>
            <a:ext cx="7228617" cy="704850"/>
          </a:xfrm>
        </p:spPr>
        <p:txBody>
          <a:bodyPr lIns="0" tIns="0" rIns="0" bIns="0" anchor="b" anchorCtr="0">
            <a:normAutofit/>
          </a:bodyPr>
          <a:lstStyle/>
          <a:p>
            <a:r>
              <a:rPr lang="zh-CN" altLang="en-US" dirty="0"/>
              <a:t>BWO算法与其他智能群体算法的对比</a:t>
            </a:r>
            <a:endParaRPr lang="zh-CN" altLang="en-US" dirty="0"/>
          </a:p>
        </p:txBody>
      </p:sp>
      <p:sp>
        <p:nvSpPr>
          <p:cNvPr id="4" name="矩形 3"/>
          <p:cNvSpPr/>
          <p:nvPr>
            <p:custDataLst>
              <p:tags r:id="rId4"/>
            </p:custDataLst>
          </p:nvPr>
        </p:nvSpPr>
        <p:spPr>
          <a:xfrm>
            <a:off x="5137082" y="2195325"/>
            <a:ext cx="6545152" cy="919848"/>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新构建的算法模型中利用了</a:t>
            </a:r>
            <a:r>
              <a:rPr lang="en-US" altLang="zh-CN"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DO</a:t>
            </a:r>
            <a:r>
              <a:rPr lang="zh-CN" altLang="en-US"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算法的优秀的全局搜索能力和</a:t>
            </a:r>
            <a:r>
              <a:rPr lang="en-US" altLang="zh-CN"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BWO</a:t>
            </a:r>
            <a:r>
              <a:rPr lang="zh-CN" altLang="en-US"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算法的强大的函数收敛能力，再加上全局搜索的过程中引入了最佳位置导向的算法功能，我们的模型在</a:t>
            </a:r>
            <a:r>
              <a:rPr lang="en-US" altLang="zh-CN"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F8</a:t>
            </a:r>
            <a:r>
              <a:rPr lang="zh-CN" altLang="en-US"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函数的预测上有了很明显的提升，在其他函数的测试上也均有性能的提升。</a:t>
            </a:r>
            <a:endParaRPr lang="en-US" altLang="zh-CN" sz="120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2" name="矩形 11"/>
          <p:cNvSpPr/>
          <p:nvPr>
            <p:custDataLst>
              <p:tags r:id="rId5"/>
            </p:custDataLst>
          </p:nvPr>
        </p:nvSpPr>
        <p:spPr>
          <a:xfrm>
            <a:off x="5137082" y="1760933"/>
            <a:ext cx="6545152" cy="384689"/>
          </a:xfrm>
          <a:prstGeom prst="rect">
            <a:avLst/>
          </a:prstGeom>
          <a:noFill/>
        </p:spPr>
        <p:txBody>
          <a:bodyPr wrap="square" lIns="0" tIns="0" rIns="0" bIns="0" rtlCol="0" anchor="b">
            <a:noAutofit/>
          </a:bodyPr>
          <a:p>
            <a:pPr>
              <a:spcBef>
                <a:spcPct val="0"/>
              </a:spcBef>
              <a:spcAft>
                <a:spcPct val="0"/>
              </a:spcAft>
              <a:buClr>
                <a:schemeClr val="accent1"/>
              </a:buClr>
              <a:buSzPct val="70000"/>
            </a:pPr>
            <a:r>
              <a:rPr lang="zh-CN" altLang="en-US"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利用最佳个体</a:t>
            </a:r>
            <a:r>
              <a:rPr lang="zh-CN" altLang="en-US"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引导</a:t>
            </a:r>
            <a:endParaRPr lang="zh-CN" altLang="en-US"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pic>
        <p:nvPicPr>
          <p:cNvPr id="22" name="图形 11"/>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4286682" y="1867148"/>
            <a:ext cx="490903" cy="490903"/>
          </a:xfrm>
          <a:prstGeom prst="rect">
            <a:avLst/>
          </a:prstGeom>
        </p:spPr>
      </p:pic>
      <p:sp>
        <p:nvSpPr>
          <p:cNvPr id="5" name="文本框 4"/>
          <p:cNvSpPr txBox="1"/>
          <p:nvPr/>
        </p:nvSpPr>
        <p:spPr>
          <a:xfrm>
            <a:off x="5865495" y="4044315"/>
            <a:ext cx="2978785" cy="368300"/>
          </a:xfrm>
          <a:prstGeom prst="rect">
            <a:avLst/>
          </a:prstGeom>
          <a:noFill/>
        </p:spPr>
        <p:txBody>
          <a:bodyPr wrap="square" rtlCol="0">
            <a:spAutoFit/>
          </a:bodyPr>
          <a:p>
            <a:r>
              <a:rPr lang="en-US" altLang="zh-CN"/>
              <a:t>BWO_DO_posBest</a:t>
            </a:r>
            <a:r>
              <a:rPr lang="zh-CN" altLang="en-US"/>
              <a:t>的</a:t>
            </a:r>
            <a:r>
              <a:rPr lang="zh-CN" altLang="en-US"/>
              <a:t>效果</a:t>
            </a:r>
            <a:endParaRPr lang="zh-CN" altLang="en-US"/>
          </a:p>
        </p:txBody>
      </p:sp>
    </p:spTree>
    <p:custDataLst>
      <p:tags r:id="rId9"/>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BWO算法与其他智能群体算法的对比</a:t>
            </a:r>
            <a:endParaRPr lang="zh-CN" altLang="en-US"/>
          </a:p>
        </p:txBody>
      </p:sp>
      <p:sp>
        <p:nvSpPr>
          <p:cNvPr id="3" name="文本占位符 2"/>
          <p:cNvSpPr>
            <a:spLocks noGrp="1"/>
          </p:cNvSpPr>
          <p:nvPr>
            <p:ph type="body" idx="1"/>
          </p:nvPr>
        </p:nvSpPr>
        <p:spPr>
          <a:xfrm>
            <a:off x="840105" y="1301750"/>
            <a:ext cx="10799088" cy="405553"/>
          </a:xfrm>
        </p:spPr>
        <p:txBody>
          <a:bodyPr/>
          <a:p>
            <a:r>
              <a:rPr lang="zh-CN" altLang="en-US"/>
              <a:t>伪代码</a:t>
            </a:r>
            <a:r>
              <a:rPr lang="zh-CN" altLang="en-US"/>
              <a:t>展示</a:t>
            </a:r>
            <a:endParaRPr lang="zh-CN" altLang="en-US"/>
          </a:p>
        </p:txBody>
      </p:sp>
      <p:sp>
        <p:nvSpPr>
          <p:cNvPr id="4" name="文本框 3"/>
          <p:cNvSpPr txBox="1"/>
          <p:nvPr/>
        </p:nvSpPr>
        <p:spPr>
          <a:xfrm>
            <a:off x="840105" y="2259965"/>
            <a:ext cx="10798810" cy="2337435"/>
          </a:xfrm>
          <a:prstGeom prst="rect">
            <a:avLst/>
          </a:prstGeom>
          <a:noFill/>
        </p:spPr>
        <p:txBody>
          <a:bodyPr wrap="square" rtlCol="0">
            <a:noAutofit/>
          </a:bodyPr>
          <a:p>
            <a:r>
              <a:rPr lang="en-US" altLang="zh-CN">
                <a:sym typeface="+mn-ea"/>
              </a:rPr>
              <a:t>1. Initialize variables and parameters:</a:t>
            </a:r>
            <a:endParaRPr lang="en-US" altLang="zh-CN"/>
          </a:p>
          <a:p>
            <a:r>
              <a:rPr lang="en-US" altLang="zh-CN">
                <a:sym typeface="+mn-ea"/>
              </a:rPr>
              <a:t>   - Best solution `xposbest` and its fitness value `fvalbest`.</a:t>
            </a:r>
            <a:endParaRPr lang="en-US" altLang="zh-CN"/>
          </a:p>
          <a:p>
            <a:r>
              <a:rPr lang="en-US" altLang="zh-CN">
                <a:sym typeface="+mn-ea"/>
              </a:rPr>
              <a:t>   - Population positions `pos` within bounds defined by `lb` and `ub`.</a:t>
            </a:r>
            <a:endParaRPr lang="en-US" altLang="zh-CN"/>
          </a:p>
          <a:p>
            <a:endParaRPr lang="en-US" altLang="zh-CN"/>
          </a:p>
          <a:p>
            <a:r>
              <a:rPr lang="en-US" altLang="zh-CN">
                <a:sym typeface="+mn-ea"/>
              </a:rPr>
              <a:t>2. Evaluate fitness of the population, sort individuals, and record the current best solution and fitness value.</a:t>
            </a:r>
            <a:endParaRPr lang="en-US" altLang="zh-CN"/>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BWO算法与其他智能群体算法的对比</a:t>
            </a:r>
            <a:endParaRPr lang="zh-CN" altLang="en-US"/>
          </a:p>
        </p:txBody>
      </p:sp>
      <p:sp>
        <p:nvSpPr>
          <p:cNvPr id="3" name="文本占位符 2"/>
          <p:cNvSpPr>
            <a:spLocks noGrp="1"/>
          </p:cNvSpPr>
          <p:nvPr>
            <p:ph type="body" idx="1"/>
          </p:nvPr>
        </p:nvSpPr>
        <p:spPr>
          <a:xfrm>
            <a:off x="840105" y="1301750"/>
            <a:ext cx="10799088" cy="405553"/>
          </a:xfrm>
        </p:spPr>
        <p:txBody>
          <a:bodyPr/>
          <a:p>
            <a:r>
              <a:rPr lang="zh-CN" altLang="en-US"/>
              <a:t>伪代码</a:t>
            </a:r>
            <a:r>
              <a:rPr lang="zh-CN" altLang="en-US"/>
              <a:t>展示</a:t>
            </a:r>
            <a:endParaRPr lang="zh-CN" altLang="en-US"/>
          </a:p>
        </p:txBody>
      </p:sp>
      <p:sp>
        <p:nvSpPr>
          <p:cNvPr id="4" name="文本框 3"/>
          <p:cNvSpPr txBox="1"/>
          <p:nvPr/>
        </p:nvSpPr>
        <p:spPr>
          <a:xfrm>
            <a:off x="840105" y="1707515"/>
            <a:ext cx="10256520" cy="1688465"/>
          </a:xfrm>
          <a:prstGeom prst="rect">
            <a:avLst/>
          </a:prstGeom>
          <a:noFill/>
        </p:spPr>
        <p:txBody>
          <a:bodyPr wrap="square" rtlCol="0">
            <a:noAutofit/>
          </a:bodyPr>
          <a:p>
            <a:r>
              <a:rPr lang="en-US" altLang="zh-CN" sz="1600"/>
              <a:t>3. Begin iterations (loop until reaching maximum iterations `Mapos_iter`):</a:t>
            </a:r>
            <a:endParaRPr lang="en-US" altLang="zh-CN" sz="1600"/>
          </a:p>
          <a:p>
            <a:r>
              <a:rPr lang="en-US" altLang="zh-CN" sz="1600"/>
              <a:t>   - Compute dynamic parameters:</a:t>
            </a:r>
            <a:endParaRPr lang="en-US" altLang="zh-CN" sz="1600"/>
          </a:p>
          <a:p>
            <a:r>
              <a:rPr lang="en-US" altLang="zh-CN" sz="1600"/>
              <a:t>     - `WF` (whale fall probability), decreases over time.</a:t>
            </a:r>
            <a:endParaRPr lang="en-US" altLang="zh-CN" sz="1600"/>
          </a:p>
          <a:p>
            <a:r>
              <a:rPr lang="en-US" altLang="zh-CN" sz="1600"/>
              <a:t>     - `kk` (random list), used to distinguish exploration and exploitation phases.</a:t>
            </a:r>
            <a:endParaRPr lang="en-US" altLang="zh-CN" sz="1600"/>
          </a:p>
          <a:p>
            <a:endParaRPr lang="en-US" altLang="zh-CN" sz="1600"/>
          </a:p>
          <a:p>
            <a:r>
              <a:rPr lang="en-US" altLang="zh-CN" sz="1600"/>
              <a:t>   - For each individual in the population:</a:t>
            </a:r>
            <a:endParaRPr lang="en-US" altLang="zh-CN" sz="1600"/>
          </a:p>
          <a:p>
            <a:r>
              <a:rPr lang="en-US" altLang="zh-CN" sz="1600"/>
              <a:t>     - If the individual is in the **exploration phase** (swimming):</a:t>
            </a:r>
            <a:endParaRPr lang="en-US" altLang="zh-CN" sz="1600"/>
          </a:p>
          <a:p>
            <a:r>
              <a:rPr lang="en-US" altLang="zh-CN" sz="1600"/>
              <a:t>       - Randomly select parameters and update positions using sine and cosine functions.</a:t>
            </a:r>
            <a:endParaRPr lang="en-US" altLang="zh-CN" sz="1600"/>
          </a:p>
          <a:p>
            <a:r>
              <a:rPr lang="en-US" altLang="zh-CN" sz="1600"/>
              <a:t>     - If the individual is in the **exploitation phase** (predation):</a:t>
            </a:r>
            <a:endParaRPr lang="en-US" altLang="zh-CN" sz="1600"/>
          </a:p>
          <a:p>
            <a:r>
              <a:rPr lang="en-US" altLang="zh-CN" sz="1600"/>
              <a:t>       - Update positions based on the global best solution and Levy flight.</a:t>
            </a:r>
            <a:endParaRPr lang="en-US" altLang="zh-CN" sz="1600"/>
          </a:p>
          <a:p>
            <a:r>
              <a:rPr lang="en-US" altLang="zh-CN" sz="1600"/>
              <a:t>     - Apply boundary constraints.</a:t>
            </a:r>
            <a:endParaRPr lang="en-US" altLang="zh-CN" sz="1600"/>
          </a:p>
          <a:p>
            <a:endParaRPr lang="en-US" altLang="zh-CN" sz="1600"/>
          </a:p>
          <a:p>
            <a:r>
              <a:rPr lang="en-US" altLang="zh-CN" sz="1600"/>
              <a:t>   - Check whale fall conditions:</a:t>
            </a:r>
            <a:endParaRPr lang="en-US" altLang="zh-CN" sz="1600"/>
          </a:p>
          <a:p>
            <a:r>
              <a:rPr lang="en-US" altLang="zh-CN" sz="1600"/>
              <a:t>     - If conditions are met, perform additional position updates.</a:t>
            </a:r>
            <a:endParaRPr lang="en-US" altLang="zh-CN" sz="1600"/>
          </a:p>
          <a:p>
            <a:r>
              <a:rPr lang="en-US" altLang="zh-CN" sz="1600"/>
              <a:t>     - Update the population positions and fitness values.</a:t>
            </a:r>
            <a:endParaRPr lang="en-US" altLang="zh-CN" sz="1600"/>
          </a:p>
          <a:p>
            <a:endParaRPr lang="en-US" altLang="zh-CN" sz="1600"/>
          </a:p>
          <a:p>
            <a:r>
              <a:rPr lang="en-US" altLang="zh-CN" sz="1600"/>
              <a:t>   - Sort the population again and update the global best solution and fitness value.</a:t>
            </a:r>
            <a:endParaRPr lang="en-US" altLang="zh-CN" sz="1600"/>
          </a:p>
          <a:p>
            <a:endParaRPr lang="en-US" altLang="zh-CN" sz="1600"/>
          </a:p>
          <a:p>
            <a:r>
              <a:rPr lang="en-US" altLang="zh-CN" sz="1600"/>
              <a:t>4. Record results and output the best solution.</a:t>
            </a:r>
            <a:endParaRPr lang="en-US" altLang="zh-CN" sz="1600"/>
          </a:p>
          <a:p>
            <a:endParaRPr lang="en-US" altLang="zh-CN" sz="16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idx="2"/>
            <p:custDataLst>
              <p:tags r:id="rId1"/>
            </p:custDataLst>
          </p:nvPr>
        </p:nvSpPr>
        <p:spPr/>
        <p:txBody>
          <a:bodyPr/>
          <a:lstStyle/>
          <a:p>
            <a:r>
              <a:rPr lang="zh-CN" altLang="en-US"/>
              <a:t>谢谢</a:t>
            </a:r>
            <a:endParaRPr lang="zh-CN" altLang="en-US"/>
          </a:p>
        </p:txBody>
      </p:sp>
      <p:sp>
        <p:nvSpPr>
          <p:cNvPr id="2" name="文本占位符 1"/>
          <p:cNvSpPr/>
          <p:nvPr>
            <p:ph type="body" idx="3"/>
          </p:nvPr>
        </p:nvSpPr>
        <p:spPr/>
        <p:txBody>
          <a:bodyPr/>
          <a:p>
            <a:endParaRPr lang="zh-CN" altLang="en-US"/>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2"/>
            <p:custDataLst>
              <p:tags r:id="rId1"/>
            </p:custDataLst>
          </p:nvPr>
        </p:nvSpPr>
        <p:spPr/>
        <p:txBody>
          <a:bodyPr/>
          <a:lstStyle/>
          <a:p>
            <a:r>
              <a:rPr lang="zh-CN" altLang="en-US"/>
              <a:t>01</a:t>
            </a:r>
            <a:endParaRPr lang="zh-CN" altLang="en-US"/>
          </a:p>
        </p:txBody>
      </p:sp>
      <p:sp>
        <p:nvSpPr>
          <p:cNvPr id="4" name="标题 3"/>
          <p:cNvSpPr>
            <a:spLocks noGrp="1"/>
          </p:cNvSpPr>
          <p:nvPr>
            <p:ph type="title" idx="1"/>
            <p:custDataLst>
              <p:tags r:id="rId2"/>
            </p:custDataLst>
          </p:nvPr>
        </p:nvSpPr>
        <p:spPr/>
        <p:txBody>
          <a:bodyPr/>
          <a:lstStyle/>
          <a:p>
            <a:r>
              <a:rPr lang="zh-CN" altLang="en-US"/>
              <a:t>智能群体算法概述</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descr="/data/temp/3f463c6d-c193-11ef-99af-f6ad814c0837.jpg@base@tag=imgScale&amp;m=1&amp;w=3384&amp;h=1904&amp;q=953f463c6d-c193-11ef-99af-f6ad814c0837"/>
          <p:cNvPicPr>
            <a:picLocks noChangeAspect="1"/>
          </p:cNvPicPr>
          <p:nvPr>
            <p:custDataLst>
              <p:tags r:id="rId1"/>
            </p:custDataLst>
          </p:nvPr>
        </p:nvPicPr>
        <p:blipFill>
          <a:blip r:embed="rId2"/>
          <a:srcRect t="10042"/>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矩形: 单圆角 1"/>
          <p:cNvSpPr/>
          <p:nvPr>
            <p:custDataLst>
              <p:tags r:id="rId3"/>
            </p:custDataLst>
          </p:nvPr>
        </p:nvSpPr>
        <p:spPr>
          <a:xfrm flipH="1">
            <a:off x="696913" y="3074459"/>
            <a:ext cx="11495087" cy="3793066"/>
          </a:xfrm>
          <a:prstGeom prst="round1Rect">
            <a:avLst>
              <a:gd name="adj" fmla="val 18129"/>
            </a:avLst>
          </a:prstGeom>
          <a:solidFill>
            <a:schemeClr val="bg2">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latin typeface="MiSans" panose="00000500000000000000" charset="-122"/>
              <a:ea typeface="MiSans" panose="00000500000000000000" charset="-122"/>
              <a:sym typeface="MiSans" panose="00000500000000000000" charset="-122"/>
            </a:endParaRPr>
          </a:p>
        </p:txBody>
      </p:sp>
      <p:sp>
        <p:nvSpPr>
          <p:cNvPr id="17" name="标题 16"/>
          <p:cNvSpPr>
            <a:spLocks noGrp="1"/>
          </p:cNvSpPr>
          <p:nvPr>
            <p:ph type="title"/>
            <p:custDataLst>
              <p:tags r:id="rId4"/>
            </p:custDataLst>
          </p:nvPr>
        </p:nvSpPr>
        <p:spPr>
          <a:xfrm>
            <a:off x="1209040" y="3648710"/>
            <a:ext cx="10625455" cy="720090"/>
          </a:xfrm>
        </p:spPr>
        <p:txBody>
          <a:bodyPr/>
          <a:lstStyle/>
          <a:p>
            <a:r>
              <a:rPr lang="zh-CN" altLang="en-US" sz="4000"/>
              <a:t>什么是智能群体算法</a:t>
            </a:r>
            <a:endParaRPr lang="zh-CN" altLang="en-US" sz="4000"/>
          </a:p>
        </p:txBody>
      </p:sp>
      <p:sp>
        <p:nvSpPr>
          <p:cNvPr id="5" name="矩形 4"/>
          <p:cNvSpPr/>
          <p:nvPr>
            <p:custDataLst>
              <p:tags r:id="rId5"/>
            </p:custDataLst>
          </p:nvPr>
        </p:nvSpPr>
        <p:spPr>
          <a:xfrm>
            <a:off x="7000458" y="4763631"/>
            <a:ext cx="36992" cy="1222667"/>
          </a:xfrm>
          <a:prstGeom prst="rect">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
        <p:nvSpPr>
          <p:cNvPr id="6" name="矩形 5"/>
          <p:cNvSpPr/>
          <p:nvPr>
            <p:custDataLst>
              <p:tags r:id="rId6"/>
            </p:custDataLst>
          </p:nvPr>
        </p:nvSpPr>
        <p:spPr>
          <a:xfrm>
            <a:off x="1210310" y="4763631"/>
            <a:ext cx="36992" cy="1222667"/>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
        <p:nvSpPr>
          <p:cNvPr id="7" name="矩形 6"/>
          <p:cNvSpPr/>
          <p:nvPr>
            <p:custDataLst>
              <p:tags r:id="rId7"/>
            </p:custDataLst>
          </p:nvPr>
        </p:nvSpPr>
        <p:spPr>
          <a:xfrm>
            <a:off x="1612025" y="5154962"/>
            <a:ext cx="4429199" cy="831602"/>
          </a:xfrm>
          <a:prstGeom prst="rect">
            <a:avLst/>
          </a:prstGeom>
          <a:noFill/>
        </p:spPr>
        <p:txBody>
          <a:bodyPr wrap="square" lIns="0" tIns="0" rIns="0" bIns="0" rtlCol="0" anchor="t" anchorCtr="0">
            <a:noAutofit/>
          </a:bodyPr>
          <a:p>
            <a:pPr>
              <a:lnSpc>
                <a:spcPct val="140000"/>
              </a:lnSpc>
              <a:spcBef>
                <a:spcPct val="0"/>
              </a:spcBef>
              <a:spcAft>
                <a:spcPct val="0"/>
              </a:spcAft>
            </a:pPr>
            <a:r>
              <a:rPr lang="zh-CN" altLang="en-US" sz="120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智能群体算法是一类模拟自然界生物群体行为的优化算法，通过模拟群体中个体的简单行为规则，在复杂环境中寻找最优解。</a:t>
            </a:r>
            <a:endParaRPr lang="zh-CN" altLang="en-US" sz="120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8" name="矩形 7"/>
          <p:cNvSpPr/>
          <p:nvPr>
            <p:custDataLst>
              <p:tags r:id="rId8"/>
            </p:custDataLst>
          </p:nvPr>
        </p:nvSpPr>
        <p:spPr>
          <a:xfrm>
            <a:off x="2063062" y="4762982"/>
            <a:ext cx="3977721" cy="338765"/>
          </a:xfrm>
          <a:prstGeom prst="rect">
            <a:avLst/>
          </a:prstGeom>
          <a:noFill/>
        </p:spPr>
        <p:txBody>
          <a:bodyPr wrap="square" lIns="0" tIns="0" rIns="0" bIns="0" rtlCol="0" anchor="b">
            <a:noAutofit/>
          </a:bodyPr>
          <a:p>
            <a:pPr>
              <a:spcBef>
                <a:spcPct val="0"/>
              </a:spcBef>
              <a:spcAft>
                <a:spcPct val="0"/>
              </a:spcAft>
            </a:pPr>
            <a:r>
              <a:rPr lang="zh-CN" altLang="en-US" sz="1600" b="1"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智能群体算法定义</a:t>
            </a:r>
            <a:endParaRPr lang="zh-CN" altLang="en-US" sz="1600" b="1"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0" name="矩形 9"/>
          <p:cNvSpPr/>
          <p:nvPr>
            <p:custDataLst>
              <p:tags r:id="rId9"/>
            </p:custDataLst>
          </p:nvPr>
        </p:nvSpPr>
        <p:spPr>
          <a:xfrm>
            <a:off x="1612674" y="4762982"/>
            <a:ext cx="450887" cy="338765"/>
          </a:xfrm>
          <a:prstGeom prst="rect">
            <a:avLst/>
          </a:prstGeom>
          <a:noFill/>
        </p:spPr>
        <p:txBody>
          <a:bodyPr wrap="none" lIns="0" tIns="0" rIns="0" bIns="0" rtlCol="0" anchor="b">
            <a:noAutofit/>
          </a:bodyPr>
          <a:p>
            <a:pPr>
              <a:spcBef>
                <a:spcPct val="0"/>
              </a:spcBef>
              <a:spcAft>
                <a:spcPct val="0"/>
              </a:spcAft>
            </a:pPr>
            <a:r>
              <a:rPr lang="en-US" altLang="zh-CN" sz="16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01、</a:t>
            </a:r>
            <a:endParaRPr lang="en-US" altLang="zh-CN" sz="16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9" name="矩形 8"/>
          <p:cNvSpPr/>
          <p:nvPr>
            <p:custDataLst>
              <p:tags r:id="rId10"/>
            </p:custDataLst>
          </p:nvPr>
        </p:nvSpPr>
        <p:spPr>
          <a:xfrm>
            <a:off x="7408014" y="5155611"/>
            <a:ext cx="4429249" cy="831336"/>
          </a:xfrm>
          <a:prstGeom prst="rect">
            <a:avLst/>
          </a:prstGeom>
          <a:noFill/>
        </p:spPr>
        <p:txBody>
          <a:bodyPr wrap="square" lIns="0" tIns="0" rIns="0" bIns="0" rtlCol="0" anchor="t" anchorCtr="0">
            <a:noAutofit/>
          </a:bodyPr>
          <a:p>
            <a:pPr>
              <a:lnSpc>
                <a:spcPct val="140000"/>
              </a:lnSpc>
              <a:spcBef>
                <a:spcPct val="0"/>
              </a:spcBef>
              <a:spcAft>
                <a:spcPct val="0"/>
              </a:spcAft>
            </a:pPr>
            <a:r>
              <a:rPr lang="zh-CN" altLang="en-US" sz="120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常见的智能群体算法包括冠豪猪优化算法（CPO）、蒲公英优化算法（DO）和山羚羊优化算法（MGO）等，它们各自模拟了不同生物的群体行为。</a:t>
            </a:r>
            <a:endParaRPr lang="zh-CN" altLang="en-US" sz="120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8" name="矩形 17"/>
          <p:cNvSpPr/>
          <p:nvPr>
            <p:custDataLst>
              <p:tags r:id="rId11"/>
            </p:custDataLst>
          </p:nvPr>
        </p:nvSpPr>
        <p:spPr>
          <a:xfrm>
            <a:off x="7863594" y="4763631"/>
            <a:ext cx="3973020" cy="338765"/>
          </a:xfrm>
          <a:prstGeom prst="rect">
            <a:avLst/>
          </a:prstGeom>
          <a:noFill/>
        </p:spPr>
        <p:txBody>
          <a:bodyPr wrap="square" lIns="0" tIns="0" rIns="0" bIns="0" rtlCol="0" anchor="b">
            <a:noAutofit/>
          </a:bodyPr>
          <a:p>
            <a:pPr>
              <a:spcBef>
                <a:spcPct val="0"/>
              </a:spcBef>
              <a:spcAft>
                <a:spcPct val="0"/>
              </a:spcAft>
            </a:pPr>
            <a:r>
              <a:rPr lang="zh-CN" altLang="en-US" sz="1600" b="1">
                <a:solidFill>
                  <a:schemeClr val="accent2"/>
                </a:solidFill>
                <a:latin typeface="MiSans" panose="00000500000000000000" charset="-122"/>
                <a:ea typeface="MiSans" panose="00000500000000000000" charset="-122"/>
                <a:cs typeface="MiSans" panose="00000500000000000000" charset="-122"/>
                <a:sym typeface="MiSans" panose="00000500000000000000" charset="-122"/>
              </a:rPr>
              <a:t>常见智能群体算法举例</a:t>
            </a:r>
            <a:endParaRPr lang="zh-CN" altLang="en-US" sz="1600" b="1">
              <a:solidFill>
                <a:schemeClr val="accent2"/>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9" name="矩形 18"/>
          <p:cNvSpPr/>
          <p:nvPr>
            <p:custDataLst>
              <p:tags r:id="rId12"/>
            </p:custDataLst>
          </p:nvPr>
        </p:nvSpPr>
        <p:spPr>
          <a:xfrm>
            <a:off x="7408014" y="4763631"/>
            <a:ext cx="455580" cy="338765"/>
          </a:xfrm>
          <a:prstGeom prst="rect">
            <a:avLst/>
          </a:prstGeom>
          <a:noFill/>
        </p:spPr>
        <p:txBody>
          <a:bodyPr wrap="none" lIns="0" tIns="0" rIns="0" bIns="0" rtlCol="0" anchor="b">
            <a:noAutofit/>
          </a:bodyPr>
          <a:p>
            <a:pPr>
              <a:spcBef>
                <a:spcPct val="0"/>
              </a:spcBef>
              <a:spcAft>
                <a:spcPct val="0"/>
              </a:spcAft>
            </a:pPr>
            <a:r>
              <a:rPr lang="en-US" altLang="zh-CN" sz="1600" b="1">
                <a:solidFill>
                  <a:schemeClr val="accent2"/>
                </a:solidFill>
                <a:latin typeface="MiSans" panose="00000500000000000000" charset="-122"/>
                <a:ea typeface="MiSans" panose="00000500000000000000" charset="-122"/>
                <a:cs typeface="MiSans" panose="00000500000000000000" charset="-122"/>
                <a:sym typeface="MiSans" panose="00000500000000000000" charset="-122"/>
              </a:rPr>
              <a:t>02、</a:t>
            </a:r>
            <a:endParaRPr lang="en-US" altLang="zh-CN" sz="1600" b="1">
              <a:solidFill>
                <a:schemeClr val="accent2"/>
              </a:solidFill>
              <a:latin typeface="MiSans" panose="00000500000000000000" charset="-122"/>
              <a:ea typeface="MiSans" panose="00000500000000000000" charset="-122"/>
              <a:cs typeface="MiSans" panose="00000500000000000000" charset="-122"/>
              <a:sym typeface="MiSans" panose="00000500000000000000" charset="-122"/>
            </a:endParaRPr>
          </a:p>
        </p:txBody>
      </p:sp>
    </p:spTree>
    <p:custDataLst>
      <p:tags r:id="rId1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zh-CN" altLang="en-US"/>
              <a:t>智能群体算法的分类</a:t>
            </a:r>
            <a:endParaRPr lang="zh-CN" altLang="en-US"/>
          </a:p>
        </p:txBody>
      </p:sp>
      <p:sp>
        <p:nvSpPr>
          <p:cNvPr id="3" name="圆角矩形 2"/>
          <p:cNvSpPr/>
          <p:nvPr>
            <p:custDataLst>
              <p:tags r:id="rId2"/>
            </p:custDataLst>
          </p:nvPr>
        </p:nvSpPr>
        <p:spPr>
          <a:xfrm>
            <a:off x="695325" y="2343862"/>
            <a:ext cx="5262197" cy="3164687"/>
          </a:xfrm>
          <a:prstGeom prst="roundRect">
            <a:avLst>
              <a:gd name="adj" fmla="val 8702"/>
            </a:avLst>
          </a:prstGeom>
          <a:gradFill>
            <a:gsLst>
              <a:gs pos="0">
                <a:schemeClr val="accent1">
                  <a:alpha val="0"/>
                </a:schemeClr>
              </a:gs>
              <a:gs pos="100000">
                <a:schemeClr val="accent1">
                  <a:alpha val="10000"/>
                </a:schemeClr>
              </a:gs>
            </a:gsLst>
            <a:lin ang="10800000" scaled="0"/>
          </a:gradFill>
          <a:ln>
            <a:noFill/>
          </a:ln>
          <a:effectLst>
            <a:outerShdw blurRad="215900" dist="38100" dir="5400000" algn="t" rotWithShape="0">
              <a:schemeClr val="accent1">
                <a:alpha val="10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pic>
        <p:nvPicPr>
          <p:cNvPr id="4" name="图片 3" descr="/data/temp/3ff33f24-c193-11ef-8bce-e267b60485f6.jpg@base@tag=imgScale&amp;m=1&amp;w=560&amp;h=878&amp;q=953ff33f24-c193-11ef-8bce-e267b60485f6"/>
          <p:cNvPicPr>
            <a:picLocks noChangeAspect="1"/>
          </p:cNvPicPr>
          <p:nvPr>
            <p:custDataLst>
              <p:tags r:id="rId3"/>
            </p:custDataLst>
          </p:nvPr>
        </p:nvPicPr>
        <p:blipFill rotWithShape="1">
          <a:blip r:embed="rId4"/>
          <a:srcRect l="23665"/>
          <a:stretch>
            <a:fillRect/>
          </a:stretch>
        </p:blipFill>
        <p:spPr>
          <a:xfrm>
            <a:off x="696595" y="2344497"/>
            <a:ext cx="2018742" cy="3164051"/>
          </a:xfrm>
          <a:prstGeom prst="roundRect">
            <a:avLst>
              <a:gd name="adj" fmla="val 8489"/>
            </a:avLst>
          </a:prstGeom>
          <a:solidFill>
            <a:schemeClr val="accent1"/>
          </a:solidFill>
          <a:ln w="12700" cap="flat" cmpd="sng" algn="ctr">
            <a:solidFill>
              <a:schemeClr val="accent1">
                <a:alpha val="45000"/>
              </a:schemeClr>
            </a:solidFill>
            <a:prstDash val="solid"/>
            <a:round/>
            <a:headEnd type="none" w="med" len="med"/>
            <a:tailEnd type="none" w="med" len="med"/>
          </a:ln>
          <a:effectLst>
            <a:outerShdw blurRad="50800" dist="38100" dir="2700000" algn="tl" rotWithShape="0">
              <a:schemeClr val="accent1">
                <a:lumMod val="75000"/>
                <a:alpha val="12000"/>
              </a:schemeClr>
            </a:outerShdw>
          </a:effectLst>
        </p:spPr>
      </p:pic>
      <p:sp>
        <p:nvSpPr>
          <p:cNvPr id="7" name="正文"/>
          <p:cNvSpPr txBox="1"/>
          <p:nvPr>
            <p:custDataLst>
              <p:tags r:id="rId5"/>
            </p:custDataLst>
          </p:nvPr>
        </p:nvSpPr>
        <p:spPr>
          <a:xfrm>
            <a:off x="2980226" y="3170924"/>
            <a:ext cx="2703514" cy="2133718"/>
          </a:xfrm>
          <a:prstGeom prst="rect">
            <a:avLst/>
          </a:prstGeom>
          <a:noFill/>
        </p:spPr>
        <p:txBody>
          <a:bodyPr wrap="square" lIns="0" tIns="0" rIns="0" bIns="0" rtlCol="0" anchor="t" anchorCtr="0">
            <a:noAutofit/>
          </a:bodyPr>
          <a:p>
            <a:pPr indent="0" algn="l" fontAlgn="auto">
              <a:lnSpc>
                <a:spcPct val="150000"/>
              </a:lnSpc>
            </a:pPr>
            <a:r>
              <a:rPr lang="zh-CN" altLang="en-US" sz="1600" kern="0" dirty="0">
                <a:ln>
                  <a:noFill/>
                  <a:prstDash val="sysDot"/>
                </a:ln>
                <a:solidFill>
                  <a:schemeClr val="tx1">
                    <a:lumMod val="85000"/>
                    <a:lumOff val="15000"/>
                  </a:schemeClr>
                </a:solidFill>
                <a:latin typeface="MiSans" panose="00000500000000000000" charset="-122"/>
                <a:ea typeface="MiSans" panose="00000500000000000000" charset="-122"/>
                <a:sym typeface="MiSans" panose="00000500000000000000" charset="-122"/>
              </a:rPr>
              <a:t>智能群体算法可以根据模拟的生物行为模式进行分类，如捕食行为、迁徙行为、繁殖行为等。</a:t>
            </a:r>
            <a:endParaRPr lang="zh-CN" altLang="en-US" sz="1600" kern="0" dirty="0">
              <a:ln>
                <a:noFill/>
                <a:prstDash val="sysDot"/>
              </a:ln>
              <a:solidFill>
                <a:schemeClr val="tx1">
                  <a:lumMod val="85000"/>
                  <a:lumOff val="15000"/>
                </a:schemeClr>
              </a:solidFill>
              <a:latin typeface="MiSans" panose="00000500000000000000" charset="-122"/>
              <a:ea typeface="MiSans" panose="00000500000000000000" charset="-122"/>
              <a:sym typeface="MiSans" panose="00000500000000000000" charset="-122"/>
            </a:endParaRPr>
          </a:p>
        </p:txBody>
      </p:sp>
      <p:sp>
        <p:nvSpPr>
          <p:cNvPr id="8" name="矩形 7"/>
          <p:cNvSpPr/>
          <p:nvPr>
            <p:custDataLst>
              <p:tags r:id="rId6"/>
            </p:custDataLst>
          </p:nvPr>
        </p:nvSpPr>
        <p:spPr>
          <a:xfrm>
            <a:off x="2980226" y="2548404"/>
            <a:ext cx="2704784" cy="406543"/>
          </a:xfrm>
          <a:prstGeom prst="rect">
            <a:avLst/>
          </a:prstGeom>
          <a:noFill/>
        </p:spPr>
        <p:txBody>
          <a:bodyPr wrap="square" lIns="0" tIns="0" rIns="0" bIns="0" rtlCol="0" anchor="ctr" anchorCtr="0">
            <a:noAutofit/>
          </a:bodyPr>
          <a:p>
            <a:pPr>
              <a:spcBef>
                <a:spcPct val="0"/>
              </a:spcBef>
              <a:spcAft>
                <a:spcPct val="0"/>
              </a:spcAft>
            </a:pPr>
            <a:r>
              <a:rPr lang="zh-CN" altLang="en-US"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按行为模式分类</a:t>
            </a:r>
            <a:endParaRPr lang="zh-CN" altLang="en-US"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cxnSp>
        <p:nvCxnSpPr>
          <p:cNvPr id="11" name="直接连接符 10"/>
          <p:cNvCxnSpPr/>
          <p:nvPr>
            <p:custDataLst>
              <p:tags r:id="rId7"/>
            </p:custDataLst>
          </p:nvPr>
        </p:nvCxnSpPr>
        <p:spPr>
          <a:xfrm>
            <a:off x="2987849" y="3062935"/>
            <a:ext cx="292838" cy="0"/>
          </a:xfrm>
          <a:prstGeom prst="line">
            <a:avLst/>
          </a:prstGeom>
          <a:ln w="44450" cap="rnd">
            <a:gradFill>
              <a:gsLst>
                <a:gs pos="0">
                  <a:schemeClr val="accent1"/>
                </a:gs>
                <a:gs pos="100000">
                  <a:schemeClr val="accent1">
                    <a:alpha val="26000"/>
                  </a:schemeClr>
                </a:gs>
              </a:gsLst>
              <a:lin ang="0"/>
              <a:tileRect/>
            </a:gradFill>
            <a:round/>
          </a:ln>
          <a:effectLst>
            <a:outerShdw blurRad="50800" dist="25400" dir="5400000" algn="t" rotWithShape="0">
              <a:schemeClr val="accent1">
                <a:lumMod val="75000"/>
                <a:alpha val="20000"/>
              </a:schemeClr>
            </a:outerShdw>
          </a:effectLst>
        </p:spPr>
        <p:style>
          <a:lnRef idx="2">
            <a:schemeClr val="accent1"/>
          </a:lnRef>
          <a:fillRef idx="0">
            <a:srgbClr val="FFFFFF"/>
          </a:fillRef>
          <a:effectRef idx="0">
            <a:srgbClr val="FFFFFF"/>
          </a:effectRef>
          <a:fontRef idx="minor">
            <a:schemeClr val="tx1"/>
          </a:fontRef>
        </p:style>
      </p:cxnSp>
      <p:sp>
        <p:nvSpPr>
          <p:cNvPr id="12" name="圆角矩形 11"/>
          <p:cNvSpPr/>
          <p:nvPr>
            <p:custDataLst>
              <p:tags r:id="rId8"/>
            </p:custDataLst>
          </p:nvPr>
        </p:nvSpPr>
        <p:spPr>
          <a:xfrm>
            <a:off x="6233209" y="2343862"/>
            <a:ext cx="5262197" cy="3164687"/>
          </a:xfrm>
          <a:prstGeom prst="roundRect">
            <a:avLst>
              <a:gd name="adj" fmla="val 8702"/>
            </a:avLst>
          </a:prstGeom>
          <a:gradFill>
            <a:gsLst>
              <a:gs pos="0">
                <a:schemeClr val="accent1">
                  <a:alpha val="0"/>
                </a:schemeClr>
              </a:gs>
              <a:gs pos="100000">
                <a:schemeClr val="accent1">
                  <a:alpha val="10000"/>
                </a:schemeClr>
              </a:gs>
            </a:gsLst>
            <a:lin ang="10800000" scaled="0"/>
          </a:gradFill>
          <a:ln>
            <a:noFill/>
          </a:ln>
          <a:effectLst>
            <a:outerShdw blurRad="215900" dist="38100" dir="5400000" algn="t" rotWithShape="0">
              <a:schemeClr val="accent1">
                <a:alpha val="10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pic>
        <p:nvPicPr>
          <p:cNvPr id="27" name="图片 26" descr="/data/temp/3ff33f6d-c193-11ef-8bce-e267b60485f6.jpg@base@tag=imgScale&amp;m=1&amp;w=560&amp;h=878&amp;q=953ff33f6d-c193-11ef-8bce-e267b60485f6"/>
          <p:cNvPicPr>
            <a:picLocks noChangeAspect="1"/>
          </p:cNvPicPr>
          <p:nvPr>
            <p:custDataLst>
              <p:tags r:id="rId9"/>
            </p:custDataLst>
          </p:nvPr>
        </p:nvPicPr>
        <p:blipFill rotWithShape="1">
          <a:blip r:embed="rId10"/>
          <a:srcRect l="17928" r="17928"/>
          <a:stretch>
            <a:fillRect/>
          </a:stretch>
        </p:blipFill>
        <p:spPr>
          <a:xfrm>
            <a:off x="6234479" y="2344497"/>
            <a:ext cx="2018742" cy="3164051"/>
          </a:xfrm>
          <a:prstGeom prst="roundRect">
            <a:avLst>
              <a:gd name="adj" fmla="val 8489"/>
            </a:avLst>
          </a:prstGeom>
          <a:solidFill>
            <a:schemeClr val="accent1"/>
          </a:solidFill>
          <a:ln w="12700" cap="flat" cmpd="sng" algn="ctr">
            <a:solidFill>
              <a:schemeClr val="accent1">
                <a:alpha val="45000"/>
              </a:schemeClr>
            </a:solidFill>
            <a:prstDash val="solid"/>
            <a:round/>
            <a:headEnd type="none" w="med" len="med"/>
            <a:tailEnd type="none" w="med" len="med"/>
          </a:ln>
          <a:effectLst>
            <a:outerShdw blurRad="50800" dist="38100" dir="2700000" algn="tl" rotWithShape="0">
              <a:schemeClr val="accent1">
                <a:lumMod val="75000"/>
                <a:alpha val="12000"/>
              </a:schemeClr>
            </a:outerShdw>
          </a:effectLst>
        </p:spPr>
      </p:pic>
      <p:sp>
        <p:nvSpPr>
          <p:cNvPr id="13" name="正文"/>
          <p:cNvSpPr txBox="1"/>
          <p:nvPr>
            <p:custDataLst>
              <p:tags r:id="rId11"/>
            </p:custDataLst>
          </p:nvPr>
        </p:nvSpPr>
        <p:spPr>
          <a:xfrm>
            <a:off x="8518110" y="3170924"/>
            <a:ext cx="2703514" cy="2133718"/>
          </a:xfrm>
          <a:prstGeom prst="rect">
            <a:avLst/>
          </a:prstGeom>
          <a:noFill/>
        </p:spPr>
        <p:txBody>
          <a:bodyPr wrap="square" lIns="0" tIns="0" rIns="0" bIns="0" rtlCol="0" anchor="t" anchorCtr="0">
            <a:noAutofit/>
          </a:bodyPr>
          <a:p>
            <a:pPr indent="0" algn="l" fontAlgn="auto">
              <a:lnSpc>
                <a:spcPct val="150000"/>
              </a:lnSpc>
            </a:pPr>
            <a:r>
              <a:rPr lang="zh-CN" altLang="en-US" sz="1600" kern="0" dirty="0">
                <a:ln>
                  <a:noFill/>
                  <a:prstDash val="sysDot"/>
                </a:ln>
                <a:solidFill>
                  <a:schemeClr val="tx1">
                    <a:lumMod val="85000"/>
                    <a:lumOff val="15000"/>
                  </a:schemeClr>
                </a:solidFill>
                <a:latin typeface="MiSans" panose="00000500000000000000" charset="-122"/>
                <a:ea typeface="MiSans" panose="00000500000000000000" charset="-122"/>
                <a:sym typeface="MiSans" panose="00000500000000000000" charset="-122"/>
              </a:rPr>
              <a:t>根据算法结构的不同，智能群体算法可以分为基于群体的算法和基于个体的算法，前者强调群体间的协作，后者强调个体的自主性。</a:t>
            </a:r>
            <a:endParaRPr lang="zh-CN" altLang="en-US" sz="1600" kern="0" dirty="0">
              <a:ln>
                <a:noFill/>
                <a:prstDash val="sysDot"/>
              </a:ln>
              <a:solidFill>
                <a:schemeClr val="tx1">
                  <a:lumMod val="85000"/>
                  <a:lumOff val="15000"/>
                </a:schemeClr>
              </a:solidFill>
              <a:latin typeface="MiSans" panose="00000500000000000000" charset="-122"/>
              <a:ea typeface="MiSans" panose="00000500000000000000" charset="-122"/>
              <a:sym typeface="MiSans" panose="00000500000000000000" charset="-122"/>
            </a:endParaRPr>
          </a:p>
        </p:txBody>
      </p:sp>
      <p:sp>
        <p:nvSpPr>
          <p:cNvPr id="29" name="矩形 28"/>
          <p:cNvSpPr/>
          <p:nvPr>
            <p:custDataLst>
              <p:tags r:id="rId12"/>
            </p:custDataLst>
          </p:nvPr>
        </p:nvSpPr>
        <p:spPr>
          <a:xfrm>
            <a:off x="8518110" y="2548404"/>
            <a:ext cx="2704784" cy="406543"/>
          </a:xfrm>
          <a:prstGeom prst="rect">
            <a:avLst/>
          </a:prstGeom>
          <a:noFill/>
        </p:spPr>
        <p:txBody>
          <a:bodyPr wrap="square" lIns="0" tIns="0" rIns="0" bIns="0" rtlCol="0" anchor="ctr" anchorCtr="0">
            <a:noAutofit/>
          </a:bodyPr>
          <a:p>
            <a:pPr>
              <a:spcBef>
                <a:spcPct val="0"/>
              </a:spcBef>
              <a:spcAft>
                <a:spcPct val="0"/>
              </a:spcAft>
            </a:pPr>
            <a:r>
              <a:rPr lang="zh-CN" altLang="en-US"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按算法结构分类</a:t>
            </a:r>
            <a:endParaRPr lang="zh-CN" altLang="en-US" sz="2000" b="1">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cxnSp>
        <p:nvCxnSpPr>
          <p:cNvPr id="30" name="直接连接符 29"/>
          <p:cNvCxnSpPr/>
          <p:nvPr>
            <p:custDataLst>
              <p:tags r:id="rId13"/>
            </p:custDataLst>
          </p:nvPr>
        </p:nvCxnSpPr>
        <p:spPr>
          <a:xfrm>
            <a:off x="8525732" y="3062935"/>
            <a:ext cx="292838" cy="0"/>
          </a:xfrm>
          <a:prstGeom prst="line">
            <a:avLst/>
          </a:prstGeom>
          <a:ln w="44450" cap="rnd">
            <a:gradFill>
              <a:gsLst>
                <a:gs pos="0">
                  <a:schemeClr val="accent1"/>
                </a:gs>
                <a:gs pos="100000">
                  <a:schemeClr val="accent1">
                    <a:alpha val="26000"/>
                  </a:schemeClr>
                </a:gs>
              </a:gsLst>
              <a:lin ang="0"/>
              <a:tileRect/>
            </a:gradFill>
            <a:round/>
          </a:ln>
          <a:effectLst>
            <a:outerShdw blurRad="50800" dist="25400" dir="5400000" algn="t" rotWithShape="0">
              <a:schemeClr val="accent1">
                <a:lumMod val="75000"/>
                <a:alpha val="20000"/>
              </a:schemeClr>
            </a:outerShdw>
          </a:effectLst>
        </p:spPr>
        <p:style>
          <a:lnRef idx="2">
            <a:schemeClr val="accent1"/>
          </a:lnRef>
          <a:fillRef idx="0">
            <a:srgbClr val="FFFFFF"/>
          </a:fillRef>
          <a:effectRef idx="0">
            <a:srgbClr val="FFFFFF"/>
          </a:effectRef>
          <a:fontRef idx="minor">
            <a:schemeClr val="tx1"/>
          </a:fontRef>
        </p:style>
      </p:cxnSp>
    </p:spTree>
    <p:custDataLst>
      <p:tags r:id="rId1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24"/>
          <p:cNvSpPr/>
          <p:nvPr>
            <p:custDataLst>
              <p:tags r:id="rId1"/>
            </p:custDataLst>
          </p:nvPr>
        </p:nvSpPr>
        <p:spPr>
          <a:xfrm flipH="1">
            <a:off x="11680457" y="5709056"/>
            <a:ext cx="511543" cy="1148944"/>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806" h="1809">
                <a:moveTo>
                  <a:pt x="0" y="0"/>
                </a:moveTo>
                <a:lnTo>
                  <a:pt x="806" y="1809"/>
                </a:lnTo>
                <a:lnTo>
                  <a:pt x="0" y="1809"/>
                </a:lnTo>
                <a:lnTo>
                  <a:pt x="0" y="0"/>
                </a:lnTo>
                <a:close/>
              </a:path>
            </a:pathLst>
          </a:custGeom>
          <a:solidFill>
            <a:schemeClr val="accent1">
              <a:lumMod val="40000"/>
              <a:lumOff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MiSans" panose="00000500000000000000" charset="-122"/>
              <a:ea typeface="MiSans" panose="00000500000000000000" charset="-122"/>
              <a:sym typeface="MiSans" panose="00000500000000000000" charset="-122"/>
            </a:endParaRPr>
          </a:p>
        </p:txBody>
      </p:sp>
      <p:pic>
        <p:nvPicPr>
          <p:cNvPr id="11" name="图片 10" descr="/data/temp/3f1fabc8-c193-11ef-9ebb-9e45729476fb.jpg@base@tag=imgScale&amp;m=1&amp;w=1780&amp;h=1903&amp;q=953f1fabc8-c193-11ef-9ebb-9e45729476fb"/>
          <p:cNvPicPr>
            <a:picLocks noChangeAspect="1"/>
          </p:cNvPicPr>
          <p:nvPr>
            <p:custDataLst>
              <p:tags r:id="rId2"/>
            </p:custDataLst>
          </p:nvPr>
        </p:nvPicPr>
        <p:blipFill>
          <a:blip r:embed="rId3"/>
          <a:srcRect l="12582" r="12582"/>
          <a:stretch>
            <a:fillRect/>
          </a:stretch>
        </p:blipFill>
        <p:spPr>
          <a:xfrm flipH="1">
            <a:off x="0" y="1"/>
            <a:ext cx="6414770" cy="6857365"/>
          </a:xfrm>
          <a:custGeom>
            <a:avLst/>
            <a:gdLst>
              <a:gd name="connsiteX0" fmla="*/ 4524548 w 6414770"/>
              <a:gd name="connsiteY0" fmla="*/ 3601085 h 6857365"/>
              <a:gd name="connsiteX1" fmla="*/ 1753918 w 6414770"/>
              <a:gd name="connsiteY1" fmla="*/ 3601085 h 6857365"/>
              <a:gd name="connsiteX2" fmla="*/ 3342125 w 6414770"/>
              <a:gd name="connsiteY2" fmla="*/ 6857365 h 6857365"/>
              <a:gd name="connsiteX3" fmla="*/ 6112755 w 6414770"/>
              <a:gd name="connsiteY3" fmla="*/ 6857365 h 6857365"/>
              <a:gd name="connsiteX4" fmla="*/ 2768523 w 6414770"/>
              <a:gd name="connsiteY4" fmla="*/ 0 h 6857365"/>
              <a:gd name="connsiteX5" fmla="*/ 0 w 6414770"/>
              <a:gd name="connsiteY5" fmla="*/ 0 h 6857365"/>
              <a:gd name="connsiteX6" fmla="*/ 0 w 6414770"/>
              <a:gd name="connsiteY6" fmla="*/ 5080 h 6857365"/>
              <a:gd name="connsiteX7" fmla="*/ 1640159 w 6414770"/>
              <a:gd name="connsiteY7" fmla="*/ 3367405 h 6857365"/>
              <a:gd name="connsiteX8" fmla="*/ 4410587 w 6414770"/>
              <a:gd name="connsiteY8" fmla="*/ 3367405 h 6857365"/>
              <a:gd name="connsiteX9" fmla="*/ 5389933 w 6414770"/>
              <a:gd name="connsiteY9" fmla="*/ 0 h 6857365"/>
              <a:gd name="connsiteX10" fmla="*/ 3056429 w 6414770"/>
              <a:gd name="connsiteY10" fmla="*/ 0 h 6857365"/>
              <a:gd name="connsiteX11" fmla="*/ 6400801 w 6414770"/>
              <a:gd name="connsiteY11" fmla="*/ 6857365 h 6857365"/>
              <a:gd name="connsiteX12" fmla="*/ 6414770 w 6414770"/>
              <a:gd name="connsiteY12" fmla="*/ 6857365 h 6857365"/>
              <a:gd name="connsiteX13" fmla="*/ 6414770 w 6414770"/>
              <a:gd name="connsiteY13" fmla="*/ 2100580 h 6857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14770" h="6857365">
                <a:moveTo>
                  <a:pt x="4524548" y="3601085"/>
                </a:moveTo>
                <a:lnTo>
                  <a:pt x="1753918" y="3601085"/>
                </a:lnTo>
                <a:lnTo>
                  <a:pt x="3342125" y="6857365"/>
                </a:lnTo>
                <a:lnTo>
                  <a:pt x="6112755" y="6857365"/>
                </a:lnTo>
                <a:close/>
                <a:moveTo>
                  <a:pt x="2768523" y="0"/>
                </a:moveTo>
                <a:lnTo>
                  <a:pt x="0" y="0"/>
                </a:lnTo>
                <a:lnTo>
                  <a:pt x="0" y="5080"/>
                </a:lnTo>
                <a:lnTo>
                  <a:pt x="1640159" y="3367405"/>
                </a:lnTo>
                <a:lnTo>
                  <a:pt x="4410587" y="3367405"/>
                </a:lnTo>
                <a:close/>
                <a:moveTo>
                  <a:pt x="5389933" y="0"/>
                </a:moveTo>
                <a:lnTo>
                  <a:pt x="3056429" y="0"/>
                </a:lnTo>
                <a:lnTo>
                  <a:pt x="6400801" y="6857365"/>
                </a:lnTo>
                <a:lnTo>
                  <a:pt x="6414770" y="6857365"/>
                </a:lnTo>
                <a:lnTo>
                  <a:pt x="6414770" y="2100580"/>
                </a:lnTo>
                <a:close/>
              </a:path>
            </a:pathLst>
          </a:custGeom>
          <a:ln w="9525" cap="flat" cmpd="sng" algn="ctr">
            <a:solidFill>
              <a:schemeClr val="accent1">
                <a:alpha val="50000"/>
              </a:schemeClr>
            </a:solidFill>
            <a:prstDash val="solid"/>
            <a:round/>
            <a:headEnd type="none" w="med" len="med"/>
            <a:tailEnd type="none" w="med" len="med"/>
          </a:ln>
        </p:spPr>
      </p:pic>
      <p:sp>
        <p:nvSpPr>
          <p:cNvPr id="32" name="任意多边形 13"/>
          <p:cNvSpPr/>
          <p:nvPr>
            <p:custDataLst>
              <p:tags r:id="rId4"/>
            </p:custDataLst>
          </p:nvPr>
        </p:nvSpPr>
        <p:spPr>
          <a:xfrm>
            <a:off x="5080" y="0"/>
            <a:ext cx="3358341" cy="6857365"/>
          </a:xfrm>
          <a:custGeom>
            <a:avLst/>
            <a:gdLst/>
            <a:ahLst/>
            <a:cxnLst>
              <a:cxn ang="3">
                <a:pos x="hc" y="t"/>
              </a:cxn>
              <a:cxn ang="cd2">
                <a:pos x="l" y="vc"/>
              </a:cxn>
              <a:cxn ang="cd4">
                <a:pos x="hc" y="b"/>
              </a:cxn>
              <a:cxn ang="0">
                <a:pos x="r" y="vc"/>
              </a:cxn>
            </a:cxnLst>
            <a:rect l="l" t="t" r="r" b="b"/>
            <a:pathLst>
              <a:path w="5289" h="10799">
                <a:moveTo>
                  <a:pt x="1614" y="0"/>
                </a:moveTo>
                <a:lnTo>
                  <a:pt x="5289" y="0"/>
                </a:lnTo>
                <a:lnTo>
                  <a:pt x="22" y="10799"/>
                </a:lnTo>
                <a:lnTo>
                  <a:pt x="0" y="10799"/>
                </a:lnTo>
                <a:lnTo>
                  <a:pt x="0" y="3308"/>
                </a:lnTo>
                <a:lnTo>
                  <a:pt x="1614" y="0"/>
                </a:lnTo>
                <a:close/>
              </a:path>
            </a:pathLst>
          </a:custGeom>
          <a:solidFill>
            <a:schemeClr val="accent1">
              <a:alpha val="2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zh-CN" altLang="en-US">
              <a:latin typeface="MiSans" panose="00000500000000000000" charset="-122"/>
              <a:ea typeface="MiSans" panose="00000500000000000000" charset="-122"/>
              <a:sym typeface="MiSans" panose="00000500000000000000" charset="-122"/>
            </a:endParaRPr>
          </a:p>
        </p:txBody>
      </p:sp>
      <p:sp>
        <p:nvSpPr>
          <p:cNvPr id="3" name="标题 2"/>
          <p:cNvSpPr>
            <a:spLocks noGrp="1"/>
          </p:cNvSpPr>
          <p:nvPr>
            <p:ph type="title"/>
            <p:custDataLst>
              <p:tags r:id="rId5"/>
            </p:custDataLst>
          </p:nvPr>
        </p:nvSpPr>
        <p:spPr>
          <a:xfrm>
            <a:off x="6623109" y="481013"/>
            <a:ext cx="5488165" cy="792000"/>
          </a:xfrm>
        </p:spPr>
        <p:txBody>
          <a:bodyPr anchor="b"/>
          <a:lstStyle/>
          <a:p>
            <a:pPr algn="l"/>
            <a:r>
              <a:rPr lang="zh-CN" altLang="en-US" dirty="0"/>
              <a:t>算法的适应度与位置概念</a:t>
            </a:r>
            <a:endParaRPr lang="zh-CN" altLang="en-US" dirty="0"/>
          </a:p>
        </p:txBody>
      </p:sp>
      <p:sp>
        <p:nvSpPr>
          <p:cNvPr id="2" name="正文"/>
          <p:cNvSpPr txBox="1"/>
          <p:nvPr>
            <p:custDataLst>
              <p:tags r:id="rId6"/>
            </p:custDataLst>
          </p:nvPr>
        </p:nvSpPr>
        <p:spPr>
          <a:xfrm>
            <a:off x="6335616" y="2279668"/>
            <a:ext cx="5380390" cy="1639950"/>
          </a:xfrm>
          <a:prstGeom prst="rect">
            <a:avLst/>
          </a:prstGeom>
          <a:noFill/>
        </p:spPr>
        <p:txBody>
          <a:bodyPr wrap="squar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spcBef>
                <a:spcPct val="0"/>
              </a:spcBef>
              <a:spcAft>
                <a:spcPct val="0"/>
              </a:spcAft>
            </a:pPr>
            <a:r>
              <a:rPr lang="zh-CN" altLang="en-US" spc="13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在智能群体算法中，最佳适应度指的是群体中个体在当前迭代中达到的最优解的适应度值，它是衡量解质量的重要指标。</a:t>
            </a:r>
            <a:endParaRPr lang="zh-CN" altLang="en-US" spc="13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4" name="标题"/>
          <p:cNvSpPr txBox="1"/>
          <p:nvPr>
            <p:custDataLst>
              <p:tags r:id="rId7"/>
            </p:custDataLst>
          </p:nvPr>
        </p:nvSpPr>
        <p:spPr>
          <a:xfrm>
            <a:off x="6335616" y="1479531"/>
            <a:ext cx="5380390" cy="726673"/>
          </a:xfrm>
          <a:prstGeom prst="rect">
            <a:avLst/>
          </a:prstGeom>
          <a:noFill/>
        </p:spPr>
        <p:txBody>
          <a:bodyPr wrap="square" lIns="0" tIns="0" rIns="0" bIns="0" rtlCol="0" anchor="b">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spcBef>
                <a:spcPct val="0"/>
              </a:spcBef>
              <a:spcAft>
                <a:spcPct val="0"/>
              </a:spcAft>
              <a:buClr>
                <a:schemeClr val="accent1"/>
              </a:buClr>
              <a:buSzPct val="70000"/>
            </a:pPr>
            <a:r>
              <a:rPr lang="zh-CN" altLang="en-US" sz="2400" b="1" spc="30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最佳适应度的含义</a:t>
            </a:r>
            <a:endParaRPr lang="zh-CN" altLang="en-US" sz="2400" b="1" spc="30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5" name="正文"/>
          <p:cNvSpPr txBox="1"/>
          <p:nvPr>
            <p:custDataLst>
              <p:tags r:id="rId8"/>
            </p:custDataLst>
          </p:nvPr>
        </p:nvSpPr>
        <p:spPr>
          <a:xfrm>
            <a:off x="5133505" y="4791210"/>
            <a:ext cx="5382250" cy="1639950"/>
          </a:xfrm>
          <a:prstGeom prst="rect">
            <a:avLst/>
          </a:prstGeom>
          <a:noFill/>
        </p:spPr>
        <p:txBody>
          <a:bodyPr wrap="squar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fontAlgn="auto">
              <a:lnSpc>
                <a:spcPct val="150000"/>
              </a:lnSpc>
              <a:spcBef>
                <a:spcPct val="0"/>
              </a:spcBef>
              <a:spcAft>
                <a:spcPct val="0"/>
              </a:spcAft>
            </a:pPr>
            <a:r>
              <a:rPr lang="zh-CN" altLang="en-US" spc="13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最佳位置则是对应于最佳适应度的解的位置，算法通过不断更新个体的位置和速度，逐步逼近全局最优解。</a:t>
            </a:r>
            <a:endParaRPr lang="zh-CN" altLang="en-US" spc="13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6" name="标题"/>
          <p:cNvSpPr txBox="1"/>
          <p:nvPr>
            <p:custDataLst>
              <p:tags r:id="rId9"/>
            </p:custDataLst>
          </p:nvPr>
        </p:nvSpPr>
        <p:spPr>
          <a:xfrm>
            <a:off x="5133505" y="3990438"/>
            <a:ext cx="5380390" cy="726673"/>
          </a:xfrm>
          <a:prstGeom prst="rect">
            <a:avLst/>
          </a:prstGeom>
          <a:noFill/>
        </p:spPr>
        <p:txBody>
          <a:bodyPr wrap="square" lIns="0" tIns="0" rIns="0" bIns="0" rtlCol="0" anchor="b">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spcBef>
                <a:spcPct val="0"/>
              </a:spcBef>
              <a:spcAft>
                <a:spcPct val="0"/>
              </a:spcAft>
              <a:buClr>
                <a:schemeClr val="accent1"/>
              </a:buClr>
              <a:buSzPct val="70000"/>
            </a:pPr>
            <a:r>
              <a:rPr lang="zh-CN" altLang="en-US" sz="2400" b="1" spc="30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最佳位置的确定</a:t>
            </a:r>
            <a:endParaRPr lang="zh-CN" altLang="en-US" sz="2400" b="1" spc="30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Tree>
    <p:custDataLst>
      <p:tags r:id="rId10"/>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2"/>
            <p:custDataLst>
              <p:tags r:id="rId1"/>
            </p:custDataLst>
          </p:nvPr>
        </p:nvSpPr>
        <p:spPr/>
        <p:txBody>
          <a:bodyPr/>
          <a:lstStyle/>
          <a:p>
            <a:r>
              <a:rPr lang="zh-CN" altLang="en-US"/>
              <a:t>02</a:t>
            </a:r>
            <a:endParaRPr lang="zh-CN" altLang="en-US"/>
          </a:p>
        </p:txBody>
      </p:sp>
      <p:sp>
        <p:nvSpPr>
          <p:cNvPr id="4" name="标题 3"/>
          <p:cNvSpPr>
            <a:spLocks noGrp="1"/>
          </p:cNvSpPr>
          <p:nvPr>
            <p:ph type="title" idx="1"/>
            <p:custDataLst>
              <p:tags r:id="rId2"/>
            </p:custDataLst>
          </p:nvPr>
        </p:nvSpPr>
        <p:spPr/>
        <p:txBody>
          <a:bodyPr/>
          <a:lstStyle/>
          <a:p>
            <a:r>
              <a:rPr lang="zh-CN" altLang="en-US"/>
              <a:t>BWO算法基础与实现</a:t>
            </a: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custDataLst>
              <p:tags r:id="rId1"/>
            </p:custDataLst>
          </p:nvPr>
        </p:nvSpPr>
        <p:spPr/>
        <p:txBody>
          <a:bodyPr/>
          <a:lstStyle/>
          <a:p>
            <a:r>
              <a:rPr lang="zh-CN" altLang="en-US" dirty="0"/>
              <a:t>第一阶段位置变化的实现机制</a:t>
            </a:r>
            <a:endParaRPr lang="zh-CN" altLang="en-US" dirty="0"/>
          </a:p>
        </p:txBody>
      </p:sp>
      <p:sp>
        <p:nvSpPr>
          <p:cNvPr id="6" name="椭圆 5"/>
          <p:cNvSpPr/>
          <p:nvPr>
            <p:custDataLst>
              <p:tags r:id="rId2"/>
            </p:custDataLst>
          </p:nvPr>
        </p:nvSpPr>
        <p:spPr>
          <a:xfrm rot="10800000">
            <a:off x="5945340" y="2719313"/>
            <a:ext cx="1887967" cy="1887967"/>
          </a:xfrm>
          <a:prstGeom prst="ellipse">
            <a:avLst/>
          </a:prstGeom>
          <a:solidFill>
            <a:schemeClr val="accent1">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dirty="0">
              <a:latin typeface="MiSans" panose="00000500000000000000" charset="-122"/>
              <a:ea typeface="MiSans" panose="00000500000000000000" charset="-122"/>
              <a:sym typeface="MiSans" panose="00000500000000000000" charset="-122"/>
            </a:endParaRPr>
          </a:p>
        </p:txBody>
      </p:sp>
      <p:sp>
        <p:nvSpPr>
          <p:cNvPr id="7" name="椭圆 6"/>
          <p:cNvSpPr/>
          <p:nvPr>
            <p:custDataLst>
              <p:tags r:id="rId3"/>
            </p:custDataLst>
          </p:nvPr>
        </p:nvSpPr>
        <p:spPr>
          <a:xfrm rot="10800000">
            <a:off x="4359016" y="2719313"/>
            <a:ext cx="1887967" cy="1887967"/>
          </a:xfrm>
          <a:prstGeom prst="ellipse">
            <a:avLst/>
          </a:prstGeom>
          <a:solidFill>
            <a:schemeClr val="accent1">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iSans" panose="00000500000000000000" charset="-122"/>
              <a:ea typeface="MiSans" panose="00000500000000000000" charset="-122"/>
              <a:sym typeface="MiSans" panose="00000500000000000000" charset="-122"/>
            </a:endParaRPr>
          </a:p>
        </p:txBody>
      </p:sp>
      <p:sp>
        <p:nvSpPr>
          <p:cNvPr id="9" name="矩形 8"/>
          <p:cNvSpPr/>
          <p:nvPr>
            <p:custDataLst>
              <p:tags r:id="rId4"/>
            </p:custDataLst>
          </p:nvPr>
        </p:nvSpPr>
        <p:spPr>
          <a:xfrm>
            <a:off x="8232746" y="2561189"/>
            <a:ext cx="3198050" cy="3275525"/>
          </a:xfrm>
          <a:prstGeom prst="rect">
            <a:avLst/>
          </a:prstGeom>
        </p:spPr>
        <p:txBody>
          <a:bodyPr wrap="square" lIns="0" tIns="0" rIns="0" bIns="0">
            <a:noAutofit/>
          </a:bodyPr>
          <a:p>
            <a:pPr>
              <a:lnSpc>
                <a:spcPct val="150000"/>
              </a:lnSpc>
              <a:spcBef>
                <a:spcPct val="0"/>
              </a:spcBef>
              <a:spcAft>
                <a:spcPct val="0"/>
              </a:spcAft>
            </a:pPr>
            <a:r>
              <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考虑到白鲸的游动行为，位置更新规则设计为BWO算法的勘探阶段。白鲸可以在不同的姿势下进行社会性行为，例如两只白鲸以同步或镜像的方式紧密的游泳，这种行为被转化为算法中个体位置的更新机制。</a:t>
            </a:r>
            <a:endPar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3" name="矩形 12"/>
          <p:cNvSpPr/>
          <p:nvPr>
            <p:custDataLst>
              <p:tags r:id="rId5"/>
            </p:custDataLst>
          </p:nvPr>
        </p:nvSpPr>
        <p:spPr>
          <a:xfrm>
            <a:off x="8232746" y="2102056"/>
            <a:ext cx="3198685" cy="368322"/>
          </a:xfrm>
          <a:prstGeom prst="rect">
            <a:avLst/>
          </a:prstGeom>
          <a:noFill/>
        </p:spPr>
        <p:txBody>
          <a:bodyPr wrap="square" lIns="0" tIns="0" rIns="0" bIns="0" rtlCol="0" anchor="b" anchorCtr="0">
            <a:noAutofit/>
          </a:bodyPr>
          <a:p>
            <a:pPr>
              <a:spcBef>
                <a:spcPct val="0"/>
              </a:spcBef>
              <a:spcAft>
                <a:spcPct val="0"/>
              </a:spcAft>
            </a:pPr>
            <a:r>
              <a:rPr lang="zh-CN" altLang="en-US" sz="2000" b="1" kern="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位置更新规则</a:t>
            </a:r>
            <a:endParaRPr lang="zh-CN" altLang="en-US" sz="2000" b="1" kern="0" dirty="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4" name="矩形 13"/>
          <p:cNvSpPr/>
          <p:nvPr>
            <p:custDataLst>
              <p:tags r:id="rId6"/>
            </p:custDataLst>
          </p:nvPr>
        </p:nvSpPr>
        <p:spPr>
          <a:xfrm>
            <a:off x="758987" y="2561189"/>
            <a:ext cx="3198050" cy="3275525"/>
          </a:xfrm>
          <a:prstGeom prst="rect">
            <a:avLst/>
          </a:prstGeom>
        </p:spPr>
        <p:txBody>
          <a:bodyPr wrap="square" lIns="0" tIns="0" rIns="0" bIns="0">
            <a:noAutofit/>
          </a:bodyPr>
          <a:p>
            <a:pPr algn="r">
              <a:lnSpc>
                <a:spcPct val="150000"/>
              </a:lnSpc>
              <a:spcBef>
                <a:spcPct val="0"/>
              </a:spcBef>
              <a:spcAft>
                <a:spcPct val="0"/>
              </a:spcAft>
            </a:pPr>
            <a:r>
              <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在BWO算法的第一阶段，初始群体是随机生成的，个体的位置和速度在可行解空间内随机分布，以确保算法的探索性。</a:t>
            </a:r>
            <a:endParaRPr lang="zh-CN" altLang="en-US" sz="1400" dirty="0">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19" name="矩形 18"/>
          <p:cNvSpPr/>
          <p:nvPr>
            <p:custDataLst>
              <p:tags r:id="rId7"/>
            </p:custDataLst>
          </p:nvPr>
        </p:nvSpPr>
        <p:spPr>
          <a:xfrm>
            <a:off x="758987" y="2102056"/>
            <a:ext cx="3197415" cy="368322"/>
          </a:xfrm>
          <a:prstGeom prst="rect">
            <a:avLst/>
          </a:prstGeom>
          <a:noFill/>
        </p:spPr>
        <p:txBody>
          <a:bodyPr wrap="square" lIns="0" tIns="0" rIns="0" bIns="0" rtlCol="0" anchor="b" anchorCtr="0">
            <a:noAutofit/>
          </a:bodyPr>
          <a:p>
            <a:pPr algn="r">
              <a:spcBef>
                <a:spcPct val="0"/>
              </a:spcBef>
              <a:spcAft>
                <a:spcPct val="0"/>
              </a:spcAft>
            </a:pPr>
            <a:r>
              <a:rPr lang="zh-CN" altLang="en-US" sz="2000" b="1" kern="0">
                <a:solidFill>
                  <a:schemeClr val="accent1"/>
                </a:solidFill>
                <a:latin typeface="MiSans" panose="00000500000000000000" charset="-122"/>
                <a:ea typeface="MiSans" panose="00000500000000000000" charset="-122"/>
                <a:cs typeface="MiSans" panose="00000500000000000000" charset="-122"/>
                <a:sym typeface="MiSans" panose="00000500000000000000" charset="-122"/>
              </a:rPr>
              <a:t>初始群体的生成</a:t>
            </a:r>
            <a:endParaRPr lang="zh-CN" altLang="en-US" sz="2000" b="1" kern="0">
              <a:solidFill>
                <a:schemeClr val="accent1"/>
              </a:solidFill>
              <a:latin typeface="MiSans" panose="00000500000000000000" charset="-122"/>
              <a:ea typeface="MiSans" panose="00000500000000000000" charset="-122"/>
              <a:cs typeface="MiSans" panose="00000500000000000000" charset="-122"/>
              <a:sym typeface="MiSans" panose="00000500000000000000" charset="-122"/>
            </a:endParaRPr>
          </a:p>
        </p:txBody>
      </p:sp>
      <p:pic>
        <p:nvPicPr>
          <p:cNvPr id="20" name="图片 3" descr="343439383331313b343532303031393bd2b5bca8b9dcc0ed"/>
          <p:cNvPicPr>
            <a:picLocks noChangeAspect="1"/>
          </p:cNvPicPr>
          <p:nvPr>
            <p:custDataLst>
              <p:tags r:id="rId8"/>
            </p:custDataLst>
          </p:nvPr>
        </p:nvPicPr>
        <p:blipFill>
          <a:blip r:embed="rId9">
            <a:extLst>
              <a:ext uri="{96DAC541-7B7A-43D3-8B79-37D633B846F1}">
                <asvg:svgBlip xmlns:asvg="http://schemas.microsoft.com/office/drawing/2016/SVG/main" r:embed="rId10"/>
              </a:ext>
            </a:extLst>
          </a:blip>
          <a:stretch>
            <a:fillRect/>
          </a:stretch>
        </p:blipFill>
        <p:spPr>
          <a:xfrm>
            <a:off x="5105185" y="3465483"/>
            <a:ext cx="396024" cy="396024"/>
          </a:xfrm>
          <a:prstGeom prst="rect">
            <a:avLst/>
          </a:prstGeom>
        </p:spPr>
      </p:pic>
      <p:pic>
        <p:nvPicPr>
          <p:cNvPr id="21" name="图片 4" descr="343439383331313b343532303032303bb8f6c8cbd0c5cfa2"/>
          <p:cNvPicPr>
            <a:picLocks noChangeAspect="1"/>
          </p:cNvPicPr>
          <p:nvPr>
            <p:custDataLst>
              <p:tags r:id="rId11"/>
            </p:custDataLst>
          </p:nvPr>
        </p:nvPicPr>
        <p:blipFill>
          <a:blip r:embed="rId12">
            <a:extLst>
              <a:ext uri="{96DAC541-7B7A-43D3-8B79-37D633B846F1}">
                <asvg:svgBlip xmlns:asvg="http://schemas.microsoft.com/office/drawing/2016/SVG/main" r:embed="rId13"/>
              </a:ext>
            </a:extLst>
          </a:blip>
          <a:stretch>
            <a:fillRect/>
          </a:stretch>
        </p:blipFill>
        <p:spPr>
          <a:xfrm>
            <a:off x="6694685" y="3468658"/>
            <a:ext cx="388822" cy="388822"/>
          </a:xfrm>
          <a:prstGeom prst="rect">
            <a:avLst/>
          </a:prstGeom>
        </p:spPr>
      </p:pic>
    </p:spTree>
    <p:custDataLst>
      <p:tags r:id="rId1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zh-CN" altLang="en-US"/>
              <a:t>第二阶段与第三阶段的作用解析</a:t>
            </a:r>
            <a:endParaRPr lang="zh-CN" altLang="en-US"/>
          </a:p>
        </p:txBody>
      </p:sp>
      <p:sp>
        <p:nvSpPr>
          <p:cNvPr id="5" name="图形 3"/>
          <p:cNvSpPr/>
          <p:nvPr>
            <p:custDataLst>
              <p:tags r:id="rId2"/>
            </p:custDataLst>
          </p:nvPr>
        </p:nvSpPr>
        <p:spPr>
          <a:xfrm>
            <a:off x="696000" y="1341726"/>
            <a:ext cx="5656527" cy="4934385"/>
          </a:xfrm>
          <a:custGeom>
            <a:avLst/>
            <a:gdLst>
              <a:gd name="connsiteX0" fmla="*/ 0 w 5656607"/>
              <a:gd name="connsiteY0" fmla="*/ 298931 h 4934454"/>
              <a:gd name="connsiteX1" fmla="*/ 0 w 5656607"/>
              <a:gd name="connsiteY1" fmla="*/ 4635524 h 4934454"/>
              <a:gd name="connsiteX2" fmla="*/ 312591 w 5656607"/>
              <a:gd name="connsiteY2" fmla="*/ 4934455 h 4934454"/>
              <a:gd name="connsiteX3" fmla="*/ 4364164 w 5656607"/>
              <a:gd name="connsiteY3" fmla="*/ 4934455 h 4934454"/>
              <a:gd name="connsiteX4" fmla="*/ 4669709 w 5656607"/>
              <a:gd name="connsiteY4" fmla="*/ 4698646 h 4934454"/>
              <a:gd name="connsiteX5" fmla="*/ 5649438 w 5656607"/>
              <a:gd name="connsiteY5" fmla="*/ 362058 h 4934454"/>
              <a:gd name="connsiteX6" fmla="*/ 5343892 w 5656607"/>
              <a:gd name="connsiteY6" fmla="*/ 0 h 4934454"/>
              <a:gd name="connsiteX7" fmla="*/ 312591 w 5656607"/>
              <a:gd name="connsiteY7" fmla="*/ 0 h 4934454"/>
              <a:gd name="connsiteX8" fmla="*/ 0 w 5656607"/>
              <a:gd name="connsiteY8" fmla="*/ 298931 h 493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6607" h="4934454">
                <a:moveTo>
                  <a:pt x="0" y="298931"/>
                </a:moveTo>
                <a:lnTo>
                  <a:pt x="0" y="4635524"/>
                </a:lnTo>
                <a:cubicBezTo>
                  <a:pt x="0" y="4800617"/>
                  <a:pt x="139952" y="4934455"/>
                  <a:pt x="312591" y="4934455"/>
                </a:cubicBezTo>
                <a:lnTo>
                  <a:pt x="4364164" y="4934455"/>
                </a:lnTo>
                <a:cubicBezTo>
                  <a:pt x="4511369" y="4934455"/>
                  <a:pt x="4638625" y="4836244"/>
                  <a:pt x="4669709" y="4698646"/>
                </a:cubicBezTo>
                <a:lnTo>
                  <a:pt x="5649438" y="362058"/>
                </a:lnTo>
                <a:cubicBezTo>
                  <a:pt x="5691506" y="175836"/>
                  <a:pt x="5543119" y="0"/>
                  <a:pt x="5343892" y="0"/>
                </a:cubicBezTo>
                <a:lnTo>
                  <a:pt x="312591" y="0"/>
                </a:lnTo>
                <a:cubicBezTo>
                  <a:pt x="139952" y="0"/>
                  <a:pt x="0" y="133836"/>
                  <a:pt x="0" y="298931"/>
                </a:cubicBezTo>
                <a:close/>
              </a:path>
            </a:pathLst>
          </a:custGeom>
          <a:solidFill>
            <a:schemeClr val="accent1"/>
          </a:solidFill>
          <a:ln w="6243" cap="flat">
            <a:noFill/>
            <a:prstDash val="solid"/>
            <a:miter/>
          </a:ln>
        </p:spPr>
        <p:txBody>
          <a:bodyPr rtlCol="0" anchor="ctr"/>
          <a:p>
            <a:endParaRPr lang="zh-CN" altLang="en-US">
              <a:latin typeface="MiSans" panose="00000500000000000000" charset="-122"/>
              <a:ea typeface="MiSans" panose="00000500000000000000" charset="-122"/>
              <a:sym typeface="MiSans" panose="00000500000000000000" charset="-122"/>
            </a:endParaRPr>
          </a:p>
        </p:txBody>
      </p:sp>
      <p:sp>
        <p:nvSpPr>
          <p:cNvPr id="7" name="图形 1"/>
          <p:cNvSpPr/>
          <p:nvPr>
            <p:custDataLst>
              <p:tags r:id="rId3"/>
            </p:custDataLst>
          </p:nvPr>
        </p:nvSpPr>
        <p:spPr>
          <a:xfrm flipH="1" flipV="1">
            <a:off x="5763864" y="1341726"/>
            <a:ext cx="5656527" cy="4934385"/>
          </a:xfrm>
          <a:custGeom>
            <a:avLst/>
            <a:gdLst>
              <a:gd name="connsiteX0" fmla="*/ 0 w 5656607"/>
              <a:gd name="connsiteY0" fmla="*/ 298931 h 4934454"/>
              <a:gd name="connsiteX1" fmla="*/ 0 w 5656607"/>
              <a:gd name="connsiteY1" fmla="*/ 4635524 h 4934454"/>
              <a:gd name="connsiteX2" fmla="*/ 312591 w 5656607"/>
              <a:gd name="connsiteY2" fmla="*/ 4934455 h 4934454"/>
              <a:gd name="connsiteX3" fmla="*/ 4364164 w 5656607"/>
              <a:gd name="connsiteY3" fmla="*/ 4934455 h 4934454"/>
              <a:gd name="connsiteX4" fmla="*/ 4669709 w 5656607"/>
              <a:gd name="connsiteY4" fmla="*/ 4698646 h 4934454"/>
              <a:gd name="connsiteX5" fmla="*/ 5649438 w 5656607"/>
              <a:gd name="connsiteY5" fmla="*/ 362058 h 4934454"/>
              <a:gd name="connsiteX6" fmla="*/ 5343892 w 5656607"/>
              <a:gd name="connsiteY6" fmla="*/ 0 h 4934454"/>
              <a:gd name="connsiteX7" fmla="*/ 312591 w 5656607"/>
              <a:gd name="connsiteY7" fmla="*/ 0 h 4934454"/>
              <a:gd name="connsiteX8" fmla="*/ 0 w 5656607"/>
              <a:gd name="connsiteY8" fmla="*/ 298931 h 4934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6607" h="4934454">
                <a:moveTo>
                  <a:pt x="0" y="298931"/>
                </a:moveTo>
                <a:lnTo>
                  <a:pt x="0" y="4635524"/>
                </a:lnTo>
                <a:cubicBezTo>
                  <a:pt x="0" y="4800617"/>
                  <a:pt x="139952" y="4934455"/>
                  <a:pt x="312591" y="4934455"/>
                </a:cubicBezTo>
                <a:lnTo>
                  <a:pt x="4364164" y="4934455"/>
                </a:lnTo>
                <a:cubicBezTo>
                  <a:pt x="4511369" y="4934455"/>
                  <a:pt x="4638625" y="4836244"/>
                  <a:pt x="4669709" y="4698646"/>
                </a:cubicBezTo>
                <a:lnTo>
                  <a:pt x="5649438" y="362058"/>
                </a:lnTo>
                <a:cubicBezTo>
                  <a:pt x="5691506" y="175836"/>
                  <a:pt x="5543119" y="0"/>
                  <a:pt x="5343892" y="0"/>
                </a:cubicBezTo>
                <a:lnTo>
                  <a:pt x="312591" y="0"/>
                </a:lnTo>
                <a:cubicBezTo>
                  <a:pt x="139952" y="0"/>
                  <a:pt x="0" y="133836"/>
                  <a:pt x="0" y="298931"/>
                </a:cubicBezTo>
                <a:close/>
              </a:path>
            </a:pathLst>
          </a:custGeom>
          <a:solidFill>
            <a:schemeClr val="tx1">
              <a:lumMod val="40000"/>
              <a:lumOff val="60000"/>
              <a:alpha val="15000"/>
            </a:schemeClr>
          </a:solidFill>
          <a:ln w="6243" cap="flat">
            <a:noFill/>
            <a:prstDash val="solid"/>
            <a:miter/>
          </a:ln>
        </p:spPr>
        <p:txBody>
          <a:bodyPr rtlCol="0" anchor="ctr"/>
          <a:p>
            <a:endParaRPr lang="zh-CN" altLang="en-US" dirty="0">
              <a:solidFill>
                <a:schemeClr val="bg1">
                  <a:lumMod val="95000"/>
                </a:schemeClr>
              </a:solidFill>
              <a:latin typeface="MiSans" panose="00000500000000000000" charset="-122"/>
              <a:ea typeface="MiSans" panose="00000500000000000000" charset="-122"/>
              <a:sym typeface="MiSans" panose="00000500000000000000" charset="-122"/>
            </a:endParaRPr>
          </a:p>
        </p:txBody>
      </p:sp>
      <p:sp>
        <p:nvSpPr>
          <p:cNvPr id="8" name="矩形 7"/>
          <p:cNvSpPr/>
          <p:nvPr>
            <p:custDataLst>
              <p:tags r:id="rId4"/>
            </p:custDataLst>
          </p:nvPr>
        </p:nvSpPr>
        <p:spPr>
          <a:xfrm>
            <a:off x="1062390" y="2727276"/>
            <a:ext cx="4395567" cy="3179414"/>
          </a:xfrm>
          <a:prstGeom prst="rect">
            <a:avLst/>
          </a:prstGeom>
          <a:noFill/>
        </p:spPr>
        <p:txBody>
          <a:bodyPr wrap="square" lIns="0" tIns="0" rIns="0" bIns="0" rtlCol="0" anchor="t" anchorCtr="0">
            <a:noAutofit/>
          </a:bodyPr>
          <a:p>
            <a:pPr>
              <a:lnSpc>
                <a:spcPct val="150000"/>
              </a:lnSpc>
              <a:spcBef>
                <a:spcPct val="0"/>
              </a:spcBef>
              <a:spcAft>
                <a:spcPct val="0"/>
              </a:spcAft>
            </a:pPr>
            <a:r>
              <a:rPr lang="zh-CN" altLang="en-US" sz="1500" dirty="0">
                <a:ln>
                  <a:noFill/>
                  <a:prstDash val="sysDot"/>
                </a:ln>
                <a:solidFill>
                  <a:srgbClr val="FFFFFF"/>
                </a:solidFill>
                <a:latin typeface="MiSans" panose="00000500000000000000" charset="-122"/>
                <a:ea typeface="MiSans" panose="00000500000000000000" charset="-122"/>
                <a:cs typeface="MiSans" panose="00000500000000000000" charset="-122"/>
                <a:sym typeface="MiSans" panose="00000500000000000000" charset="-122"/>
              </a:rPr>
              <a:t>BWO算法开发阶段的灵感来源于白鲸的捕食行为。白鲸可以根据附近白鲸的位置进行移动和觅食。白鲸通过分享彼此的位置来进行觅食，因此考虑最佳个体和其他个体位置更新的影响。在BWO算法的开发阶段引入Levy飞行策略来增强收敛性。</a:t>
            </a:r>
            <a:endParaRPr lang="zh-CN" altLang="en-US" sz="1500" dirty="0">
              <a:ln>
                <a:noFill/>
                <a:prstDash val="sysDot"/>
              </a:ln>
              <a:solidFill>
                <a:srgbClr val="FFFFFF"/>
              </a:solidFill>
              <a:latin typeface="MiSans" panose="00000500000000000000" charset="-122"/>
              <a:ea typeface="MiSans" panose="00000500000000000000" charset="-122"/>
              <a:cs typeface="MiSans" panose="00000500000000000000" charset="-122"/>
              <a:sym typeface="MiSans" panose="00000500000000000000" charset="-122"/>
            </a:endParaRPr>
          </a:p>
        </p:txBody>
      </p:sp>
      <p:sp>
        <p:nvSpPr>
          <p:cNvPr id="9" name="矩形 8"/>
          <p:cNvSpPr/>
          <p:nvPr>
            <p:custDataLst>
              <p:tags r:id="rId5"/>
            </p:custDataLst>
          </p:nvPr>
        </p:nvSpPr>
        <p:spPr>
          <a:xfrm>
            <a:off x="6718890" y="2727276"/>
            <a:ext cx="4395567" cy="3179414"/>
          </a:xfrm>
          <a:prstGeom prst="rect">
            <a:avLst/>
          </a:prstGeom>
          <a:noFill/>
        </p:spPr>
        <p:txBody>
          <a:bodyPr wrap="square" lIns="0" tIns="0" rIns="0" bIns="0" rtlCol="0" anchor="t" anchorCtr="0">
            <a:noAutofit/>
          </a:bodyPr>
          <a:p>
            <a:pPr algn="r">
              <a:lnSpc>
                <a:spcPct val="150000"/>
              </a:lnSpc>
              <a:spcBef>
                <a:spcPct val="0"/>
              </a:spcBef>
              <a:spcAft>
                <a:spcPct val="0"/>
              </a:spcAft>
            </a:pPr>
            <a:r>
              <a:rPr lang="zh-CN" altLang="en-US" sz="150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rPr>
              <a:t>第三阶段主要负责算法的收敛过程，通过模拟鲸群的捕猎行为，算法将重点放在当前已发现的优质解附近，以提高解的质量和精度。这一阶段的目的是确保算法在找到全局最优解的同时，能够快速收敛，减少不必要的迭代次数。</a:t>
            </a:r>
            <a:endParaRPr lang="zh-CN" altLang="en-US" sz="1500" dirty="0">
              <a:ln>
                <a:noFill/>
                <a:prstDash val="sysDot"/>
              </a:ln>
              <a:solidFill>
                <a:schemeClr val="tx1">
                  <a:lumMod val="85000"/>
                  <a:lumOff val="15000"/>
                </a:schemeClr>
              </a:solidFill>
              <a:latin typeface="MiSans" panose="00000500000000000000" charset="-122"/>
              <a:ea typeface="MiSans" panose="00000500000000000000" charset="-122"/>
              <a:cs typeface="MiSans" panose="00000500000000000000" charset="-122"/>
              <a:sym typeface="MiSans" panose="00000500000000000000" charset="-122"/>
            </a:endParaRPr>
          </a:p>
        </p:txBody>
      </p:sp>
      <p:pic>
        <p:nvPicPr>
          <p:cNvPr id="13" name="图形 9"/>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4919326" y="1848449"/>
            <a:ext cx="540504" cy="723445"/>
          </a:xfrm>
          <a:prstGeom prst="rect">
            <a:avLst/>
          </a:prstGeom>
        </p:spPr>
      </p:pic>
      <p:sp>
        <p:nvSpPr>
          <p:cNvPr id="14" name="标题"/>
          <p:cNvSpPr txBox="1"/>
          <p:nvPr>
            <p:custDataLst>
              <p:tags r:id="rId9"/>
            </p:custDataLst>
          </p:nvPr>
        </p:nvSpPr>
        <p:spPr>
          <a:xfrm>
            <a:off x="1062390" y="1730975"/>
            <a:ext cx="3807406" cy="958202"/>
          </a:xfrm>
          <a:prstGeom prst="rect">
            <a:avLst/>
          </a:prstGeom>
          <a:noFill/>
        </p:spPr>
        <p:txBody>
          <a:bodyPr wrap="square" lIns="0" tIns="0" rIns="0" bIns="0" rtlCol="0" anchor="ctr">
            <a:noAutofit/>
          </a:bodyPr>
          <a:p>
            <a:pPr algn="l"/>
            <a:r>
              <a:rPr lang="zh-CN" altLang="en-US" sz="2000" b="1" spc="300" dirty="0">
                <a:solidFill>
                  <a:srgbClr val="FFFFFF"/>
                </a:solidFill>
                <a:latin typeface="MiSans" panose="00000500000000000000" charset="-122"/>
                <a:ea typeface="MiSans" panose="00000500000000000000" charset="-122"/>
                <a:sym typeface="MiSans" panose="00000500000000000000" charset="-122"/>
              </a:rPr>
              <a:t>第二阶段的探索与开发</a:t>
            </a:r>
            <a:endParaRPr lang="zh-CN" altLang="en-US" sz="2000" b="1" spc="300" dirty="0">
              <a:solidFill>
                <a:srgbClr val="FFFFFF"/>
              </a:solidFill>
              <a:latin typeface="MiSans" panose="00000500000000000000" charset="-122"/>
              <a:ea typeface="MiSans" panose="00000500000000000000" charset="-122"/>
              <a:sym typeface="MiSans" panose="00000500000000000000" charset="-122"/>
            </a:endParaRPr>
          </a:p>
        </p:txBody>
      </p:sp>
      <p:sp>
        <p:nvSpPr>
          <p:cNvPr id="15" name="标题"/>
          <p:cNvSpPr txBox="1"/>
          <p:nvPr>
            <p:custDataLst>
              <p:tags r:id="rId10"/>
            </p:custDataLst>
          </p:nvPr>
        </p:nvSpPr>
        <p:spPr>
          <a:xfrm>
            <a:off x="7307527" y="1730975"/>
            <a:ext cx="3807406" cy="958202"/>
          </a:xfrm>
          <a:prstGeom prst="rect">
            <a:avLst/>
          </a:prstGeom>
          <a:noFill/>
        </p:spPr>
        <p:txBody>
          <a:bodyPr wrap="square" lIns="0" tIns="0" rIns="0" bIns="0" rtlCol="0" anchor="ctr">
            <a:noAutofit/>
          </a:bodyPr>
          <a:p>
            <a:pPr algn="r"/>
            <a:r>
              <a:rPr lang="zh-CN" altLang="en-US" sz="2000" b="1" spc="300" dirty="0">
                <a:solidFill>
                  <a:schemeClr val="accent1"/>
                </a:solidFill>
                <a:latin typeface="MiSans" panose="00000500000000000000" charset="-122"/>
                <a:ea typeface="MiSans" panose="00000500000000000000" charset="-122"/>
                <a:sym typeface="MiSans" panose="00000500000000000000" charset="-122"/>
              </a:rPr>
              <a:t>第三阶段的收敛与优化</a:t>
            </a:r>
            <a:endParaRPr lang="zh-CN" altLang="en-US" sz="2000" b="1" spc="300" dirty="0">
              <a:solidFill>
                <a:schemeClr val="accent1"/>
              </a:solidFill>
              <a:latin typeface="MiSans" panose="00000500000000000000" charset="-122"/>
              <a:ea typeface="MiSans" panose="00000500000000000000" charset="-122"/>
              <a:sym typeface="MiSans" panose="00000500000000000000" charset="-122"/>
            </a:endParaRPr>
          </a:p>
        </p:txBody>
      </p:sp>
      <p:pic>
        <p:nvPicPr>
          <p:cNvPr id="16" name="图片 15" descr="333438303937363b333438313037303bb6a8cebbb2fac6b7"/>
          <p:cNvPicPr>
            <a:picLocks noChangeAspect="1"/>
          </p:cNvPicPr>
          <p:nvPr>
            <p:custDataLst>
              <p:tags r:id="rId11"/>
            </p:custDataLst>
          </p:nvPr>
        </p:nvPicPr>
        <p:blipFill>
          <a:blip r:embed="rId12">
            <a:extLst>
              <a:ext uri="{96DAC541-7B7A-43D3-8B79-37D633B846F1}">
                <asvg:svgBlip xmlns:asvg="http://schemas.microsoft.com/office/drawing/2016/SVG/main" r:embed="rId13"/>
              </a:ext>
            </a:extLst>
          </a:blip>
          <a:stretch>
            <a:fillRect/>
          </a:stretch>
        </p:blipFill>
        <p:spPr>
          <a:xfrm>
            <a:off x="6718890" y="1844639"/>
            <a:ext cx="675630" cy="675630"/>
          </a:xfrm>
          <a:prstGeom prst="rect">
            <a:avLst/>
          </a:prstGeom>
        </p:spPr>
      </p:pic>
    </p:spTree>
    <p:custDataLst>
      <p:tags r:id="rId1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01.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0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 name="KSO_WM_UNIT_PRESET_TEXT" val="01"/>
  <p:tag name="KSO_WM_UNIT_NOCLEAR" val="0"/>
  <p:tag name="KSO_WM_UNIT_VALUE" val="3"/>
</p:tagLst>
</file>

<file path=ppt/tags/tag104.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16.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29.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3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 name="KSO_WM_UNIT_PRESET_TEXT" val="01"/>
  <p:tag name="KSO_WM_UNIT_NOCLEAR" val="0"/>
  <p:tag name="KSO_WM_UNIT_VALUE" val="3"/>
</p:tagLst>
</file>

<file path=ppt/tags/tag132.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4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5.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5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5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57.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170.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7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8.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83.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185.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 name="KSO_WM_UNIT_PRESET_TEXT" val="01"/>
  <p:tag name="KSO_WM_UNIT_NOCLEAR" val="0"/>
  <p:tag name="KSO_WM_UNIT_VALUE" val="3"/>
</p:tagLst>
</file>

<file path=ppt/tags/tag186.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19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198.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 name="KSO_WM_UNIT_PRESET_TEXT" val="01"/>
  <p:tag name="KSO_WM_UNIT_NOCLEAR" val="0"/>
  <p:tag name="KSO_WM_UNIT_VALUE" val="3"/>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11.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2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UNIT_TYPE" val="i"/>
  <p:tag name="KSO_WM_UNIT_INDEX" val="1"/>
</p:tagLst>
</file>

<file path=ppt/tags/tag226.xml><?xml version="1.0" encoding="utf-8"?>
<p:tagLst xmlns:p="http://schemas.openxmlformats.org/presentationml/2006/main">
  <p:tag name="KSO_WM_UNIT_SUBTYPE" val="b"/>
  <p:tag name="KSO_WM_UNIT_PRESET_TEXT" val="演讲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 name="KSO_WM_UNIT_CONTENT_GROUP_TYPE" val="contentchip"/>
</p:tagLst>
</file>

<file path=ppt/tags/tag227.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 name="KSO_WM_UNIT_CONTENT_GROUP_TYPE" val="contentchip"/>
</p:tagLst>
</file>

<file path=ppt/tags/tag2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UNIT_CONTENT_GROUP_TYPE" val="contentchip"/>
  <p:tag name="KSO_WM_UNIT_TYPE" val="i"/>
  <p:tag name="KSO_WM_UNIT_INDEX" val="2"/>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3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3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40.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4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4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53.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5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6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66.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79.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8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28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3.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252"/>
</p:tagLst>
</file>

<file path=ppt/tags/tag292.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293.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30252_1*b*1"/>
  <p:tag name="KSO_WM_TEMPLATE_CATEGORY" val="custom"/>
  <p:tag name="KSO_WM_TEMPLATE_INDEX" val="20230252"/>
  <p:tag name="KSO_WM_UNIT_LAYERLEVEL" val="1"/>
  <p:tag name="KSO_WM_TAG_VERSION" val="3.0"/>
  <p:tag name="KSO_WM_BEAUTIFY_FLAG" val="#wm#"/>
  <p:tag name="KSO_WM_UNIT_CONTENT_GROUP_TYPE" val="contentchip"/>
  <p:tag name="KSO_WM_UNIT_PRESET_TEXT" val="WPS,a click to unlimited possibilities"/>
  <p:tag name="KSO_WM_UNIT_TEXT_TYPE" val="1"/>
</p:tagLst>
</file>

<file path=ppt/tags/tag29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1*a*1"/>
  <p:tag name="KSO_WM_TEMPLATE_CATEGORY" val="custom"/>
  <p:tag name="KSO_WM_TEMPLATE_INDEX" val="20230252"/>
  <p:tag name="KSO_WM_UNIT_LAYERLEVEL" val="1"/>
  <p:tag name="KSO_WM_TAG_VERSION" val="3.0"/>
  <p:tag name="KSO_WM_BEAUTIFY_FLAG" val="#wm#"/>
  <p:tag name="KSO_WM_UNIT_CONTENT_GROUP_TYPE" val="contentchip"/>
  <p:tag name="KSO_WM_UNIT_PRESET_TEXT" val="单击此处添加文档标题"/>
  <p:tag name="KSO_WM_UNIT_TEXT_TYPE" val="1"/>
</p:tagLst>
</file>

<file path=ppt/tags/tag295.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52_1*f*1"/>
  <p:tag name="KSO_WM_TEMPLATE_CATEGORY" val="custom"/>
  <p:tag name="KSO_WM_TEMPLATE_INDEX" val="20230252"/>
  <p:tag name="KSO_WM_UNIT_LAYERLEVEL" val="1"/>
  <p:tag name="KSO_WM_TAG_VERSION" val="3.0"/>
  <p:tag name="KSO_WM_BEAUTIFY_FLAG" val="#wm#"/>
  <p:tag name="KSO_WM_UNIT_CONTENT_GROUP_TYPE" val="contentchip"/>
</p:tagLst>
</file>

<file path=ppt/tags/tag296.xml><?xml version="1.0" encoding="utf-8"?>
<p:tagLst xmlns:p="http://schemas.openxmlformats.org/presentationml/2006/main">
  <p:tag name="KSO_WM_SLIDE_ID" val="custom20230252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0252"/>
  <p:tag name="KSO_WM_SLIDE_TYPE" val="title"/>
  <p:tag name="KSO_WM_SLIDE_SUBTYPE" val="pureTxt"/>
  <p:tag name="KSO_WM_SLIDE_LAYOUT" val="a_b_f"/>
  <p:tag name="KSO_WM_SLIDE_LAYOUT_CNT" val="1_1_1"/>
  <p:tag name="KSO_WM_SPECIAL_SOURCE" val="bdnull"/>
  <p:tag name="KSO_WM_TEMPLATE_THUMBS_INDEX" val="1、9"/>
  <p:tag name="KSO_WM_SLIDE_CONTENT_AREA" val="{&quot;left&quot;:&quot;148.25&quot;,&quot;top&quot;:&quot;75.5&quot;,&quot;width&quot;:&quot;658.8&quot;,&quot;height&quot;:&quot;229.55&quot;}"/>
  <p:tag name="CP_OUTLINE_TITLE" val="智能群体算法的本质与应用：以BWO算法为例"/>
  <p:tag name="CP_OUTLINE_TYPE" val="pt_title"/>
</p:tagLst>
</file>

<file path=ppt/tags/tag297.xml><?xml version="1.0" encoding="utf-8"?>
<p:tagLst xmlns:p="http://schemas.openxmlformats.org/presentationml/2006/main">
  <p:tag name="KSO_WM_UNIT_ISCONTENTSTITLE" val="1"/>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4*a*1"/>
  <p:tag name="KSO_WM_TEMPLATE_CATEGORY" val="custom"/>
  <p:tag name="KSO_WM_TEMPLATE_INDEX" val="20230252"/>
  <p:tag name="KSO_WM_UNIT_LAYERLEVEL" val="1"/>
  <p:tag name="KSO_WM_TAG_VERSION" val="3.0"/>
  <p:tag name="KSO_WM_BEAUTIFY_FLAG" val="#wm#"/>
  <p:tag name="KSO_WM_DIAGRAM_GROUP_CODE" val="l1-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0252_4*l_h_i*1_1_1"/>
  <p:tag name="KSO_WM_TEMPLATE_CATEGORY" val="custom"/>
  <p:tag name="KSO_WM_TEMPLATE_INDEX" val="20230252"/>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196.6881866455078,&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quot;transparency&quot;:0},{&quot;brightness&quot;:0,&quot;colorType&quot;:1,&quot;foreColorIndex&quot;:9,&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Lst>
</file>

<file path=ppt/tags/tag29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custom"/>
  <p:tag name="KSO_WM_TEMPLATE_INDEX" val="20230252"/>
  <p:tag name="KSO_WM_UNIT_LAYERLEVEL" val="1_1_1"/>
  <p:tag name="KSO_WM_TAG_VERSION" val="3.0"/>
  <p:tag name="KSO_WM_BEAUTIFY_FLAG" val="#wm#"/>
  <p:tag name="KSO_WM_DIAGRAM_GROUP_CODE" val="l1-1"/>
  <p:tag name="KSO_WM_UNIT_VALUE" val="32"/>
  <p:tag name="KSO_WM_UNIT_TYPE" val="l_h_a"/>
  <p:tag name="KSO_WM_UNIT_ID" val="custom20230252_4*l_h_a*1_1_1"/>
  <p:tag name="KSO_WM_DIAGRAM_VERSION" val="3"/>
  <p:tag name="KSO_WM_DIAGRAM_MAX_ITEMCNT" val="6"/>
  <p:tag name="KSO_WM_DIAGRAM_MIN_ITEMCNT" val="2"/>
  <p:tag name="KSO_WM_DIAGRAM_VIRTUALLY_FRAME" val="{&quot;height&quot;:196.6881866455078,&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添加目录标题"/>
  <p:tag name="KSO_WM_UNIT_TEXT_TYPE" val="1"/>
</p:tagLst>
</file>

<file path=ppt/tags/tag3.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30.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2"/>
  <p:tag name="KSO_WM_SPECIAL_SOURCE" val="bdnull"/>
  <p:tag name="KSO_WM_TEMPLATE_THUMBS_INDEX" val="1、9"/>
</p:tagLst>
</file>

<file path=ppt/tags/tag3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252_4*l_h_i*1_1_2"/>
  <p:tag name="KSO_WM_TEMPLATE_CATEGORY" val="custom"/>
  <p:tag name="KSO_WM_TEMPLATE_INDEX" val="20230252"/>
  <p:tag name="KSO_WM_UNIT_LAYERLEVEL" val="1_1_1"/>
  <p:tag name="KSO_WM_TAG_VERSION" val="3.0"/>
  <p:tag name="KSO_WM_DIAGRAM_GROUP_CODE" val="l1-1"/>
  <p:tag name="KSO_WM_UNIT_TYPE" val="l_h_i"/>
  <p:tag name="KSO_WM_UNIT_INDEX" val="1_1_2"/>
  <p:tag name="KSO_WM_DIAGRAM_VERSION" val="3"/>
  <p:tag name="KSO_WM_DIAGRAM_MAX_ITEMCNT" val="6"/>
  <p:tag name="KSO_WM_DIAGRAM_MIN_ITEMCNT" val="2"/>
  <p:tag name="KSO_WM_DIAGRAM_VIRTUALLY_FRAME" val="{&quot;height&quot;:196.6881866455078,&quot;width&quot;:921.1044921875}"/>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9,&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0252_4*l_h_i*1_2_1"/>
  <p:tag name="KSO_WM_TEMPLATE_CATEGORY" val="custom"/>
  <p:tag name="KSO_WM_TEMPLATE_INDEX" val="20230252"/>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196.6881866455078,&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quot;transparency&quot;:0},{&quot;brightness&quot;:0,&quot;colorType&quot;:1,&quot;foreColorIndex&quot;:9,&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Lst>
</file>

<file path=ppt/tags/tag30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custom"/>
  <p:tag name="KSO_WM_TEMPLATE_INDEX" val="20230252"/>
  <p:tag name="KSO_WM_UNIT_LAYERLEVEL" val="1_1_1"/>
  <p:tag name="KSO_WM_TAG_VERSION" val="3.0"/>
  <p:tag name="KSO_WM_BEAUTIFY_FLAG" val="#wm#"/>
  <p:tag name="KSO_WM_DIAGRAM_GROUP_CODE" val="l1-1"/>
  <p:tag name="KSO_WM_UNIT_VALUE" val="32"/>
  <p:tag name="KSO_WM_UNIT_TYPE" val="l_h_a"/>
  <p:tag name="KSO_WM_UNIT_ID" val="custom20230252_4*l_h_a*1_2_1"/>
  <p:tag name="KSO_WM_DIAGRAM_VERSION" val="3"/>
  <p:tag name="KSO_WM_DIAGRAM_MAX_ITEMCNT" val="6"/>
  <p:tag name="KSO_WM_DIAGRAM_MIN_ITEMCNT" val="2"/>
  <p:tag name="KSO_WM_DIAGRAM_VIRTUALLY_FRAME" val="{&quot;height&quot;:196.6881866455078,&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添加目录标题"/>
  <p:tag name="KSO_WM_UNIT_TEXT_TYPE" val="1"/>
</p:tagLst>
</file>

<file path=ppt/tags/tag3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252_4*l_h_i*1_2_2"/>
  <p:tag name="KSO_WM_TEMPLATE_CATEGORY" val="custom"/>
  <p:tag name="KSO_WM_TEMPLATE_INDEX" val="20230252"/>
  <p:tag name="KSO_WM_UNIT_LAYERLEVEL" val="1_1_1"/>
  <p:tag name="KSO_WM_TAG_VERSION" val="3.0"/>
  <p:tag name="KSO_WM_DIAGRAM_GROUP_CODE" val="l1-1"/>
  <p:tag name="KSO_WM_UNIT_TYPE" val="l_h_i"/>
  <p:tag name="KSO_WM_UNIT_INDEX" val="1_2_2"/>
  <p:tag name="KSO_WM_DIAGRAM_VERSION" val="3"/>
  <p:tag name="KSO_WM_DIAGRAM_MAX_ITEMCNT" val="6"/>
  <p:tag name="KSO_WM_DIAGRAM_MIN_ITEMCNT" val="2"/>
  <p:tag name="KSO_WM_DIAGRAM_VIRTUALLY_FRAME" val="{&quot;height&quot;:196.6881866455078,&quot;width&quot;:921.1044921875}"/>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9,&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0252_4*l_h_i*1_3_1"/>
  <p:tag name="KSO_WM_TEMPLATE_CATEGORY" val="custom"/>
  <p:tag name="KSO_WM_TEMPLATE_INDEX" val="20230252"/>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196.6881866455078,&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quot;transparency&quot;:0},{&quot;brightness&quot;:0,&quot;colorType&quot;:1,&quot;foreColorIndex&quot;:9,&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Lst>
</file>

<file path=ppt/tags/tag30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custom"/>
  <p:tag name="KSO_WM_TEMPLATE_INDEX" val="20230252"/>
  <p:tag name="KSO_WM_UNIT_LAYERLEVEL" val="1_1_1"/>
  <p:tag name="KSO_WM_TAG_VERSION" val="3.0"/>
  <p:tag name="KSO_WM_BEAUTIFY_FLAG" val="#wm#"/>
  <p:tag name="KSO_WM_DIAGRAM_GROUP_CODE" val="l1-1"/>
  <p:tag name="KSO_WM_UNIT_VALUE" val="32"/>
  <p:tag name="KSO_WM_UNIT_TYPE" val="l_h_a"/>
  <p:tag name="KSO_WM_UNIT_ID" val="custom20230252_4*l_h_a*1_3_1"/>
  <p:tag name="KSO_WM_DIAGRAM_VERSION" val="3"/>
  <p:tag name="KSO_WM_DIAGRAM_MAX_ITEMCNT" val="6"/>
  <p:tag name="KSO_WM_DIAGRAM_MIN_ITEMCNT" val="2"/>
  <p:tag name="KSO_WM_DIAGRAM_VIRTUALLY_FRAME" val="{&quot;height&quot;:196.6881866455078,&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添加目录标题"/>
  <p:tag name="KSO_WM_UNIT_TEXT_TYPE" val="1"/>
</p:tagLst>
</file>

<file path=ppt/tags/tag3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252_4*l_h_i*1_3_2"/>
  <p:tag name="KSO_WM_TEMPLATE_CATEGORY" val="custom"/>
  <p:tag name="KSO_WM_TEMPLATE_INDEX" val="20230252"/>
  <p:tag name="KSO_WM_UNIT_LAYERLEVEL" val="1_1_1"/>
  <p:tag name="KSO_WM_TAG_VERSION" val="3.0"/>
  <p:tag name="KSO_WM_DIAGRAM_GROUP_CODE" val="l1-1"/>
  <p:tag name="KSO_WM_UNIT_TYPE" val="l_h_i"/>
  <p:tag name="KSO_WM_UNIT_INDEX" val="1_3_2"/>
  <p:tag name="KSO_WM_DIAGRAM_VERSION" val="3"/>
  <p:tag name="KSO_WM_DIAGRAM_MAX_ITEMCNT" val="6"/>
  <p:tag name="KSO_WM_DIAGRAM_MIN_ITEMCNT" val="2"/>
  <p:tag name="KSO_WM_DIAGRAM_VIRTUALLY_FRAME" val="{&quot;height&quot;:196.6881866455078,&quot;width&quot;:921.1044921875}"/>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9,&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0252_4*l_h_i*1_4_1"/>
  <p:tag name="KSO_WM_TEMPLATE_CATEGORY" val="custom"/>
  <p:tag name="KSO_WM_TEMPLATE_INDEX" val="20230252"/>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196.6881866455078,&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quot;transparency&quot;:0},{&quot;brightness&quot;:0,&quot;colorType&quot;:1,&quot;foreColorIndex&quot;:9,&quot;pos&quot;:1,&quot;transparency&quot;:0}],&quot;type&quot;:3},&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Lst>
</file>

<file path=ppt/tags/tag30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4_1"/>
  <p:tag name="KSO_WM_TEMPLATE_CATEGORY" val="custom"/>
  <p:tag name="KSO_WM_TEMPLATE_INDEX" val="20230252"/>
  <p:tag name="KSO_WM_UNIT_LAYERLEVEL" val="1_1_1"/>
  <p:tag name="KSO_WM_TAG_VERSION" val="3.0"/>
  <p:tag name="KSO_WM_BEAUTIFY_FLAG" val="#wm#"/>
  <p:tag name="KSO_WM_DIAGRAM_GROUP_CODE" val="l1-1"/>
  <p:tag name="KSO_WM_UNIT_VALUE" val="32"/>
  <p:tag name="KSO_WM_UNIT_TYPE" val="l_h_a"/>
  <p:tag name="KSO_WM_UNIT_ID" val="custom20230252_4*l_h_a*1_4_1"/>
  <p:tag name="KSO_WM_DIAGRAM_VERSION" val="3"/>
  <p:tag name="KSO_WM_DIAGRAM_MAX_ITEMCNT" val="6"/>
  <p:tag name="KSO_WM_DIAGRAM_MIN_ITEMCNT" val="2"/>
  <p:tag name="KSO_WM_DIAGRAM_VIRTUALLY_FRAME" val="{&quot;height&quot;:196.6881866455078,&quot;width&quot;:921.10449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添加目录标题"/>
  <p:tag name="KSO_WM_UNIT_TEXT_TYPE" val="1"/>
</p:tagLst>
</file>

<file path=ppt/tags/tag3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252_4*l_h_i*1_4_2"/>
  <p:tag name="KSO_WM_TEMPLATE_CATEGORY" val="custom"/>
  <p:tag name="KSO_WM_TEMPLATE_INDEX" val="20230252"/>
  <p:tag name="KSO_WM_UNIT_LAYERLEVEL" val="1_1_1"/>
  <p:tag name="KSO_WM_TAG_VERSION" val="3.0"/>
  <p:tag name="KSO_WM_DIAGRAM_GROUP_CODE" val="l1-1"/>
  <p:tag name="KSO_WM_UNIT_TYPE" val="l_h_i"/>
  <p:tag name="KSO_WM_UNIT_INDEX" val="1_4_2"/>
  <p:tag name="KSO_WM_DIAGRAM_VERSION" val="3"/>
  <p:tag name="KSO_WM_DIAGRAM_MAX_ITEMCNT" val="6"/>
  <p:tag name="KSO_WM_DIAGRAM_MIN_ITEMCNT" val="2"/>
  <p:tag name="KSO_WM_DIAGRAM_VIRTUALLY_FRAME" val="{&quot;height&quot;:196.6881866455078,&quot;width&quot;:921.1044921875}"/>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9,&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31.xml><?xml version="1.0" encoding="utf-8"?>
<p:tagLst xmlns:p="http://schemas.openxmlformats.org/presentationml/2006/main">
  <p:tag name="KSO_WM_UNIT_PLACING_PICTURE_USER_VIEWPORT" val="{&quot;height&quot;:10799,&quot;width&quot;:19200}"/>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Lst>
</file>

<file path=ppt/tags/tag310.xml><?xml version="1.0" encoding="utf-8"?>
<p:tagLst xmlns:p="http://schemas.openxmlformats.org/presentationml/2006/main">
  <p:tag name="KSO_WM_SPECIAL_SOURCE" val="bdnull"/>
  <p:tag name="KSO_WM_SLIDE_ID" val="custom20230252_4"/>
  <p:tag name="KSO_WM_TEMPLATE_SUBCATEGORY" val="0"/>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0252"/>
  <p:tag name="KSO_WM_SLIDE_LAYOUT" val="a_l"/>
  <p:tag name="KSO_WM_SLIDE_LAYOUT_CNT" val="1_1"/>
  <p:tag name="KSO_WM_SLIDE_TYPE" val="contents"/>
  <p:tag name="KSO_WM_SLIDE_SUBTYPE" val="diag"/>
  <p:tag name="KSO_WM_DIAGRAM_GROUP_CODE" val="l1-1"/>
  <p:tag name="KSO_WM_SLIDE_DIAGTYPE" val="l"/>
  <p:tag name="CP_OUTLINE_TITLE" val="目录"/>
  <p:tag name="CP_OUTLINE_TYPE" val="pt_contents"/>
</p:tagLst>
</file>

<file path=ppt/tags/tag31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30252_7*e*1"/>
  <p:tag name="KSO_WM_TEMPLATE_CATEGORY" val="custom"/>
  <p:tag name="KSO_WM_TEMPLATE_INDEX" val="20230252"/>
  <p:tag name="KSO_WM_UNIT_LAYERLEVEL" val="1"/>
  <p:tag name="KSO_WM_TAG_VERSION" val="3.0"/>
  <p:tag name="KSO_WM_BEAUTIFY_FLAG" val="#wm#"/>
  <p:tag name="KSO_WM_UNIT_CONTENT_GROUP_TYPE" val="contentchip"/>
  <p:tag name="KSO_WM_UNIT_NOCLEAR" val="0"/>
  <p:tag name="KSO_WM_UNIT_VALUE" val="3"/>
</p:tagLst>
</file>

<file path=ppt/tags/tag31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7*a*1"/>
  <p:tag name="KSO_WM_TEMPLATE_CATEGORY" val="custom"/>
  <p:tag name="KSO_WM_TEMPLATE_INDEX" val="20230252"/>
  <p:tag name="KSO_WM_UNIT_LAYERLEVEL" val="1"/>
  <p:tag name="KSO_WM_TAG_VERSION" val="3.0"/>
  <p:tag name="KSO_WM_BEAUTIFY_FLAG" val="#wm#"/>
  <p:tag name="KSO_WM_UNIT_CONTENT_GROUP_TYPE" val="contentchip"/>
  <p:tag name="KSO_WM_UNIT_PRESET_TEXT" val="添加章节标题"/>
  <p:tag name="KSO_WM_UNIT_TEXT_TYPE" val="1"/>
</p:tagLst>
</file>

<file path=ppt/tags/tag313.xml><?xml version="1.0" encoding="utf-8"?>
<p:tagLst xmlns:p="http://schemas.openxmlformats.org/presentationml/2006/main">
  <p:tag name="KSO_WM_SPECIAL_SOURCE" val="bdnull"/>
  <p:tag name="KSO_WM_SLIDE_ID" val="custom20230252_7"/>
  <p:tag name="KSO_WM_TEMPLATE_SUBCATEGORY" val="0"/>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0252"/>
  <p:tag name="KSO_WM_SLIDE_LAYOUT" val="a_e"/>
  <p:tag name="KSO_WM_SLIDE_LAYOUT_CNT" val="1_1"/>
  <p:tag name="KSO_WM_SLIDE_TYPE" val="sectionTitle"/>
  <p:tag name="KSO_WM_SLIDE_SUBTYPE" val="pureTxt"/>
  <p:tag name="KSO_WM_SLIDE_CONTENT_AREA" val="{&quot;left&quot;:&quot;94.75&quot;,&quot;top&quot;:&quot;75.35&quot;,&quot;width&quot;:&quot;564.65&quot;,&quot;height&quot;:&quot;296.6&quot;}"/>
  <p:tag name="CP_OUTLINE_TITLE" val="智能群体算法概述"/>
  <p:tag name="CP_OUTLINE_TYPE" val="pt_section_title"/>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3600_1*d*1"/>
  <p:tag name="KSO_WM_TEMPLATE_CATEGORY" val="custom"/>
  <p:tag name="KSO_WM_TEMPLATE_INDEX" val="20233600"/>
  <p:tag name="KSO_WM_UNIT_LAYERLEVEL" val="1"/>
  <p:tag name="KSO_WM_TAG_VERSION" val="3.0"/>
  <p:tag name="KSO_WM_BEAUTIFY_FLAG" val="#wm#"/>
  <p:tag name="KSO_WM_UNIT_VALUE" val="1904*3384"/>
  <p:tag name="MH_PIC_SOURCE_TYPE" val="generate_slide_ai*VCG211281345296*gallery_gallery_ai_v2.0.6_ONLINE*6d468b0deb061f82a5240982d1c39b74-slide-3"/>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3600_1*i*2"/>
  <p:tag name="KSO_WM_TEMPLATE_CATEGORY" val="custom"/>
  <p:tag name="KSO_WM_TEMPLATE_INDEX" val="20233600"/>
  <p:tag name="KSO_WM_UNIT_LAYERLEVEL" val="1"/>
  <p:tag name="KSO_WM_TAG_VERSION" val="3.0"/>
  <p:tag name="KSO_WM_BEAUTIFY_FLAG" val="#wm#"/>
</p:tagLst>
</file>

<file path=ppt/tags/tag31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600_1*a*1"/>
  <p:tag name="KSO_WM_TEMPLATE_CATEGORY" val="custom"/>
  <p:tag name="KSO_WM_TEMPLATE_INDEX" val="20233600"/>
  <p:tag name="KSO_WM_UNIT_LAYERLEVEL" val="1"/>
  <p:tag name="KSO_WM_TAG_VERSION" val="3.0"/>
  <p:tag name="KSO_WM_BEAUTIFY_FLAG" val="#wm#"/>
  <p:tag name="KSO_WM_DIAGRAM_GROUP_CODE" val="l1-1"/>
  <p:tag name="KSO_WM_UNIT_PRESET_TEXT" val="单击此处添加标题"/>
  <p:tag name="KSO_WM_UNIT_TEXT_TYPE" val="1"/>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3660_1*l_h_i*1_2_2"/>
  <p:tag name="KSO_WM_TEMPLATE_CATEGORY" val="diagram"/>
  <p:tag name="KSO_WM_TEMPLATE_INDEX" val="20233660"/>
  <p:tag name="KSO_WM_UNIT_LAYERLEVEL" val="1_1_1"/>
  <p:tag name="KSO_WM_TAG_VERSION" val="3.0"/>
  <p:tag name="KSO_WM_BEAUTIFY_FLAG" val="#wm#"/>
  <p:tag name="KSO_WM_DIAGRAM_VERSION" val="3"/>
  <p:tag name="KSO_WM_DIAGRAM_COLOR_TRICK" val="2"/>
  <p:tag name="KSO_WM_DIAGRAM_COLOR_TEXT_CAN_REMOVE" val="n"/>
  <p:tag name="KSO_WM_UNIT_FILL_TYPE" val="1"/>
  <p:tag name="KSO_WM_UNIT_FILL_FORE_SCHEMECOLOR_INDEX" val="6"/>
  <p:tag name="KSO_WM_UNIT_FILL_FORE_SCHEMECOLOR_INDEX_BRIGHTNESS" val="0"/>
  <p:tag name="KSO_WM_DIAGRAM_MAX_ITEMCNT" val="3"/>
  <p:tag name="KSO_WM_DIAGRAM_MIN_ITEMCNT" val="2"/>
  <p:tag name="KSO_WM_DIAGRAM_VIRTUALLY_FRAME" val="{&quot;height&quot;:113.5999984741211,&quot;width&quot;:836.7168579101562}"/>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3660_1*l_h_i*1_1_2"/>
  <p:tag name="KSO_WM_TEMPLATE_CATEGORY" val="diagram"/>
  <p:tag name="KSO_WM_TEMPLATE_INDEX" val="20233660"/>
  <p:tag name="KSO_WM_UNIT_LAYERLEVEL" val="1_1_1"/>
  <p:tag name="KSO_WM_TAG_VERSION" val="3.0"/>
  <p:tag name="KSO_WM_BEAUTIFY_FLAG" val="#wm#"/>
  <p:tag name="KSO_WM_DIAGRAM_VERSION" val="3"/>
  <p:tag name="KSO_WM_DIAGRAM_COLOR_TRICK" val="2"/>
  <p:tag name="KSO_WM_DIAGRAM_COLOR_TEXT_CAN_REMOVE" val="n"/>
  <p:tag name="KSO_WM_UNIT_FILL_TYPE" val="1"/>
  <p:tag name="KSO_WM_UNIT_FILL_FORE_SCHEMECOLOR_INDEX" val="5"/>
  <p:tag name="KSO_WM_UNIT_FILL_FORE_SCHEMECOLOR_INDEX_BRIGHTNESS" val="0"/>
  <p:tag name="KSO_WM_DIAGRAM_MAX_ITEMCNT" val="3"/>
  <p:tag name="KSO_WM_DIAGRAM_MIN_ITEMCNT" val="2"/>
  <p:tag name="KSO_WM_DIAGRAM_VIRTUALLY_FRAME" val="{&quot;height&quot;:113.5999984741211,&quot;width&quot;:836.716857910156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1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660_1*l_h_f*1_1_1"/>
  <p:tag name="KSO_WM_TEMPLATE_CATEGORY" val="diagram"/>
  <p:tag name="KSO_WM_TEMPLATE_INDEX" val="20233660"/>
  <p:tag name="KSO_WM_UNIT_LAYERLEVEL" val="1_1_1"/>
  <p:tag name="KSO_WM_TAG_VERSION" val="3.0"/>
  <p:tag name="KSO_WM_UNIT_TEXT_FILL_FORE_SCHEMECOLOR_INDEX_BRIGHTNESS" val="0.3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文本具体内容，简明阐述您的观点。根据需要可增减文字，以便观者准确理解您传达的思想。单击此处添加文本具体内容简明地阐述您的观点。"/>
  <p:tag name="KSO_WM_UNIT_TEXT_FILL_FORE_SCHEMECOLOR_INDEX" val="1"/>
  <p:tag name="KSO_WM_UNIT_TEXT_FILL_TYPE" val="1"/>
</p:tagLst>
</file>

<file path=ppt/tags/tag32.xml><?xml version="1.0" encoding="utf-8"?>
<p:tagLst xmlns:p="http://schemas.openxmlformats.org/presentationml/2006/main">
  <p:tag name="KSO_WM_UNIT_ISCONTENTSTITLE" val="0"/>
  <p:tag name="KSO_WM_UNIT_ISNUMDGMTITLE" val="0"/>
  <p:tag name="KSO_WM_UNIT_PRESET_TEXT" val="WPS,a click to unlimited possibilitie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 name="KSO_WM_UNIT_CONTENT_GROUP_TYPE" val="contentchip"/>
</p:tagLst>
</file>

<file path=ppt/tags/tag32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660_1*l_h_a*1_1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标题"/>
  <p:tag name="KSO_WM_UNIT_TEXT_FILL_FORE_SCHEMECOLOR_INDEX" val="1"/>
  <p:tag name="KSO_WM_UNIT_TEXT_FILL_TYPE" val="1"/>
</p:tagLst>
</file>

<file path=ppt/tags/tag32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i"/>
  <p:tag name="KSO_WM_UNIT_INDEX" val="1_1_1"/>
  <p:tag name="KSO_WM_UNIT_ID" val="diagram20233660_1*l_h_i*1_1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SUBTYPE" val="d"/>
  <p:tag name="KSO_WM_BEAUTIFY_FLAG" val="#wm#"/>
  <p:tag name="KSO_WM_DIAGRAM_VERSION" val="3"/>
  <p:tag name="KSO_WM_DIAGRAM_COLOR_TRICK" val="2"/>
  <p:tag name="KSO_WM_DIAGRAM_COLOR_TEXT_CAN_REMOVE" val="n"/>
  <p:tag name="KSO_WM_UNIT_TEXT_FILL_FORE_SCHEMECOLOR_INDEX" val="1"/>
  <p:tag name="KSO_WM_UNIT_TEXT_FILL_TYPE" val="1"/>
</p:tagLst>
</file>

<file path=ppt/tags/tag32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660_1*l_h_f*1_2_1"/>
  <p:tag name="KSO_WM_TEMPLATE_CATEGORY" val="diagram"/>
  <p:tag name="KSO_WM_TEMPLATE_INDEX" val="20233660"/>
  <p:tag name="KSO_WM_UNIT_LAYERLEVEL" val="1_1_1"/>
  <p:tag name="KSO_WM_TAG_VERSION" val="3.0"/>
  <p:tag name="KSO_WM_UNIT_TEXT_FILL_FORE_SCHEMECOLOR_INDEX_BRIGHTNESS" val="0.3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文本具体内容，简明阐述您的观点。根据需要可增减文字，以便观者准确理解您传达的思想。单击此处添加文本具体内容简明地阐述您的观点。&#10;"/>
  <p:tag name="KSO_WM_UNIT_TEXT_FILL_FORE_SCHEMECOLOR_INDEX" val="1"/>
  <p:tag name="KSO_WM_UNIT_TEXT_FILL_TYPE" val="1"/>
</p:tagLst>
</file>

<file path=ppt/tags/tag32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660_1*l_h_a*1_2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TEXT_TYPE" val="1"/>
  <p:tag name="KSO_WM_BEAUTIFY_FLAG" val="#wm#"/>
  <p:tag name="KSO_WM_DIAGRAM_VERSION" val="3"/>
  <p:tag name="KSO_WM_DIAGRAM_COLOR_TRICK" val="2"/>
  <p:tag name="KSO_WM_DIAGRAM_COLOR_TEXT_CAN_REMOVE" val="n"/>
  <p:tag name="KSO_WM_UNIT_PRESET_TEXT" val="单击此处添加标题"/>
  <p:tag name="KSO_WM_UNIT_TEXT_FILL_FORE_SCHEMECOLOR_INDEX" val="1"/>
  <p:tag name="KSO_WM_UNIT_TEXT_FILL_TYPE" val="1"/>
</p:tagLst>
</file>

<file path=ppt/tags/tag32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i"/>
  <p:tag name="KSO_WM_UNIT_INDEX" val="1_2_1"/>
  <p:tag name="KSO_WM_UNIT_ID" val="diagram20233660_1*l_h_i*1_2_1"/>
  <p:tag name="KSO_WM_TEMPLATE_CATEGORY" val="diagram"/>
  <p:tag name="KSO_WM_TEMPLATE_INDEX" val="20233660"/>
  <p:tag name="KSO_WM_UNIT_LAYERLEVEL" val="1_1_1"/>
  <p:tag name="KSO_WM_TAG_VERSION" val="3.0"/>
  <p:tag name="KSO_WM_UNIT_TEXT_FILL_FORE_SCHEMECOLOR_INDEX_BRIGHTNESS" val="0.15"/>
  <p:tag name="KSO_WM_DIAGRAM_GROUP_CODE" val="l1-1"/>
  <p:tag name="KSO_WM_DIAGRAM_MAX_ITEMCNT" val="3"/>
  <p:tag name="KSO_WM_DIAGRAM_MIN_ITEMCNT" val="2"/>
  <p:tag name="KSO_WM_DIAGRAM_VIRTUALLY_FRAME" val="{&quot;height&quot;:113.5999984741211,&quot;width&quot;:836.716857910156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DIAGRAM_USE_COLOR_VALUE" val="{&quot;color_scheme&quot;:1,&quot;color_type&quot;:1,&quot;theme_color_indexes&quot;:[]}"/>
  <p:tag name="KSO_WM_UNIT_SUBTYPE" val="d"/>
  <p:tag name="KSO_WM_BEAUTIFY_FLAG" val="#wm#"/>
  <p:tag name="KSO_WM_DIAGRAM_VERSION" val="3"/>
  <p:tag name="KSO_WM_DIAGRAM_COLOR_TRICK" val="2"/>
  <p:tag name="KSO_WM_DIAGRAM_COLOR_TEXT_CAN_REMOVE" val="n"/>
  <p:tag name="KSO_WM_UNIT_TEXT_FILL_FORE_SCHEMECOLOR_INDEX" val="1"/>
  <p:tag name="KSO_WM_UNIT_TEXT_FILL_TYPE" val="1"/>
</p:tagLst>
</file>

<file path=ppt/tags/tag325.xml><?xml version="1.0" encoding="utf-8"?>
<p:tagLst xmlns:p="http://schemas.openxmlformats.org/presentationml/2006/main">
  <p:tag name="KSO_WM_SLIDE_ID" val="custom20233600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3600"/>
  <p:tag name="KSO_WM_SLIDE_TYPE" val="text"/>
  <p:tag name="KSO_WM_SLIDE_SUBTYPE" val="picTxt"/>
  <p:tag name="KSO_WM_SLIDE_SIZE" val="836.717*113.503"/>
  <p:tag name="KSO_WM_SLIDE_POSITION" val="95.3*366.497"/>
  <p:tag name="KSO_WM_SLIDE_LAYOUT" val="a_d_l"/>
  <p:tag name="KSO_WM_SLIDE_LAYOUT_CNT" val="1_1_1"/>
  <p:tag name="KSO_WM_SPECIAL_SOURCE" val="bdnull"/>
  <p:tag name="KSO_WM_DIAGRAM_GROUP_CODE" val="l1-1"/>
  <p:tag name="KSO_WM_SLIDE_DIAGTYPE" val="l"/>
  <p:tag name="CP_OUTLINE_TITLE" val="什么是智能群体算法"/>
  <p:tag name="CP_OUTLINE_TYPE" val="pt_text"/>
</p:tagLst>
</file>

<file path=ppt/tags/tag32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3144_3*a*1"/>
  <p:tag name="KSO_WM_TEMPLATE_CATEGORY" val="diagram"/>
  <p:tag name="KSO_WM_TEMPLATE_INDEX" val="20233144"/>
  <p:tag name="KSO_WM_UNIT_LAYERLEVEL" val="1"/>
  <p:tag name="KSO_WM_TAG_VERSION" val="3.0"/>
  <p:tag name="KSO_WM_BEAUTIFY_FLAG" val="#wm#"/>
  <p:tag name="KSO_WM_DIAGRAM_GROUP_CODE" val="l1-1"/>
  <p:tag name="KSO_WM_UNIT_PRESET_TEXT" val="单击此处添加标题"/>
  <p:tag name="KSO_WM_UNIT_TEXT_TYPE" val="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3144_1*l_h_i*1_1_2"/>
  <p:tag name="KSO_WM_TEMPLATE_CATEGORY" val="diagram"/>
  <p:tag name="KSO_WM_TEMPLATE_INDEX" val="20233144"/>
  <p:tag name="KSO_WM_UNIT_LAYERLEVEL" val="1_1_1"/>
  <p:tag name="KSO_WM_TAG_VERSION" val="3.0"/>
  <p:tag name="KSO_WM_BEAUTIFY_FLAG" val="#wm#"/>
  <p:tag name="KSO_WM_DIAGRAM_VERSION" val="3"/>
  <p:tag name="KSO_WM_DIAGRAM_COLOR_TRICK" val="1"/>
  <p:tag name="KSO_WM_DIAGRAM_COLOR_TEXT_CAN_REMOVE" val="n"/>
  <p:tag name="KSO_WM_UNIT_FILL_TYPE" val="3"/>
  <p:tag name="KSO_WM_DIAGRAM_MAX_ITEMCNT" val="4"/>
  <p:tag name="KSO_WM_DIAGRAM_MIN_ITEMCNT" val="2"/>
  <p:tag name="KSO_WM_DIAGRAM_VIRTUALLY_FRAME" val="{&quot;height&quot;:389.29998779296875,&quot;left&quot;:54.75,&quot;top&quot;:114.5000454735944,&quot;width&quot;:850.4000787401576}"/>
  <p:tag name="KSO_WM_DIAGRAM_COLOR_MATCH_VALUE" val="{&quot;shape&quot;:{&quot;fill&quot;:{&quot;gradient&quot;:[{&quot;brightness&quot;:0,&quot;colorType&quot;:1,&quot;foreColorIndex&quot;:5,&quot;pos&quot;:0,&quot;transparency&quot;:1},{&quot;brightness&quot;:0,&quot;colorType&quot;:1,&quot;foreColorIndex&quot;:5,&quot;pos&quot;:1,&quot;transparency&quot;:0.8999999761581421}],&quot;type&quot;:3},&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44_1*l_h_d*1_1_1"/>
  <p:tag name="KSO_WM_TEMPLATE_CATEGORY" val="diagram"/>
  <p:tag name="KSO_WM_TEMPLATE_INDEX" val="20233144"/>
  <p:tag name="KSO_WM_UNIT_LAYERLEVEL" val="1_1_1"/>
  <p:tag name="KSO_WM_TAG_VERSION" val="3.0"/>
  <p:tag name="KSO_WM_UNIT_TYPE" val="l_h_d"/>
  <p:tag name="KSO_WM_UNIT_INDEX" val="1_1_1"/>
  <p:tag name="KSO_WM_UNIT_VALUE" val="878*560"/>
  <p:tag name="KSO_WM_DIAGRAM_MAX_ITEMCNT" val="4"/>
  <p:tag name="KSO_WM_DIAGRAM_MIN_ITEMCNT" val="2"/>
  <p:tag name="KSO_WM_DIAGRAM_VIRTUALLY_FRAME" val="{&quot;height&quot;:389.29998779296875,&quot;left&quot;:54.75,&quot;top&quot;:114.5000454735944,&quot;width&quot;:850.400078740157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550000011920929},&quot;type&quot;:1},&quot;shadow&quot;:{&quot;brightness&quot;:-0.25,&quot;colorType&quot;:1,&quot;foreColorIndex&quot;:5,&quot;transparency&quot;:0.8799999952316284},&quot;threeD&quot;:{&quot;curvedSurface&quot;:{&quot;brightness&quot;:0,&quot;colorType&quot;:2,&quot;rgb&quot;:&quot;#000000&quot;},&quot;depth&quot;:{&quot;colorType&quot;:0}}},&quot;text&quot;:{&quot;fill&quot;:{},&quot;glow&quot;:{},&quot;line&quot;:{},&quot;shadow&quot;:{},&quot;threeD&quot;:{}}}"/>
  <p:tag name="KSO_WM_BEAUTIFY_FLAG" val="#wm#"/>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LINE_FORE_SCHEMECOLOR_INDEX" val="5"/>
  <p:tag name="MH_PIC_SOURCE_TYPE" val="generate_slide_ai*VCG211276807824*gallery_gallery_ai_v2.0.6_ONLINE*6d468b0deb061f82a5240982d1c39b74-slide-4"/>
</p:tagLst>
</file>

<file path=ppt/tags/tag32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144_1*l_h_f*1_1_1"/>
  <p:tag name="KSO_WM_TEMPLATE_CATEGORY" val="diagram"/>
  <p:tag name="KSO_WM_TEMPLATE_INDEX" val="2023314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DIAGRAM_MAX_ITEMCNT" val="4"/>
  <p:tag name="KSO_WM_DIAGRAM_MIN_ITEMCNT" val="2"/>
  <p:tag name="KSO_WM_DIAGRAM_VIRTUALLY_FRAME" val="{&quot;height&quot;:389.29998779296875,&quot;left&quot;:54.75,&quot;top&quot;:114.5000454735944,&quot;width&quot;:850.400078740157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xml><?xml version="1.0" encoding="utf-8"?>
<p:tagLst xmlns:p="http://schemas.openxmlformats.org/presentationml/2006/main">
  <p:tag name="KSO_WM_UNIT_ISCONTENTSTITLE" val="0"/>
  <p:tag name="KSO_WM_UNIT_ISNUMDGMTITLE" val="0"/>
  <p:tag name="KSO_WM_UNIT_PRESET_TEXT" val="单击此处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 name="KSO_WM_UNIT_CONTENT_GROUP_TYPE" val="contentchip"/>
</p:tagLst>
</file>

<file path=ppt/tags/tag330.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l_h_a"/>
  <p:tag name="KSO_WM_TEMPLATE_CATEGORY" val="diagram"/>
  <p:tag name="KSO_WM_TEMPLATE_INDEX" val="20233144"/>
  <p:tag name="KSO_WM_UNIT_LAYERLEVEL" val="1_1_1"/>
  <p:tag name="KSO_WM_TAG_VERSION" val="3.0"/>
  <p:tag name="KSO_WM_DIAGRAM_MAX_ITEMCNT" val="4"/>
  <p:tag name="KSO_WM_DIAGRAM_MIN_ITEMCNT" val="2"/>
  <p:tag name="KSO_WM_DIAGRAM_VIRTUALLY_FRAME" val="{&quot;height&quot;:389.29998779296875,&quot;left&quot;:54.75,&quot;top&quot;:114.5000454735944,&quot;width&quot;:850.400078740157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144_1*l_h_a*1_1_1"/>
  <p:tag name="KSO_WM_UNIT_INDEX" val="1_1_1"/>
  <p:tag name="KSO_WM_DIAGRAM_GROUP_CODE" val="l1-1"/>
  <p:tag name="KSO_WM_UNIT_TEXT_TYPE" val="1"/>
  <p:tag name="KSO_WM_BEAUTIFY_FLAG" val="#wm#"/>
  <p:tag name="KSO_WM_DIAGRAM_VERSION" val="3"/>
  <p:tag name="KSO_WM_DIAGRAM_COLOR_TRICK" val="1"/>
  <p:tag name="KSO_WM_DIAGRAM_COLOR_TEXT_CAN_REMOVE" val="n"/>
  <p:tag name="KSO_WM_UNIT_PRESET_TEXT" val="单击添加标题"/>
  <p:tag name="KSO_WM_UNIT_TEXT_FILL_FORE_SCHEMECOLOR_INDEX" val="1"/>
  <p:tag name="KSO_WM_UNIT_TEXT_FILL_TYPE"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144_1*l_h_i*1_1_1"/>
  <p:tag name="KSO_WM_TEMPLATE_CATEGORY" val="diagram"/>
  <p:tag name="KSO_WM_TEMPLATE_INDEX" val="20233144"/>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9.29998779296875,&quot;left&quot;:54.75,&quot;top&quot;:114.5000454735944,&quot;width&quot;:850.4000787401576}"/>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1,&quot;transparency&quot;:0.7400000095367432}],&quot;type&quot;:2},&quot;shadow&quot;:{&quot;brightness&quot;:-0.25,&quot;colorType&quot;:1,&quot;foreColorIndex&quot;:5,&quot;transparency&quot;:0.800000011920929},&quot;threeD&quot;:{&quot;curvedSurface&quot;:{&quot;brightness&quot;:0,&quot;colorType&quot;:2,&quot;rgb&quot;:&quot;#000000&quot;},&quot;depth&quot;:{&quot;colorType&quot;:0}}},&quot;text&quot;:{&quot;fill&quot;:{},&quot;glow&quot;:{},&quot;line&quot;:{},&quot;shadow&quot;:{},&quot;threeD&quot;:{}}}"/>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3144_1*l_h_i*1_2_2"/>
  <p:tag name="KSO_WM_TEMPLATE_CATEGORY" val="diagram"/>
  <p:tag name="KSO_WM_TEMPLATE_INDEX" val="20233144"/>
  <p:tag name="KSO_WM_UNIT_LAYERLEVEL" val="1_1_1"/>
  <p:tag name="KSO_WM_TAG_VERSION" val="3.0"/>
  <p:tag name="KSO_WM_BEAUTIFY_FLAG" val="#wm#"/>
  <p:tag name="KSO_WM_DIAGRAM_VERSION" val="3"/>
  <p:tag name="KSO_WM_DIAGRAM_COLOR_TRICK" val="1"/>
  <p:tag name="KSO_WM_DIAGRAM_COLOR_TEXT_CAN_REMOVE" val="n"/>
  <p:tag name="KSO_WM_UNIT_FILL_TYPE" val="3"/>
  <p:tag name="KSO_WM_DIAGRAM_MAX_ITEMCNT" val="4"/>
  <p:tag name="KSO_WM_DIAGRAM_MIN_ITEMCNT" val="2"/>
  <p:tag name="KSO_WM_DIAGRAM_VIRTUALLY_FRAME" val="{&quot;height&quot;:389.29998779296875,&quot;left&quot;:54.75,&quot;top&quot;:114.5000454735944,&quot;width&quot;:850.4000787401576}"/>
  <p:tag name="KSO_WM_DIAGRAM_COLOR_MATCH_VALUE" val="{&quot;shape&quot;:{&quot;fill&quot;:{&quot;gradient&quot;:[{&quot;brightness&quot;:0,&quot;colorType&quot;:1,&quot;foreColorIndex&quot;:5,&quot;pos&quot;:0,&quot;transparency&quot;:1},{&quot;brightness&quot;:0,&quot;colorType&quot;:1,&quot;foreColorIndex&quot;:5,&quot;pos&quot;:1,&quot;transparency&quot;:0.8999999761581421}],&quot;type&quot;:3},&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44_1*l_h_d*1_2_1"/>
  <p:tag name="KSO_WM_TEMPLATE_CATEGORY" val="diagram"/>
  <p:tag name="KSO_WM_TEMPLATE_INDEX" val="20233144"/>
  <p:tag name="KSO_WM_UNIT_LAYERLEVEL" val="1_1_1"/>
  <p:tag name="KSO_WM_TAG_VERSION" val="3.0"/>
  <p:tag name="KSO_WM_UNIT_TYPE" val="l_h_d"/>
  <p:tag name="KSO_WM_UNIT_INDEX" val="1_2_1"/>
  <p:tag name="KSO_WM_UNIT_VALUE" val="878*560"/>
  <p:tag name="KSO_WM_DIAGRAM_MAX_ITEMCNT" val="4"/>
  <p:tag name="KSO_WM_DIAGRAM_MIN_ITEMCNT" val="2"/>
  <p:tag name="KSO_WM_DIAGRAM_VIRTUALLY_FRAME" val="{&quot;height&quot;:389.29998779296875,&quot;left&quot;:54.75,&quot;top&quot;:114.5000454735944,&quot;width&quot;:850.400078740157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550000011920929},&quot;type&quot;:1},&quot;shadow&quot;:{&quot;brightness&quot;:-0.25,&quot;colorType&quot;:1,&quot;foreColorIndex&quot;:5,&quot;transparency&quot;:0.8799999952316284},&quot;threeD&quot;:{&quot;curvedSurface&quot;:{&quot;brightness&quot;:0,&quot;colorType&quot;:2,&quot;rgb&quot;:&quot;#000000&quot;},&quot;depth&quot;:{&quot;colorType&quot;:0}}},&quot;text&quot;:{&quot;fill&quot;:{},&quot;glow&quot;:{},&quot;line&quot;:{},&quot;shadow&quot;:{},&quot;threeD&quot;:{}}}"/>
  <p:tag name="KSO_WM_BEAUTIFY_FLAG" val="#wm#"/>
  <p:tag name="KSO_WM_DIAGRAM_VERSION" val="3"/>
  <p:tag name="KSO_WM_DIAGRAM_COLOR_TRICK" val="1"/>
  <p:tag name="KSO_WM_DIAGRAM_COLOR_TEXT_CAN_REMOVE" val="n"/>
  <p:tag name="KSO_WM_UNIT_FILL_TYPE" val="1"/>
  <p:tag name="KSO_WM_UNIT_FILL_FORE_SCHEMECOLOR_INDEX" val="5"/>
  <p:tag name="KSO_WM_UNIT_FILL_FORE_SCHEMECOLOR_INDEX_BRIGHTNESS" val="0"/>
  <p:tag name="KSO_WM_UNIT_LINE_FORE_SCHEMECOLOR_INDEX" val="5"/>
  <p:tag name="MH_PIC_SOURCE_TYPE" val="generate_slide_ai*VCG211324229768*gallery_gallery_ai_v2.0.6_ONLINE*6d468b0deb061f82a5240982d1c39b74-slide-4"/>
</p:tagLst>
</file>

<file path=ppt/tags/tag33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144_1*l_h_f*1_2_1"/>
  <p:tag name="KSO_WM_TEMPLATE_CATEGORY" val="diagram"/>
  <p:tag name="KSO_WM_TEMPLATE_INDEX" val="20233144"/>
  <p:tag name="KSO_WM_UNIT_LAYERLEVEL" val="1_1_1"/>
  <p:tag name="KSO_WM_TAG_VERSION" val="3.0"/>
  <p:tag name="KSO_WM_BEAUTIFY_FLAG" val="#wm#"/>
  <p:tag name="KSO_WM_DIAGRAM_GROUP_CODE" val="l1-1"/>
  <p:tag name="KSO_WM_DIAGRAM_VERSION" val="3"/>
  <p:tag name="KSO_WM_DIAGRAM_COLOR_TRICK" val="1"/>
  <p:tag name="KSO_WM_DIAGRAM_COLOR_TEXT_CAN_REMOVE" val="n"/>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DIAGRAM_MAX_ITEMCNT" val="4"/>
  <p:tag name="KSO_WM_DIAGRAM_MIN_ITEMCNT" val="2"/>
  <p:tag name="KSO_WM_DIAGRAM_VIRTUALLY_FRAME" val="{&quot;height&quot;:389.29998779296875,&quot;left&quot;:54.75,&quot;top&quot;:114.5000454735944,&quot;width&quot;:850.400078740157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335.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l_h_a"/>
  <p:tag name="KSO_WM_TEMPLATE_CATEGORY" val="diagram"/>
  <p:tag name="KSO_WM_TEMPLATE_INDEX" val="20233144"/>
  <p:tag name="KSO_WM_UNIT_LAYERLEVEL" val="1_1_1"/>
  <p:tag name="KSO_WM_TAG_VERSION" val="3.0"/>
  <p:tag name="KSO_WM_DIAGRAM_MAX_ITEMCNT" val="4"/>
  <p:tag name="KSO_WM_DIAGRAM_MIN_ITEMCNT" val="2"/>
  <p:tag name="KSO_WM_DIAGRAM_VIRTUALLY_FRAME" val="{&quot;height&quot;:389.29998779296875,&quot;left&quot;:54.75,&quot;top&quot;:114.5000454735944,&quot;width&quot;:850.400078740157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ID" val="diagram20233144_1*l_h_a*1_2_1"/>
  <p:tag name="KSO_WM_UNIT_INDEX" val="1_2_1"/>
  <p:tag name="KSO_WM_DIAGRAM_GROUP_CODE" val="l1-1"/>
  <p:tag name="KSO_WM_UNIT_TEXT_TYPE" val="1"/>
  <p:tag name="KSO_WM_BEAUTIFY_FLAG" val="#wm#"/>
  <p:tag name="KSO_WM_DIAGRAM_VERSION" val="3"/>
  <p:tag name="KSO_WM_DIAGRAM_COLOR_TRICK" val="1"/>
  <p:tag name="KSO_WM_DIAGRAM_COLOR_TEXT_CAN_REMOVE" val="n"/>
  <p:tag name="KSO_WM_UNIT_PRESET_TEXT" val="单击添加标题"/>
  <p:tag name="KSO_WM_UNIT_TEXT_FILL_FORE_SCHEMECOLOR_INDEX" val="1"/>
  <p:tag name="KSO_WM_UNIT_TEXT_FILL_TYPE"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3144_1*l_h_i*1_2_1"/>
  <p:tag name="KSO_WM_TEMPLATE_CATEGORY" val="diagram"/>
  <p:tag name="KSO_WM_TEMPLATE_INDEX" val="20233144"/>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389.29998779296875,&quot;left&quot;:54.75,&quot;top&quot;:114.5000454735944,&quot;width&quot;:850.4000787401576}"/>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1,&quot;transparency&quot;:0.7400000095367432}],&quot;type&quot;:2},&quot;shadow&quot;:{&quot;brightness&quot;:-0.25,&quot;colorType&quot;:1,&quot;foreColorIndex&quot;:5,&quot;transparency&quot;:0.800000011920929},&quot;threeD&quot;:{&quot;curvedSurface&quot;:{&quot;brightness&quot;:0,&quot;colorType&quot;:2,&quot;rgb&quot;:&quot;#000000&quot;},&quot;depth&quot;:{&quot;colorType&quot;:0}}},&quot;text&quot;:{&quot;fill&quot;:{},&quot;glow&quot;:{},&quot;line&quot;:{},&quot;shadow&quot;:{},&quot;threeD&quot;:{}}}"/>
</p:tagLst>
</file>

<file path=ppt/tags/tag337.xml><?xml version="1.0" encoding="utf-8"?>
<p:tagLst xmlns:p="http://schemas.openxmlformats.org/presentationml/2006/main">
  <p:tag name="KSO_WM_SLIDE_ID" val="diagram20233144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diagram"/>
  <p:tag name="KSO_WM_TEMPLATE_INDEX" val="20233144"/>
  <p:tag name="KSO_WM_SLIDE_TYPE" val="text"/>
  <p:tag name="KSO_WM_SLIDE_SUBTYPE" val="diag"/>
  <p:tag name="KSO_WM_SLIDE_SIZE" val="850.1*366.5"/>
  <p:tag name="KSO_WM_SLIDE_POSITION" val="54.9*125.9"/>
  <p:tag name="KSO_WM_SLIDE_LAYOUT" val="a_l"/>
  <p:tag name="KSO_WM_SLIDE_LAYOUT_CNT" val="1_1"/>
  <p:tag name="KSO_WM_SPECIAL_SOURCE" val="bdnull"/>
  <p:tag name="KSO_WM_DIAGRAM_GROUP_CODE" val="l1-1"/>
  <p:tag name="KSO_WM_SLIDE_DIAGTYPE" val="l"/>
  <p:tag name="CP_OUTLINE_TITLE" val="智能群体算法的分类"/>
  <p:tag name="CP_OUTLINE_TYPE" val="pt_text"/>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2411_1*i*1"/>
  <p:tag name="KSO_WM_TEMPLATE_CATEGORY" val="custom"/>
  <p:tag name="KSO_WM_TEMPLATE_INDEX" val="20232411"/>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39.xml><?xml version="1.0" encoding="utf-8"?>
<p:tagLst xmlns:p="http://schemas.openxmlformats.org/presentationml/2006/main">
  <p:tag name="KSO_WM_UNIT_VALUE" val="1903*1780"/>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2411_1*d*1"/>
  <p:tag name="KSO_WM_TEMPLATE_CATEGORY" val="custom"/>
  <p:tag name="KSO_WM_TEMPLATE_INDEX" val="20232411"/>
  <p:tag name="KSO_WM_UNIT_LAYERLEVEL" val="1"/>
  <p:tag name="KSO_WM_TAG_VERSION" val="3.0"/>
  <p:tag name="KSO_WM_BEAUTIFY_FLAG" val="#wm#"/>
  <p:tag name="KSO_WM_UNIT_LINE_FORE_SCHEMECOLOR_INDEX" val="1"/>
  <p:tag name="KSO_WM_UNIT_LINE_FILL_TYPE" val="2"/>
  <p:tag name="KSO_WM_UNIT_USESOURCEFORMAT_APPLY" val="1"/>
  <p:tag name="MH_PIC_SOURCE_TYPE" val="generate_slide_ai*VCG211239166199*gallery_gallery_ai_v2.0.6_ONLINE*6d468b0deb061f82a5240982d1c39b74-slide-5"/>
</p:tagLst>
</file>

<file path=ppt/tags/tag34.xml><?xml version="1.0" encoding="utf-8"?>
<p:tagLst xmlns:p="http://schemas.openxmlformats.org/presentationml/2006/main">
  <p:tag name="KSO_WM_UNIT_SUBTYPE" val="b"/>
  <p:tag name="KSO_WM_UNIT_PRESET_TEXT" val="演讲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 name="KSO_WM_UNIT_CONTENT_GROUP_TYPE" val="contentchip"/>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2411_1*i*2"/>
  <p:tag name="KSO_WM_TEMPLATE_CATEGORY" val="custom"/>
  <p:tag name="KSO_WM_TEMPLATE_INDEX" val="20232411"/>
  <p:tag name="KSO_WM_UNIT_LAYERLEVEL" val="1"/>
  <p:tag name="KSO_WM_TAG_VERSION" val="3.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341.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2411"/>
  <p:tag name="KSO_WM_UNIT_ID" val="custom20232411_1*a*1"/>
  <p:tag name="KSO_WM_UNIT_TEXT_FILL_FORE_SCHEMECOLOR_INDEX" val="13"/>
  <p:tag name="KSO_WM_UNIT_TEXT_FILL_TYPE" val="1"/>
  <p:tag name="KSO_WM_UNIT_USESOURCEFORMAT_APPLY" val="1"/>
  <p:tag name="KSO_WM_UNIT_PRESET_TEXT" val="单击此处添加标题"/>
  <p:tag name="KSO_WM_UNIT_TEXT_TYPE" val="1"/>
</p:tagLst>
</file>

<file path=ppt/tags/tag342.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2410_1*l_h_f*1_1_1"/>
  <p:tag name="KSO_WM_TEMPLATE_CATEGORY" val="diagram"/>
  <p:tag name="KSO_WM_TEMPLATE_INDEX" val="20232410"/>
  <p:tag name="KSO_WM_UNIT_LAYERLEVEL" val="1_1_1"/>
  <p:tag name="KSO_WM_TAG_VERSION" val="3.0"/>
  <p:tag name="KSO_WM_BEAUTIFY_FLAG" val="#wm#"/>
  <p:tag name="KSO_WM_DIAGRAM_MAX_ITEMCNT" val="4"/>
  <p:tag name="KSO_WM_DIAGRAM_MIN_ITEMCNT" val="2"/>
  <p:tag name="KSO_WM_DIAGRAM_VIRTUALLY_FRAME" val="{&quot;height&quot;:389.89204724409444,&quot;left&quot;:376.0340552718996,&quot;top&quot;:116.49850393700788,&quot;width&quot;:574.66503906250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Lst>
</file>

<file path=ppt/tags/tag343.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2410_1*l_h_a*1_1_1"/>
  <p:tag name="KSO_WM_TEMPLATE_CATEGORY" val="diagram"/>
  <p:tag name="KSO_WM_TEMPLATE_INDEX" val="20232410"/>
  <p:tag name="KSO_WM_UNIT_LAYERLEVEL" val="1_1_1"/>
  <p:tag name="KSO_WM_TAG_VERSION" val="3.0"/>
  <p:tag name="KSO_WM_BEAUTIFY_FLAG" val="#wm#"/>
  <p:tag name="KSO_WM_DIAGRAM_MAX_ITEMCNT" val="4"/>
  <p:tag name="KSO_WM_DIAGRAM_MIN_ITEMCNT" val="2"/>
  <p:tag name="KSO_WM_DIAGRAM_VIRTUALLY_FRAME" val="{&quot;height&quot;:389.89204724409444,&quot;left&quot;:376.0340552718996,&quot;top&quot;:116.49850393700788,&quot;width&quot;:574.66503906250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TEXT_TYPE" val="1"/>
</p:tagLst>
</file>

<file path=ppt/tags/tag344.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2410_1*l_h_f*1_2_1"/>
  <p:tag name="KSO_WM_TEMPLATE_CATEGORY" val="diagram"/>
  <p:tag name="KSO_WM_TEMPLATE_INDEX" val="20232410"/>
  <p:tag name="KSO_WM_UNIT_LAYERLEVEL" val="1_1_1"/>
  <p:tag name="KSO_WM_TAG_VERSION" val="3.0"/>
  <p:tag name="KSO_WM_BEAUTIFY_FLAG" val="#wm#"/>
  <p:tag name="KSO_WM_DIAGRAM_MAX_ITEMCNT" val="4"/>
  <p:tag name="KSO_WM_DIAGRAM_MIN_ITEMCNT" val="2"/>
  <p:tag name="KSO_WM_DIAGRAM_VIRTUALLY_FRAME" val="{&quot;height&quot;:389.89204724409444,&quot;left&quot;:376.0340552718996,&quot;top&quot;:116.49850393700788,&quot;width&quot;:574.66503906250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Lst>
</file>

<file path=ppt/tags/tag345.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2410_1*l_h_a*1_2_1"/>
  <p:tag name="KSO_WM_TEMPLATE_CATEGORY" val="diagram"/>
  <p:tag name="KSO_WM_TEMPLATE_INDEX" val="20232410"/>
  <p:tag name="KSO_WM_UNIT_LAYERLEVEL" val="1_1_1"/>
  <p:tag name="KSO_WM_TAG_VERSION" val="3.0"/>
  <p:tag name="KSO_WM_BEAUTIFY_FLAG" val="#wm#"/>
  <p:tag name="KSO_WM_DIAGRAM_MAX_ITEMCNT" val="4"/>
  <p:tag name="KSO_WM_DIAGRAM_MIN_ITEMCNT" val="2"/>
  <p:tag name="KSO_WM_DIAGRAM_VIRTUALLY_FRAME" val="{&quot;height&quot;:389.89204724409444,&quot;left&quot;:376.0340552718996,&quot;top&quot;:116.49850393700788,&quot;width&quot;:574.66503906250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TEXT_FILL_FORE_SCHEMECOLOR_INDEX" val="1"/>
  <p:tag name="KSO_WM_UNIT_TEXT_FILL_TYPE" val="1"/>
  <p:tag name="KSO_WM_UNIT_TEXT_TYPE" val="1"/>
</p:tagLst>
</file>

<file path=ppt/tags/tag346.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LAYOUT" val="a_d_l"/>
  <p:tag name="KSO_WM_SLIDE_LAYOUT_CNT" val="1_1_1"/>
  <p:tag name="KSO_WM_SPECIAL_SOURCE" val="bdnull"/>
  <p:tag name="KSO_WM_SLIDE_TYPE" val="text"/>
  <p:tag name="KSO_WM_SLIDE_SIZE" val="518.283*326.843"/>
  <p:tag name="KSO_WM_SLIDE_POSITION" val="404.208*179.523"/>
  <p:tag name="KSO_WM_ASSIST_SLIDE" val="1"/>
  <p:tag name="KSO_WM_DIAGRAM_GROUP_CODE" val="l1-1"/>
  <p:tag name="KSO_WM_SLIDE_DIAGTYPE" val="l"/>
  <p:tag name="KSO_WM_SLIDE_SUBTYPE" val="picTxt"/>
  <p:tag name="KSO_WM_TEMPLATE_INDEX" val="20232411"/>
  <p:tag name="KSO_WM_TEMPLATE_SUBCATEGORY" val="0"/>
  <p:tag name="KSO_WM_SLIDE_INDEX" val="1"/>
  <p:tag name="KSO_WM_TAG_VERSION" val="3.0"/>
  <p:tag name="KSO_WM_SLIDE_ID" val="custom20232411_1"/>
  <p:tag name="KSO_WM_SLIDE_ITEM_CNT" val="2"/>
  <p:tag name="CP_OUTLINE_TITLE" val="算法的适应度与位置概念"/>
  <p:tag name="CP_OUTLINE_TYPE" val="pt_text"/>
</p:tagLst>
</file>

<file path=ppt/tags/tag34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30252_7*e*1"/>
  <p:tag name="KSO_WM_TEMPLATE_CATEGORY" val="custom"/>
  <p:tag name="KSO_WM_TEMPLATE_INDEX" val="20230252"/>
  <p:tag name="KSO_WM_UNIT_LAYERLEVEL" val="1"/>
  <p:tag name="KSO_WM_TAG_VERSION" val="3.0"/>
  <p:tag name="KSO_WM_BEAUTIFY_FLAG" val="#wm#"/>
  <p:tag name="KSO_WM_UNIT_CONTENT_GROUP_TYPE" val="contentchip"/>
  <p:tag name="KSO_WM_UNIT_NOCLEAR" val="0"/>
  <p:tag name="KSO_WM_UNIT_VALUE" val="3"/>
</p:tagLst>
</file>

<file path=ppt/tags/tag34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7*a*1"/>
  <p:tag name="KSO_WM_TEMPLATE_CATEGORY" val="custom"/>
  <p:tag name="KSO_WM_TEMPLATE_INDEX" val="20230252"/>
  <p:tag name="KSO_WM_UNIT_LAYERLEVEL" val="1"/>
  <p:tag name="KSO_WM_TAG_VERSION" val="3.0"/>
  <p:tag name="KSO_WM_BEAUTIFY_FLAG" val="#wm#"/>
  <p:tag name="KSO_WM_UNIT_CONTENT_GROUP_TYPE" val="contentchip"/>
  <p:tag name="KSO_WM_UNIT_PRESET_TEXT" val="添加章节标题"/>
  <p:tag name="KSO_WM_UNIT_TEXT_TYPE" val="1"/>
</p:tagLst>
</file>

<file path=ppt/tags/tag349.xml><?xml version="1.0" encoding="utf-8"?>
<p:tagLst xmlns:p="http://schemas.openxmlformats.org/presentationml/2006/main">
  <p:tag name="KSO_WM_SPECIAL_SOURCE" val="bdnull"/>
  <p:tag name="KSO_WM_SLIDE_ID" val="custom20230252_7"/>
  <p:tag name="KSO_WM_TEMPLATE_SUBCATEGORY" val="0"/>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0252"/>
  <p:tag name="KSO_WM_SLIDE_LAYOUT" val="a_e"/>
  <p:tag name="KSO_WM_SLIDE_LAYOUT_CNT" val="1_1"/>
  <p:tag name="KSO_WM_SLIDE_TYPE" val="sectionTitle"/>
  <p:tag name="KSO_WM_SLIDE_SUBTYPE" val="pureTxt"/>
  <p:tag name="KSO_WM_SLIDE_CONTENT_AREA" val="{&quot;left&quot;:&quot;94.75&quot;,&quot;top&quot;:&quot;75.35&quot;,&quot;width&quot;:&quot;564.65&quot;,&quot;height&quot;:&quot;296.6&quot;}"/>
  <p:tag name="CP_OUTLINE_TITLE" val="BWO算法基础与实现"/>
  <p:tag name="CP_OUTLINE_TYPE" val="pt_section_title"/>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50.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3203_2*a*1"/>
  <p:tag name="KSO_WM_TEMPLATE_CATEGORY" val="diagram"/>
  <p:tag name="KSO_WM_TEMPLATE_INDEX" val="20233203"/>
  <p:tag name="KSO_WM_UNIT_LAYERLEVEL" val="1"/>
  <p:tag name="KSO_WM_TAG_VERSION" val="3.0"/>
  <p:tag name="KSO_WM_BEAUTIFY_FLAG" val="#wm#"/>
  <p:tag name="KSO_WM_UNIT_PRESET_TEXT" val="单击此处添加标题"/>
  <p:tag name="KSO_WM_UNIT_TEXT_TYPE" val="1"/>
</p:tagLst>
</file>

<file path=ppt/tags/tag35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l_h_i"/>
  <p:tag name="KSO_WM_UNIT_INDEX" val="1_2_1"/>
  <p:tag name="KSO_WM_UNIT_ID" val="diagram20233203_1*l_h_i*1_2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width&quot;:840.2999877929688}"/>
  <p:tag name="KSO_WM_DIAGRAM_COLOR_MATCH_VALUE" val="{&quot;shape&quot;:{&quot;fill&quot;:{&quot;solid&quot;:{&quot;brightness&quot;:0,&quot;colorType&quot;:1,&quot;foreColorIndex&quot;:5,&quot;transparency&quot;:0.2000000029802322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35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l_h_i"/>
  <p:tag name="KSO_WM_UNIT_INDEX" val="1_1_1"/>
  <p:tag name="KSO_WM_UNIT_ID" val="diagram20233203_1*l_h_i*1_1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width&quot;:840.2999877929688}"/>
  <p:tag name="KSO_WM_DIAGRAM_COLOR_MATCH_VALUE" val="{&quot;shape&quot;:{&quot;fill&quot;:{&quot;solid&quot;:{&quot;brightness&quot;:0,&quot;colorType&quot;:1,&quot;foreColorIndex&quot;:5,&quot;transparency&quot;:0.20000000298023224},&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353.xml><?xml version="1.0" encoding="utf-8"?>
<p:tagLst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2_1"/>
  <p:tag name="KSO_WM_UNIT_ID" val="diagram20233203_1*l_h_f*1_2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UNIT_VALUE" val="170"/>
  <p:tag name="KSO_WM_DIAGRAM_MAX_ITEMCNT" val="4"/>
  <p:tag name="KSO_WM_DIAGRAM_MIN_ITEMCNT" val="2"/>
  <p:tag name="KSO_WM_DIAGRAM_VIRTUALLY_FRAME" val="{&quot;height&quot;:375.45001220703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正文内容，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
  <p:tag name="KSO_WM_UNIT_TEXT_FILL_FORE_SCHEMECOLOR_INDEX" val="1"/>
  <p:tag name="KSO_WM_UNIT_TEXT_FILL_TYPE" val="1"/>
  <p:tag name="KSO_WM_UNIT_TEXT_TYPE" val="1"/>
</p:tagLst>
</file>

<file path=ppt/tags/tag35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203_1*l_h_a*1_2_1"/>
  <p:tag name="KSO_WM_TEMPLATE_CATEGORY" val="diagram"/>
  <p:tag name="KSO_WM_TEMPLATE_INDEX" val="20233203"/>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Lst>
</file>

<file path=ppt/tags/tag355.xml><?xml version="1.0" encoding="utf-8"?>
<p:tagLst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diagram20233203_1*l_h_f*1_1_1"/>
  <p:tag name="KSO_WM_TEMPLATE_CATEGORY" val="diagram"/>
  <p:tag name="KSO_WM_TEMPLATE_INDEX" val="20233203"/>
  <p:tag name="KSO_WM_UNIT_LAYERLEVEL" val="1_1_1"/>
  <p:tag name="KSO_WM_TAG_VERSION" val="3.0"/>
  <p:tag name="KSO_WM_DIAGRAM_VERSION" val="3"/>
  <p:tag name="KSO_WM_DIAGRAM_COLOR_TRICK" val="1"/>
  <p:tag name="KSO_WM_DIAGRAM_COLOR_TEXT_CAN_REMOVE" val="n"/>
  <p:tag name="KSO_WM_DIAGRAM_GROUP_CODE" val="l1-1"/>
  <p:tag name="KSO_WM_UNIT_VALUE" val="170"/>
  <p:tag name="KSO_WM_DIAGRAM_MAX_ITEMCNT" val="4"/>
  <p:tag name="KSO_WM_DIAGRAM_MIN_ITEMCNT" val="2"/>
  <p:tag name="KSO_WM_DIAGRAM_VIRTUALLY_FRAME" val="{&quot;height&quot;:375.45001220703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正文内容，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
  <p:tag name="KSO_WM_UNIT_TEXT_FILL_FORE_SCHEMECOLOR_INDEX" val="1"/>
  <p:tag name="KSO_WM_UNIT_TEXT_FILL_TYPE" val="1"/>
  <p:tag name="KSO_WM_UNIT_TEXT_TYPE" val="1"/>
</p:tagLst>
</file>

<file path=ppt/tags/tag35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03_1*l_h_a*1_1_1"/>
  <p:tag name="KSO_WM_TEMPLATE_CATEGORY" val="diagram"/>
  <p:tag name="KSO_WM_TEMPLATE_INDEX" val="20233203"/>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width&quot;:840.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Lst>
</file>

<file path=ppt/tags/tag357.xml><?xml version="1.0" encoding="utf-8"?>
<p:tagLst xmlns:p="http://schemas.openxmlformats.org/presentationml/2006/main">
  <p:tag name="KSO_WM_UNIT_VALUE" val="100*108"/>
  <p:tag name="KSO_WM_UNIT_HIGHLIGHT" val="0"/>
  <p:tag name="KSO_WM_UNIT_COMPATIBLE" val="0"/>
  <p:tag name="KSO_WM_UNIT_DIAGRAM_ISNUMVISUAL" val="0"/>
  <p:tag name="KSO_WM_UNIT_DIAGRAM_ISREFERUNIT" val="0"/>
  <p:tag name="KSO_WM_UNIT_TYPE" val="l_h_x"/>
  <p:tag name="KSO_WM_UNIT_INDEX" val="1_1_1"/>
  <p:tag name="KSO_WM_UNIT_ID" val="diagram20233203_1*l_h_x*1_1_1"/>
  <p:tag name="KSO_WM_TEMPLATE_CATEGORY" val="diagram"/>
  <p:tag name="KSO_WM_TEMPLATE_INDEX" val="20233203"/>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width&quot;:840.2999877929688}"/>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358.xml><?xml version="1.0" encoding="utf-8"?>
<p:tagLst xmlns:p="http://schemas.openxmlformats.org/presentationml/2006/main">
  <p:tag name="KSO_WM_UNIT_VALUE" val="108*108"/>
  <p:tag name="KSO_WM_UNIT_HIGHLIGHT" val="0"/>
  <p:tag name="KSO_WM_UNIT_COMPATIBLE" val="0"/>
  <p:tag name="KSO_WM_UNIT_DIAGRAM_ISNUMVISUAL" val="0"/>
  <p:tag name="KSO_WM_UNIT_DIAGRAM_ISREFERUNIT" val="0"/>
  <p:tag name="KSO_WM_UNIT_TYPE" val="l_h_x"/>
  <p:tag name="KSO_WM_UNIT_INDEX" val="1_2_1"/>
  <p:tag name="KSO_WM_UNIT_ID" val="diagram20233203_1*l_h_x*1_2_1"/>
  <p:tag name="KSO_WM_TEMPLATE_CATEGORY" val="diagram"/>
  <p:tag name="KSO_WM_TEMPLATE_INDEX" val="20233203"/>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75.45001220703125,&quot;width&quot;:840.2999877929688}"/>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359.xml><?xml version="1.0" encoding="utf-8"?>
<p:tagLst xmlns:p="http://schemas.openxmlformats.org/presentationml/2006/main">
  <p:tag name="KSO_WM_SLIDE_ID" val="diagram20233203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3203"/>
  <p:tag name="KSO_WM_SLIDE_LAYOUT" val="a_l"/>
  <p:tag name="KSO_WM_SLIDE_LAYOUT_CNT" val="1_1"/>
  <p:tag name="KSO_WM_SPECIAL_SOURCE" val="bdnull"/>
  <p:tag name="KSO_WM_SLIDE_TYPE" val="text"/>
  <p:tag name="KSO_WM_SLIDE_SUBTYPE" val="diag"/>
  <p:tag name="KSO_WM_SLIDE_SIZE" val="835.572*361.7"/>
  <p:tag name="KSO_WM_SLIDE_POSITION" val="62.1266*132.9"/>
  <p:tag name="KSO_WM_DIAGRAM_GROUP_CODE" val="l1-1"/>
  <p:tag name="KSO_WM_SLIDE_DIAGTYPE" val="l"/>
  <p:tag name="CP_OUTLINE_TITLE" val="第一阶段位置变化的实现机制"/>
  <p:tag name="CP_OUTLINE_TYPE" val="pt_text"/>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60.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3249_1*a*1"/>
  <p:tag name="KSO_WM_TEMPLATE_CATEGORY" val="diagram"/>
  <p:tag name="KSO_WM_TEMPLATE_INDEX" val="20233249"/>
  <p:tag name="KSO_WM_UNIT_LAYERLEVEL" val="1"/>
  <p:tag name="KSO_WM_TAG_VERSION" val="3.0"/>
  <p:tag name="KSO_WM_BEAUTIFY_FLAG" val="#wm#"/>
  <p:tag name="KSO_WM_DIAGRAM_GROUP_CODE" val="l1-1"/>
  <p:tag name="KSO_WM_UNIT_TEXT_TYPE" val="1"/>
  <p:tag name="KSO_WM_UNIT_PRESET_TEXT" val="单击此处添加标题"/>
</p:tagLst>
</file>

<file path=ppt/tags/tag361.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249_1*l_h_i*1_1_1"/>
  <p:tag name="KSO_WM_TEMPLATE_CATEGORY" val="diagram"/>
  <p:tag name="KSO_WM_TEMPLATE_INDEX" val="20233249"/>
  <p:tag name="KSO_WM_UNIT_LAYERLEVEL" val="1_1_1"/>
  <p:tag name="KSO_WM_TAG_VERSION" val="3.0"/>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
</p:tagLst>
</file>

<file path=ppt/tags/tag36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3249_1*l_h_i*1_2_1"/>
  <p:tag name="KSO_WM_TEMPLATE_CATEGORY" val="diagram"/>
  <p:tag name="KSO_WM_TEMPLATE_INDEX" val="20233249"/>
  <p:tag name="KSO_WM_UNIT_LAYERLEVEL" val="1_1_1"/>
  <p:tag name="KSO_WM_TAG_VERSION" val="3.0"/>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solid&quot;:{&quot;brightness&quot;:0.6000000238418579,&quot;colorType&quot;:1,&quot;foreColorIndex&quot;:13,&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05000000074505806,&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13"/>
  <p:tag name="KSO_WM_UNIT_FILL_FORE_SCHEMECOLOR_INDEX_BRIGHTNESS" val="0.6"/>
</p:tagLst>
</file>

<file path=ppt/tags/tag363.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249_1*l_h_f*1_1_1"/>
  <p:tag name="KSO_WM_TEMPLATE_CATEGORY" val="diagram"/>
  <p:tag name="KSO_WM_TEMPLATE_INDEX" val="20233249"/>
  <p:tag name="KSO_WM_UNIT_LAYERLEVEL" val="1_1_1"/>
  <p:tag name="KSO_WM_TAG_VERSION" val="3.0"/>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7"/>
  <p:tag name="KSO_WM_UNIT_TEXT_FILL_TYPE" val="1"/>
  <p:tag name="KSO_WM_UNIT_TEXT_TYPE" val="1"/>
  <p:tag name="KSO_WM_UNIT_TEXT_LAYER_COUNT" val="1"/>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根据需要可酌情增减文字，以便观者准确地理解您传达的思想。"/>
</p:tagLst>
</file>

<file path=ppt/tags/tag364.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3249_1*l_h_f*1_2_1"/>
  <p:tag name="KSO_WM_TEMPLATE_CATEGORY" val="diagram"/>
  <p:tag name="KSO_WM_TEMPLATE_INDEX" val="20233249"/>
  <p:tag name="KSO_WM_UNIT_LAYERLEVEL" val="1_1_1"/>
  <p:tag name="KSO_WM_TAG_VERSION" val="3.0"/>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07"/>
  <p:tag name="KSO_WM_UNIT_TEXT_TYPE" val="1"/>
  <p:tag name="KSO_WM_UNIT_TEXT_LAYER_COUNT" val="1"/>
  <p:tag name="KSO_WM_BEAUTIFY_FLAG" val="#wm#"/>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根据需要可酌情增减文字，以便观者准确地理解您传达的思想。"/>
  <p:tag name="KSO_WM_UNIT_TEXT_FILL_FORE_SCHEMECOLOR_INDEX" val="1"/>
  <p:tag name="KSO_WM_UNIT_TEXT_FILL_TYPE" val="1"/>
</p:tagLst>
</file>

<file path=ppt/tags/tag365.xml><?xml version="1.0" encoding="utf-8"?>
<p:tagLst xmlns:p="http://schemas.openxmlformats.org/presentationml/2006/main">
  <p:tag name="KSO_WM_DIAGRAM_VERSION" val="3"/>
  <p:tag name="KSO_WM_DIAGRAM_COLOR_TRICK" val="1"/>
  <p:tag name="KSO_WM_DIAGRAM_COLOR_TEXT_CAN_REMOVE" val="n"/>
  <p:tag name="KSO_WM_UNIT_VALUE" val="201*150"/>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3249_1*l_h_x*1_1_1"/>
  <p:tag name="KSO_WM_TEMPLATE_CATEGORY" val="diagram"/>
  <p:tag name="KSO_WM_TEMPLATE_INDEX" val="20233249"/>
  <p:tag name="KSO_WM_UNIT_LAYERLEVEL" val="1_1_1"/>
  <p:tag name="KSO_WM_TAG_VERSION" val="3.0"/>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BEAUTIFY_FLAG" val="#wm#"/>
</p:tagLst>
</file>

<file path=ppt/tags/tag366.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3249_1*l_h_a*1_1_1"/>
  <p:tag name="KSO_WM_TEMPLATE_CATEGORY" val="diagram"/>
  <p:tag name="KSO_WM_TEMPLATE_INDEX" val="20233249"/>
  <p:tag name="KSO_WM_UNIT_LAYERLEVEL" val="1_1_1"/>
  <p:tag name="KSO_WM_TAG_VERSION" val="3.0"/>
  <p:tag name="KSO_WM_DIAGRAM_VERSION" val="3"/>
  <p:tag name="KSO_WM_DIAGRAM_COLOR_TRICK" val="1"/>
  <p:tag name="KSO_WM_DIAGRAM_COLOR_TEXT_CAN_REMOVE" val="n"/>
  <p:tag name="KSO_WM_UNIT_TEXT_FILL_TYPE" val="1"/>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添加标题"/>
  <p:tag name="KSO_WM_UNIT_TEXT_TYPE" val="1"/>
</p:tagLst>
</file>

<file path=ppt/tags/tag367.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3249_1*l_h_a*1_2_1"/>
  <p:tag name="KSO_WM_TEMPLATE_CATEGORY" val="diagram"/>
  <p:tag name="KSO_WM_TEMPLATE_INDEX" val="20233249"/>
  <p:tag name="KSO_WM_UNIT_LAYERLEVEL" val="1_1_1"/>
  <p:tag name="KSO_WM_TAG_VERSION" val="3.0"/>
  <p:tag name="KSO_WM_DIAGRAM_VERSION" val="3"/>
  <p:tag name="KSO_WM_DIAGRAM_COLOR_TRICK" val="1"/>
  <p:tag name="KSO_WM_DIAGRAM_COLOR_TEXT_CAN_REMOVE" val="n"/>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添加标题"/>
  <p:tag name="KSO_WM_UNIT_TEXT_FILL_FORE_SCHEMECOLOR_INDEX" val="1"/>
  <p:tag name="KSO_WM_UNIT_TEXT_FILL_TYPE" val="1"/>
  <p:tag name="KSO_WM_UNIT_TEXT_TYPE" val="1"/>
</p:tagLst>
</file>

<file path=ppt/tags/tag368.xml><?xml version="1.0" encoding="utf-8"?>
<p:tagLst xmlns:p="http://schemas.openxmlformats.org/presentationml/2006/main">
  <p:tag name="KSO_WM_DIAGRAM_VERSION" val="3"/>
  <p:tag name="KSO_WM_DIAGRAM_COLOR_TRICK" val="1"/>
  <p:tag name="KSO_WM_DIAGRAM_COLOR_TEXT_CAN_REMOVE" val="n"/>
  <p:tag name="KSO_WM_UNIT_VALUE" val="188*188"/>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3249_1*l_h_x*1_2_1"/>
  <p:tag name="KSO_WM_TEMPLATE_CATEGORY" val="diagram"/>
  <p:tag name="KSO_WM_TEMPLATE_INDEX" val="20233249"/>
  <p:tag name="KSO_WM_UNIT_LAYERLEVEL" val="1_1_1"/>
  <p:tag name="KSO_WM_TAG_VERSION" val="3.0"/>
  <p:tag name="KSO_WM_BEAUTIFY_FLAG" val="#wm#"/>
  <p:tag name="KSO_WM_DIAGRAM_MAX_ITEMCNT" val="2"/>
  <p:tag name="KSO_WM_DIAGRAM_MIN_ITEMCNT" val="2"/>
  <p:tag name="KSO_WM_DIAGRAM_VIRTUALLY_FRAME" val="{&quot;height&quot;:388.5396728515625,&quot;left&quot;:54.803149606299215,&quot;top&quot;:105.64500609390379,&quot;width&quot;:844.440236220472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369.xml><?xml version="1.0" encoding="utf-8"?>
<p:tagLst xmlns:p="http://schemas.openxmlformats.org/presentationml/2006/main">
  <p:tag name="KSO_WM_SLIDE_ID" val="diagram20233249_1"/>
  <p:tag name="KSO_WM_TEMPLATE_SUBCATEGORY" val="0"/>
  <p:tag name="KSO_WM_TEMPLATE_MASTER_TYPE" val="0"/>
  <p:tag name="KSO_WM_TEMPLATE_COLOR_TYPE" val="0"/>
  <p:tag name="KSO_WM_SLIDE_ITEM_CNT" val="2"/>
  <p:tag name="KSO_WM_SLIDE_INDEX" val="1"/>
  <p:tag name="KSO_WM_TAG_VERSION" val="3.0"/>
  <p:tag name="KSO_WM_BEAUTIFY_FLAG" val="#wm#"/>
  <p:tag name="KSO_WM_TEMPLATE_CATEGORY" val="diagram"/>
  <p:tag name="KSO_WM_TEMPLATE_INDEX" val="20233249"/>
  <p:tag name="KSO_WM_SLIDE_TYPE" val="text"/>
  <p:tag name="KSO_WM_SLIDE_SUBTYPE" val="diag"/>
  <p:tag name="KSO_WM_SLIDE_SIZE" val="844.438*388.54"/>
  <p:tag name="KSO_WM_SLIDE_POSITION" val="54.8032*105.625"/>
  <p:tag name="KSO_WM_SLIDE_LAYOUT" val="a_l"/>
  <p:tag name="KSO_WM_SLIDE_LAYOUT_CNT" val="1_1"/>
  <p:tag name="KSO_WM_SPECIAL_SOURCE" val="bdnull"/>
  <p:tag name="KSO_WM_DIAGRAM_GROUP_CODE" val="l1-1"/>
  <p:tag name="KSO_WM_SLIDE_DIAGTYPE" val="l"/>
  <p:tag name="CP_OUTLINE_TITLE" val="第二阶段与第三阶段的作用解析"/>
  <p:tag name="CP_OUTLINE_TYPE" val="pt_text"/>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70.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30252_7*e*1"/>
  <p:tag name="KSO_WM_TEMPLATE_CATEGORY" val="custom"/>
  <p:tag name="KSO_WM_TEMPLATE_INDEX" val="20230252"/>
  <p:tag name="KSO_WM_UNIT_LAYERLEVEL" val="1"/>
  <p:tag name="KSO_WM_TAG_VERSION" val="3.0"/>
  <p:tag name="KSO_WM_BEAUTIFY_FLAG" val="#wm#"/>
  <p:tag name="KSO_WM_UNIT_CONTENT_GROUP_TYPE" val="contentchip"/>
  <p:tag name="KSO_WM_UNIT_NOCLEAR" val="0"/>
  <p:tag name="KSO_WM_UNIT_VALUE" val="3"/>
</p:tagLst>
</file>

<file path=ppt/tags/tag37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7*a*1"/>
  <p:tag name="KSO_WM_TEMPLATE_CATEGORY" val="custom"/>
  <p:tag name="KSO_WM_TEMPLATE_INDEX" val="20230252"/>
  <p:tag name="KSO_WM_UNIT_LAYERLEVEL" val="1"/>
  <p:tag name="KSO_WM_TAG_VERSION" val="3.0"/>
  <p:tag name="KSO_WM_BEAUTIFY_FLAG" val="#wm#"/>
  <p:tag name="KSO_WM_UNIT_CONTENT_GROUP_TYPE" val="contentchip"/>
  <p:tag name="KSO_WM_UNIT_PRESET_TEXT" val="添加章节标题"/>
  <p:tag name="KSO_WM_UNIT_TEXT_TYPE" val="1"/>
</p:tagLst>
</file>

<file path=ppt/tags/tag372.xml><?xml version="1.0" encoding="utf-8"?>
<p:tagLst xmlns:p="http://schemas.openxmlformats.org/presentationml/2006/main">
  <p:tag name="KSO_WM_SPECIAL_SOURCE" val="bdnull"/>
  <p:tag name="KSO_WM_SLIDE_ID" val="custom20230252_7"/>
  <p:tag name="KSO_WM_TEMPLATE_SUBCATEGORY" val="0"/>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0252"/>
  <p:tag name="KSO_WM_SLIDE_LAYOUT" val="a_e"/>
  <p:tag name="KSO_WM_SLIDE_LAYOUT_CNT" val="1_1"/>
  <p:tag name="KSO_WM_SLIDE_TYPE" val="sectionTitle"/>
  <p:tag name="KSO_WM_SLIDE_SUBTYPE" val="pureTxt"/>
  <p:tag name="KSO_WM_SLIDE_CONTENT_AREA" val="{&quot;left&quot;:&quot;94.75&quot;,&quot;top&quot;:&quot;75.35&quot;,&quot;width&quot;:&quot;564.65&quot;,&quot;height&quot;:&quot;296.6&quot;}"/>
  <p:tag name="CP_OUTLINE_TITLE" val="BWO算法的优势与局限性"/>
  <p:tag name="CP_OUTLINE_TYPE" val="pt_section_title"/>
</p:tagLst>
</file>

<file path=ppt/tags/tag37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UNIT_VALUE" val="28"/>
  <p:tag name="KSO_WM_TEMPLATE_INDEX" val="20233208"/>
  <p:tag name="KSO_WM_UNIT_ID" val="custom20233208_1*a*1"/>
  <p:tag name="KSO_WM_UNIT_PRESET_TEXT" val="单击此处添加标题"/>
  <p:tag name="KSO_WM_UNIT_TEXT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3208_1*i*1"/>
  <p:tag name="KSO_WM_TEMPLATE_CATEGORY" val="custom"/>
  <p:tag name="KSO_WM_TEMPLATE_INDEX" val="20233208"/>
  <p:tag name="KSO_WM_UNIT_LAYERLEVEL" val="1"/>
  <p:tag name="KSO_WM_TAG_VERSION" val="3.0"/>
  <p:tag name="KSO_WM_BEAUTIFY_FLAG" val="#wm#"/>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33208_1*i*2"/>
  <p:tag name="KSO_WM_TEMPLATE_CATEGORY" val="custom"/>
  <p:tag name="KSO_WM_TEMPLATE_INDEX" val="20233208"/>
  <p:tag name="KSO_WM_UNIT_LAYERLEVEL" val="1"/>
  <p:tag name="KSO_WM_TAG_VERSION" val="3.0"/>
  <p:tag name="KSO_WM_BEAUTIFY_FLAG" val="#wm#"/>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custom20233208_1*i*3"/>
  <p:tag name="KSO_WM_TEMPLATE_CATEGORY" val="custom"/>
  <p:tag name="KSO_WM_TEMPLATE_INDEX" val="20233208"/>
  <p:tag name="KSO_WM_UNIT_LAYERLEVEL" val="1"/>
  <p:tag name="KSO_WM_TAG_VERSION" val="3.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custom20233208_1*i*4"/>
  <p:tag name="KSO_WM_TEMPLATE_CATEGORY" val="custom"/>
  <p:tag name="KSO_WM_TEMPLATE_INDEX" val="20233208"/>
  <p:tag name="KSO_WM_UNIT_LAYERLEVEL" val="1"/>
  <p:tag name="KSO_WM_TAG_VERSION" val="3.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custom20233208_1*i*5"/>
  <p:tag name="KSO_WM_TEMPLATE_CATEGORY" val="custom"/>
  <p:tag name="KSO_WM_TEMPLATE_INDEX" val="20233208"/>
  <p:tag name="KSO_WM_UNIT_LAYERLEVEL" val="1"/>
  <p:tag name="KSO_WM_TAG_VERSION" val="3.0"/>
  <p:tag name="KSO_WM_BEAUTIFY_FLAG" val="#wm#"/>
</p:tagLst>
</file>

<file path=ppt/tags/tag3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i"/>
  <p:tag name="KSO_WM_UNIT_INDEX" val="6"/>
  <p:tag name="KSO_WM_UNIT_ID" val="custom20233208_1*i*6"/>
  <p:tag name="KSO_WM_TEMPLATE_CATEGORY" val="custom"/>
  <p:tag name="KSO_WM_TEMPLATE_INDEX" val="20233208"/>
  <p:tag name="KSO_WM_UNIT_LAYERLEVEL" val="1"/>
  <p:tag name="KSO_WM_TAG_VERSION" val="3.0"/>
</p:tagLst>
</file>

<file path=ppt/tags/tag3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i*4"/>
  <p:tag name="KSO_WM_UNIT_LAYERLEVEL" val="1"/>
  <p:tag name="KSO_WM_TAG_VERSION" val="3.0"/>
  <p:tag name="KSO_WM_UNIT_TYPE" val="i"/>
  <p:tag name="KSO_WM_UNIT_INDEX" val="4"/>
</p:tagLst>
</file>

<file path=ppt/tags/tag3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i"/>
  <p:tag name="KSO_WM_UNIT_INDEX" val="7"/>
  <p:tag name="KSO_WM_UNIT_ID" val="custom20233208_1*i*7"/>
  <p:tag name="KSO_WM_TEMPLATE_CATEGORY" val="custom"/>
  <p:tag name="KSO_WM_TEMPLATE_INDEX" val="20233208"/>
  <p:tag name="KSO_WM_UNIT_LAYERLEVEL" val="1"/>
  <p:tag name="KSO_WM_TAG_VERSION" val="3.0"/>
</p:tagLst>
</file>

<file path=ppt/tags/tag3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i"/>
  <p:tag name="KSO_WM_UNIT_INDEX" val="8"/>
  <p:tag name="KSO_WM_UNIT_ID" val="custom20233208_1*i*8"/>
  <p:tag name="KSO_WM_TEMPLATE_CATEGORY" val="custom"/>
  <p:tag name="KSO_WM_TEMPLATE_INDEX" val="20233208"/>
  <p:tag name="KSO_WM_UNIT_LAYERLEVEL" val="1"/>
  <p:tag name="KSO_WM_TAG_VERSION" val="3.0"/>
</p:tagLst>
</file>

<file path=ppt/tags/tag382.xml><?xml version="1.0" encoding="utf-8"?>
<p:tagLst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3207_1*l_h_f*1_2_1"/>
  <p:tag name="KSO_WM_TEMPLATE_CATEGORY" val="diagram"/>
  <p:tag name="KSO_WM_TEMPLATE_INDEX" val="20233207"/>
  <p:tag name="KSO_WM_UNIT_LAYERLEVEL" val="1_1_1"/>
  <p:tag name="KSO_WM_TAG_VERSION" val="3.0"/>
  <p:tag name="KSO_WM_DIAGRAM_VERSION" val="3"/>
  <p:tag name="KSO_WM_DIAGRAM_COLOR_TRICK" val="1"/>
  <p:tag name="KSO_WM_DIAGRAM_COLOR_TEXT_CAN_REMOVE" val="n"/>
  <p:tag name="KSO_WM_UNIT_VALUE" val="217"/>
  <p:tag name="KSO_WM_DIAGRAM_MAX_ITEMCNT" val="2"/>
  <p:tag name="KSO_WM_DIAGRAM_MIN_ITEMCNT" val="2"/>
  <p:tag name="KSO_WM_DIAGRAM_VIRTUALLY_FRAME" val="{&quot;height&quot;:377.4242519685039,&quot;left&quot;:490.6099212598425,&quot;top&quot;:125.0796062992126,&quot;width&quot;:419.8163779527558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你的项正文，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单击此处添加正文，文字是您思想的提炼，请言简意赅的阐述您的观点。单击此处添加正文"/>
  <p:tag name="KSO_WM_UNIT_TEXT_FILL_FORE_SCHEMECOLOR_INDEX" val="1"/>
  <p:tag name="KSO_WM_UNIT_TEXT_FILL_TYPE" val="1"/>
  <p:tag name="KSO_WM_UNIT_TEXT_TYPE" val="1"/>
</p:tagLst>
</file>

<file path=ppt/tags/tag383.xml><?xml version="1.0" encoding="utf-8"?>
<p:tagLst xmlns:p="http://schemas.openxmlformats.org/presentationml/2006/main">
  <p:tag name="KSO_WM_BEAUTIFY_FLAG" val="#wm#"/>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3207_1*l_h_f*1_1_1"/>
  <p:tag name="KSO_WM_TEMPLATE_CATEGORY" val="diagram"/>
  <p:tag name="KSO_WM_TEMPLATE_INDEX" val="20233207"/>
  <p:tag name="KSO_WM_UNIT_LAYERLEVEL" val="1_1_1"/>
  <p:tag name="KSO_WM_TAG_VERSION" val="3.0"/>
  <p:tag name="KSO_WM_DIAGRAM_VERSION" val="3"/>
  <p:tag name="KSO_WM_DIAGRAM_COLOR_TRICK" val="1"/>
  <p:tag name="KSO_WM_DIAGRAM_COLOR_TEXT_CAN_REMOVE" val="n"/>
  <p:tag name="KSO_WM_UNIT_VALUE" val="217"/>
  <p:tag name="KSO_WM_DIAGRAM_MAX_ITEMCNT" val="2"/>
  <p:tag name="KSO_WM_DIAGRAM_MIN_ITEMCNT" val="2"/>
  <p:tag name="KSO_WM_DIAGRAM_VIRTUALLY_FRAME" val="{&quot;height&quot;:377.4242519685039,&quot;left&quot;:490.6099212598425,&quot;top&quot;:125.0796062992126,&quot;width&quot;:419.8163779527558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你的项正文，文字是您思想的提炼，请言简意赅的阐述您的观点。单击此处添加正文，文字是您思想的提炼。单击此处添加正文，文字是您思想的提炼，请言简意赅的阐述您的观点。单击此处添加正文，文字是您思想的提炼。单击此处添加正文，文字是您思想的提炼，请言简意赅的阐述您的观点。单击此处添加正文，文字是您思想的提炼，请言简意赅的阐述您的观点。单击此处添加正文"/>
  <p:tag name="KSO_WM_UNIT_TEXT_FILL_FORE_SCHEMECOLOR_INDEX" val="1"/>
  <p:tag name="KSO_WM_UNIT_TEXT_FILL_TYPE" val="1"/>
  <p:tag name="KSO_WM_UNIT_TEXT_TYPE" val="1"/>
</p:tagLst>
</file>

<file path=ppt/tags/tag38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207_1*l_h_a*1_2_1"/>
  <p:tag name="KSO_WM_TEMPLATE_CATEGORY" val="diagram"/>
  <p:tag name="KSO_WM_TEMPLATE_INDEX" val="20233207"/>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2"/>
  <p:tag name="KSO_WM_DIAGRAM_MIN_ITEMCNT" val="2"/>
  <p:tag name="KSO_WM_DIAGRAM_VIRTUALLY_FRAME" val="{&quot;height&quot;:377.4242519685039,&quot;left&quot;:490.6099212598425,&quot;top&quot;:125.0796062992126,&quot;width&quot;:419.8163779527558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Lst>
</file>

<file path=ppt/tags/tag38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07_1*l_h_a*1_1_1"/>
  <p:tag name="KSO_WM_TEMPLATE_CATEGORY" val="diagram"/>
  <p:tag name="KSO_WM_TEMPLATE_INDEX" val="20233207"/>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2"/>
  <p:tag name="KSO_WM_DIAGRAM_MIN_ITEMCNT" val="2"/>
  <p:tag name="KSO_WM_DIAGRAM_VIRTUALLY_FRAME" val="{&quot;height&quot;:377.4242519685039,&quot;left&quot;:490.6099212598425,&quot;top&quot;:125.0796062992126,&quot;width&quot;:419.8163779527558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Lst>
</file>

<file path=ppt/tags/tag386.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419.708*341.192"/>
  <p:tag name="KSO_WM_SLIDE_POSITION" val="490.61*161.177"/>
  <p:tag name="KSO_WM_SLIDE_LAYOUT" val="a_l"/>
  <p:tag name="KSO_WM_SLIDE_LAYOUT_CNT" val="1_1"/>
  <p:tag name="KSO_WM_SPECIAL_SOURCE" val="bdnull"/>
  <p:tag name="KSO_WM_DIAGRAM_GROUP_CODE" val="l1-1"/>
  <p:tag name="KSO_WM_SLIDE_DIAGTYPE" val="l"/>
  <p:tag name="KSO_WM_TEMPLATE_INDEX" val="20233208"/>
  <p:tag name="KSO_WM_TEMPLATE_SUBCATEGORY" val="0"/>
  <p:tag name="KSO_WM_SLIDE_INDEX" val="1"/>
  <p:tag name="KSO_WM_TAG_VERSION" val="3.0"/>
  <p:tag name="KSO_WM_SLIDE_ID" val="custom20233208_1"/>
  <p:tag name="KSO_WM_SLIDE_ITEM_CNT" val="2"/>
  <p:tag name="CP_OUTLINE_TITLE" val="BWO算法的优点"/>
  <p:tag name="CP_OUTLINE_TYPE" val="pt_text"/>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3201_2*a*1"/>
  <p:tag name="KSO_WM_TEMPLATE_CATEGORY" val="diagram"/>
  <p:tag name="KSO_WM_TEMPLATE_INDEX" val="20233201"/>
  <p:tag name="KSO_WM_UNIT_LAYERLEVEL" val="1"/>
  <p:tag name="KSO_WM_TAG_VERSION" val="3.0"/>
  <p:tag name="KSO_WM_BEAUTIFY_FLAG" val="#wm#"/>
  <p:tag name="KSO_WM_UNIT_ISCONTENTSTITLE" val="0"/>
  <p:tag name="KSO_WM_UNIT_ISNUMDGMTITLE" val="0"/>
  <p:tag name="KSO_WM_UNIT_NOCLEAR" val="0"/>
  <p:tag name="KSO_WM_UNIT_VALUE" val="29"/>
  <p:tag name="KSO_WM_DIAGRAM_GROUP_CODE" val="l1-1"/>
  <p:tag name="KSO_WM_UNIT_TYPE" val="a"/>
  <p:tag name="KSO_WM_UNIT_INDEX" val="1"/>
  <p:tag name="KSO_WM_UNIT_PRESET_TEXT" val="单击此处添加标题"/>
  <p:tag name="KSO_WM_UNIT_TEXT_TYPE"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33201_1*l_i*1_1"/>
  <p:tag name="KSO_WM_TEMPLATE_CATEGORY" val="diagram"/>
  <p:tag name="KSO_WM_TEMPLATE_INDEX" val="20233201"/>
  <p:tag name="KSO_WM_UNIT_LAYERLEVEL" val="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gradient&quot;:[{&quot;brightness&quot;:0,&quot;colorType&quot;:1,&quot;foreColorIndex&quot;:5,&quot;pos&quot;:0,&quot;transparency&quot;:0},{&quot;brightness&quot;:0,&quot;colorType&quot;:1,&quot;foreColorIndex&quot;:5,&quot;pos&quot;:1,&quot;transparency&quot;:0.20000000298023224}],&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8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3201_1*l_h_f*1_1_1"/>
  <p:tag name="KSO_WM_TEMPLATE_CATEGORY" val="diagram"/>
  <p:tag name="KSO_WM_TEMPLATE_INDEX" val="20233201"/>
  <p:tag name="KSO_WM_UNIT_LAYERLEVEL" val="1_1_1"/>
  <p:tag name="KSO_WM_TAG_VERSION" val="3.0"/>
  <p:tag name="KSO_WM_BEAUTIFY_FLAG" val="#wm#"/>
  <p:tag name="KSO_WM_UNIT_TEXT_FILL_FORE_SCHEMECOLOR_INDEX_BRIGHTNESS" val="0.2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内容，简明扼要地阐述您的观点。根据需要可酌情增减文字，以便观者准确地理解您传达的正文内容思想。单击此处添加文本具体内容，简明扼要地阐述您的观点。根据需要可酌情增减文字，以便观者准确地理解您传达的正文内容思想。单击此处添加文本具体内容，简明扼要地阐述您的观点。"/>
  <p:tag name="KSO_WM_UNIT_TEXT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39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3201_1*l_h_f*1_2_1"/>
  <p:tag name="KSO_WM_TEMPLATE_CATEGORY" val="diagram"/>
  <p:tag name="KSO_WM_TEMPLATE_INDEX" val="20233201"/>
  <p:tag name="KSO_WM_UNIT_LAYERLEVEL" val="1_1_1"/>
  <p:tag name="KSO_WM_TAG_VERSION" val="3.0"/>
  <p:tag name="KSO_WM_BEAUTIFY_FLAG" val="#wm#"/>
  <p:tag name="KSO_WM_UNIT_TEXT_FILL_FORE_SCHEMECOLOR_INDEX_BRIGHTNESS" val="0.2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内容，简明扼要地阐述您的观点。根据需要可酌情增减文字，以便观者准确地理解您传达的正文内容思想。单击此处添加文本具体内容，简明扼要地阐述您的观点。根据需要可酌情增减文字，以便观者准确地理解您传达的正文内容思想。单击此处添加文本具体内容，简明扼要地阐述您的观点。"/>
  <p:tag name="KSO_WM_UNIT_TEXT_TYPE" val="1"/>
</p:tagLst>
</file>

<file path=ppt/tags/tag39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3201_1*l_h_a*1_1_1"/>
  <p:tag name="KSO_WM_TEMPLATE_CATEGORY" val="diagram"/>
  <p:tag name="KSO_WM_TEMPLATE_INDEX" val="20233201"/>
  <p:tag name="KSO_WM_UNIT_LAYERLEVEL" val="1_1_1"/>
  <p:tag name="KSO_WM_TAG_VERSION" val="3.0"/>
  <p:tag name="KSO_WM_BEAUTIFY_FLAG" val="#wm#"/>
  <p:tag name="KSO_WM_UNIT_TEXT_FILL_FORE_SCHEMECOLOR_INDEX_BRIGHTNESS" val="0.1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标题"/>
  <p:tag name="KSO_WM_UNIT_TEXT_TYPE" val="1"/>
</p:tagLst>
</file>

<file path=ppt/tags/tag39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3201_1*l_h_a*1_2_1"/>
  <p:tag name="KSO_WM_TEMPLATE_CATEGORY" val="diagram"/>
  <p:tag name="KSO_WM_TEMPLATE_INDEX" val="20233201"/>
  <p:tag name="KSO_WM_UNIT_LAYERLEVEL" val="1_1_1"/>
  <p:tag name="KSO_WM_TAG_VERSION" val="3.0"/>
  <p:tag name="KSO_WM_BEAUTIFY_FLAG" val="#wm#"/>
  <p:tag name="KSO_WM_UNIT_TEXT_FILL_FORE_SCHEMECOLOR_INDEX_BRIGHTNESS" val="0.15"/>
  <p:tag name="KSO_WM_UNIT_TEXT_FILL_TYPE" val="1"/>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标题"/>
  <p:tag name="KSO_WM_UNIT_TEXT_TYPE" val="1"/>
</p:tagLst>
</file>

<file path=ppt/tags/tag39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3201_1*l_h_i*1_1_1"/>
  <p:tag name="KSO_WM_TEMPLATE_CATEGORY" val="diagram"/>
  <p:tag name="KSO_WM_TEMPLATE_INDEX" val="20233201"/>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type&quot;:0},&quot;glow&quot;:{&quot;colorType&quot;:0},&quot;line&quot;:{&quot;solidLine&quot;:{&quot;brightness&quot;:0,&quot;colorType&quot;:1,&quot;foreColorIndex&quot;:5,&quot;transparency&quot;:0.20000000298023224},&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394.xml><?xml version="1.0" encoding="utf-8"?>
<p:tagLst xmlns:p="http://schemas.openxmlformats.org/presentationml/2006/main">
  <p:tag name="KSO_WM_UNIT_VALUE" val="121*130"/>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3201_1*l_h_x*1_1_1"/>
  <p:tag name="KSO_WM_TEMPLATE_CATEGORY" val="diagram"/>
  <p:tag name="KSO_WM_TEMPLATE_INDEX" val="2023320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Lst>
</file>

<file path=ppt/tags/tag3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3201_1*l_h_i*1_2_1"/>
  <p:tag name="KSO_WM_TEMPLATE_CATEGORY" val="diagram"/>
  <p:tag name="KSO_WM_TEMPLATE_INDEX" val="20233201"/>
  <p:tag name="KSO_WM_UNIT_LAYERLEVEL" val="1_1_1"/>
  <p:tag name="KSO_WM_TAG_VERSION" val="3.0"/>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type&quot;:0},&quot;glow&quot;:{&quot;colorType&quot;:0},&quot;line&quot;:{&quot;solidLine&quot;:{&quot;brightness&quot;:0,&quot;colorType&quot;:1,&quot;foreColorIndex&quot;:5,&quot;transparency&quot;:0.20000000298023224},&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396.xml><?xml version="1.0" encoding="utf-8"?>
<p:tagLst xmlns:p="http://schemas.openxmlformats.org/presentationml/2006/main">
  <p:tag name="KSO_WM_UNIT_VALUE" val="130*130"/>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3201_1*l_h_x*1_2_1"/>
  <p:tag name="KSO_WM_TEMPLATE_CATEGORY" val="diagram"/>
  <p:tag name="KSO_WM_TEMPLATE_INDEX" val="20233201"/>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VIRTUALLY_FRAME" val="{&quot;height&quot;:402.11456298828125,&quot;left&quot;:-1.048740157480315,&quot;top&quot;:137.90697047436333,&quot;width&quot;:961.097322834645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Lst>
</file>

<file path=ppt/tags/tag397.xml><?xml version="1.0" encoding="utf-8"?>
<p:tagLst xmlns:p="http://schemas.openxmlformats.org/presentationml/2006/main">
  <p:tag name="KSO_WM_SLIDE_ID" val="diagram20233201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TAG_VERSION" val="3.0"/>
  <p:tag name="KSO_WM_BEAUTIFY_FLAG" val="#wm#"/>
  <p:tag name="KSO_WM_TEMPLATE_CATEGORY" val="diagram"/>
  <p:tag name="KSO_WM_TEMPLATE_INDEX" val="20233201"/>
  <p:tag name="KSO_WM_SLIDE_LAYOUT" val="a_l"/>
  <p:tag name="KSO_WM_SLIDE_LAYOUT_CNT" val="1_1"/>
  <p:tag name="KSO_WM_TEMPLATE_THUMBS_INDEX" val="1、4、7、12、13、14、15、16、17、18、20、24、25、28、33、36、40、43、44"/>
  <p:tag name="KSO_WM_DIAGRAM_GROUP_CODE" val="l1-1"/>
  <p:tag name="KSO_WM_SLIDE_DIAGTYPE" val="l"/>
  <p:tag name="KSO_WM_SLIDE_SIZE" val="961.049*402.115"/>
  <p:tag name="KSO_WM_SLIDE_POSITION" val="-1.04874*137.885"/>
  <p:tag name="CP_OUTLINE_TITLE" val="BWO算法的缺点"/>
  <p:tag name="CP_OUTLINE_TYPE" val="pt_text"/>
</p:tagLst>
</file>

<file path=ppt/tags/tag398.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custom20230252_7*e*1"/>
  <p:tag name="KSO_WM_TEMPLATE_CATEGORY" val="custom"/>
  <p:tag name="KSO_WM_TEMPLATE_INDEX" val="20230252"/>
  <p:tag name="KSO_WM_UNIT_LAYERLEVEL" val="1"/>
  <p:tag name="KSO_WM_TAG_VERSION" val="3.0"/>
  <p:tag name="KSO_WM_BEAUTIFY_FLAG" val="#wm#"/>
  <p:tag name="KSO_WM_UNIT_CONTENT_GROUP_TYPE" val="contentchip"/>
  <p:tag name="KSO_WM_UNIT_NOCLEAR" val="0"/>
  <p:tag name="KSO_WM_UNIT_VALUE" val="3"/>
</p:tagLst>
</file>

<file path=ppt/tags/tag39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7*a*1"/>
  <p:tag name="KSO_WM_TEMPLATE_CATEGORY" val="custom"/>
  <p:tag name="KSO_WM_TEMPLATE_INDEX" val="20230252"/>
  <p:tag name="KSO_WM_UNIT_LAYERLEVEL" val="1"/>
  <p:tag name="KSO_WM_TAG_VERSION" val="3.0"/>
  <p:tag name="KSO_WM_BEAUTIFY_FLAG" val="#wm#"/>
  <p:tag name="KSO_WM_UNIT_CONTENT_GROUP_TYPE" val="contentchip"/>
  <p:tag name="KSO_WM_UNIT_PRESET_TEXT" val="添加章节标题"/>
  <p:tag name="KSO_WM_UNIT_TEXT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00.xml><?xml version="1.0" encoding="utf-8"?>
<p:tagLst xmlns:p="http://schemas.openxmlformats.org/presentationml/2006/main">
  <p:tag name="KSO_WM_SPECIAL_SOURCE" val="bdnull"/>
  <p:tag name="KSO_WM_SLIDE_ID" val="custom20230252_7"/>
  <p:tag name="KSO_WM_TEMPLATE_SUBCATEGORY" val="0"/>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0252"/>
  <p:tag name="KSO_WM_SLIDE_LAYOUT" val="a_e"/>
  <p:tag name="KSO_WM_SLIDE_LAYOUT_CNT" val="1_1"/>
  <p:tag name="KSO_WM_SLIDE_TYPE" val="sectionTitle"/>
  <p:tag name="KSO_WM_SLIDE_SUBTYPE" val="pureTxt"/>
  <p:tag name="KSO_WM_SLIDE_CONTENT_AREA" val="{&quot;left&quot;:&quot;94.75&quot;,&quot;top&quot;:&quot;75.35&quot;,&quot;width&quot;:&quot;564.65&quot;,&quot;height&quot;:&quot;296.6&quot;}"/>
  <p:tag name="CP_OUTLINE_TITLE" val="BWO算法与其他算法的比较与替换"/>
  <p:tag name="CP_OUTLINE_TYPE" val="pt_section_title"/>
</p:tagLst>
</file>

<file path=ppt/tags/tag401.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1939"/>
  <p:tag name="KSO_WM_UNIT_ID" val="custom20231939_1*a*1"/>
  <p:tag name="KSO_WM_UNIT_TEXT_FILL_FORE_SCHEMECOLOR_INDEX" val="5"/>
  <p:tag name="KSO_WM_UNIT_TEXT_FILL_TYPE" val="1"/>
  <p:tag name="KSO_WM_UNIT_USESOURCEFORMAT_APPLY" val="1"/>
  <p:tag name="KSO_WM_UNIT_PRESET_TEXT" val="单击此处添加标题"/>
  <p:tag name="KSO_WM_UNIT_TEXT_TYPE" val="1"/>
</p:tagLst>
</file>

<file path=ppt/tags/tag40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970_2*l_h_f*1_1_1"/>
  <p:tag name="KSO_WM_TEMPLATE_CATEGORY" val="diagram"/>
  <p:tag name="KSO_WM_TEMPLATE_INDEX" val="20231970"/>
  <p:tag name="KSO_WM_UNIT_LAYERLEVEL" val="1_1_1"/>
  <p:tag name="KSO_WM_TAG_VERSION" val="3.0"/>
  <p:tag name="KSO_WM_UNIT_TEXT_FILL_FORE_SCHEMECOLOR_INDEX_BRIGHTNESS" val="0.15"/>
  <p:tag name="KSO_WM_DIAGRAM_VERSION" val="3"/>
  <p:tag name="KSO_WM_DIAGRAM_COLOR_TRICK" val="1"/>
  <p:tag name="KSO_WM_DIAGRAM_GROUP_CODE" val="l1-1"/>
  <p:tag name="KSO_WM_DIAGRAM_MAX_ITEMCNT" val="3"/>
  <p:tag name="KSO_WM_DIAGRAM_MIN_ITEMCNT" val="1"/>
  <p:tag name="KSO_WM_DIAGRAM_VIRTUALLY_FRAME" val="{&quot;height&quot;:328.93646240234375,&quot;left&quot;:53.56251968503936,&quot;top&quot;:101.74775305079666,&quot;width&quot;:771.737480314959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EXT_CAN_REMOVE" val="n"/>
  <p:tag name="KSO_WM_UNIT_TEXT_TYPE" val="1"/>
  <p:tag name="KSO_WM_BEAUTIFY_FLAG" val="#wm#"/>
  <p:tag name="KSO_WM_UNIT_TEXT_FILL_FORE_SCHEMECOLOR_INDEX" val="1"/>
  <p:tag name="KSO_WM_UNIT_TEXT_FILL_TYPE" val="1"/>
  <p:tag name="KSO_WM_UNIT_PRESET_TEXT" val="单击此处输入你的项正文，文字是您思想的提炼，请尽量言简意赅的阐述。单击此处输入你的项正，文字是您思想的提炼，请尽量言简意赅的阐述。"/>
</p:tagLst>
</file>

<file path=ppt/tags/tag40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970_2*l_h_a*1_1_1"/>
  <p:tag name="KSO_WM_TEMPLATE_CATEGORY" val="diagram"/>
  <p:tag name="KSO_WM_TEMPLATE_INDEX" val="20231970"/>
  <p:tag name="KSO_WM_UNIT_LAYERLEVEL" val="1_1_1"/>
  <p:tag name="KSO_WM_TAG_VERSION" val="3.0"/>
  <p:tag name="KSO_WM_DIAGRAM_VERSION" val="3"/>
  <p:tag name="KSO_WM_DIAGRAM_COLOR_TRICK" val="1"/>
  <p:tag name="KSO_WM_DIAGRAM_GROUP_CODE" val="l1-1"/>
  <p:tag name="KSO_WM_DIAGRAM_MAX_ITEMCNT" val="3"/>
  <p:tag name="KSO_WM_DIAGRAM_MIN_ITEMCNT" val="1"/>
  <p:tag name="KSO_WM_DIAGRAM_VIRTUALLY_FRAME" val="{&quot;height&quot;:328.93646240234375,&quot;left&quot;:53.56251968503936,&quot;top&quot;:101.74775305079666,&quot;width&quot;:771.737480314959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DIAGRAM_COLOR_TEXT_CAN_REMOVE" val="n"/>
  <p:tag name="KSO_WM_UNIT_TEXT_TYPE" val="1"/>
  <p:tag name="KSO_WM_BEAUTIFY_FLAG" val="#wm#"/>
  <p:tag name="KSO_WM_UNIT_TEXT_FILL_FORE_SCHEMECOLOR_INDEX" val="1"/>
  <p:tag name="KSO_WM_UNIT_TEXT_FILL_TYPE" val="1"/>
  <p:tag name="KSO_WM_UNIT_PRESET_TEXT" val="此处添加标题"/>
</p:tagLst>
</file>

<file path=ppt/tags/tag404.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266.85*289.778"/>
  <p:tag name="KSO_WM_SLIDE_POSITION" val="54.55*162.922"/>
  <p:tag name="KSO_WM_SLIDE_LAYOUT" val="a_d_l"/>
  <p:tag name="KSO_WM_SLIDE_LAYOUT_CNT" val="1_1_1"/>
  <p:tag name="KSO_WM_SPECIAL_SOURCE" val="bdnull"/>
  <p:tag name="KSO_WM_DIAGRAM_GROUP_CODE" val="l1-1"/>
  <p:tag name="KSO_WM_SLIDE_DIAGTYPE" val="l"/>
  <p:tag name="KSO_WM_TEMPLATE_INDEX" val="20231939"/>
  <p:tag name="KSO_WM_TEMPLATE_SUBCATEGORY" val="0"/>
  <p:tag name="KSO_WM_SLIDE_INDEX" val="1"/>
  <p:tag name="KSO_WM_TAG_VERSION" val="3.0"/>
  <p:tag name="KSO_WM_SLIDE_ID" val="custom20231939_1"/>
  <p:tag name="KSO_WM_SLIDE_ITEM_CNT" val="2"/>
  <p:tag name="CP_OUTLINE_TITLE" val="BWO算法与其他智能群体算法的对比"/>
  <p:tag name="CP_OUTLINE_TYPE" val="pt_text"/>
</p:tagLst>
</file>

<file path=ppt/tags/tag405.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1939"/>
  <p:tag name="KSO_WM_UNIT_ID" val="custom20231939_1*a*1"/>
  <p:tag name="KSO_WM_UNIT_TEXT_FILL_FORE_SCHEMECOLOR_INDEX" val="5"/>
  <p:tag name="KSO_WM_UNIT_TEXT_FILL_TYPE" val="1"/>
  <p:tag name="KSO_WM_UNIT_USESOURCEFORMAT_APPLY" val="1"/>
  <p:tag name="KSO_WM_UNIT_PRESET_TEXT" val="单击此处添加标题"/>
  <p:tag name="KSO_WM_UNIT_TEXT_TYPE" val="1"/>
</p:tagLst>
</file>

<file path=ppt/tags/tag40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970_2*l_h_f*1_1_1"/>
  <p:tag name="KSO_WM_TEMPLATE_CATEGORY" val="diagram"/>
  <p:tag name="KSO_WM_TEMPLATE_INDEX" val="20231970"/>
  <p:tag name="KSO_WM_UNIT_LAYERLEVEL" val="1_1_1"/>
  <p:tag name="KSO_WM_TAG_VERSION" val="3.0"/>
  <p:tag name="KSO_WM_UNIT_TEXT_FILL_FORE_SCHEMECOLOR_INDEX_BRIGHTNESS" val="0.15"/>
  <p:tag name="KSO_WM_DIAGRAM_VERSION" val="3"/>
  <p:tag name="KSO_WM_DIAGRAM_COLOR_TRICK" val="1"/>
  <p:tag name="KSO_WM_DIAGRAM_GROUP_CODE" val="l1-1"/>
  <p:tag name="KSO_WM_DIAGRAM_MAX_ITEMCNT" val="3"/>
  <p:tag name="KSO_WM_DIAGRAM_MIN_ITEMCNT" val="1"/>
  <p:tag name="KSO_WM_DIAGRAM_VIRTUALLY_FRAME" val="{&quot;height&quot;:328.93646240234375,&quot;left&quot;:53.56251968503936,&quot;top&quot;:101.74775305079666,&quot;width&quot;:771.73748031496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EXT_CAN_REMOVE" val="n"/>
  <p:tag name="KSO_WM_UNIT_TEXT_TYPE" val="1"/>
  <p:tag name="KSO_WM_BEAUTIFY_FLAG" val="#wm#"/>
  <p:tag name="KSO_WM_UNIT_TEXT_FILL_FORE_SCHEMECOLOR_INDEX" val="1"/>
  <p:tag name="KSO_WM_UNIT_TEXT_FILL_TYPE" val="1"/>
  <p:tag name="KSO_WM_UNIT_PRESET_TEXT" val="单击此处输入你的项正文，文字是您思想的提炼，请尽量言简意赅的阐述。单击此处输入你的项正，文字是您思想的提炼，请尽量言简意赅的阐述。"/>
</p:tagLst>
</file>

<file path=ppt/tags/tag40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970_2*l_h_a*1_1_1"/>
  <p:tag name="KSO_WM_TEMPLATE_CATEGORY" val="diagram"/>
  <p:tag name="KSO_WM_TEMPLATE_INDEX" val="20231970"/>
  <p:tag name="KSO_WM_UNIT_LAYERLEVEL" val="1_1_1"/>
  <p:tag name="KSO_WM_TAG_VERSION" val="3.0"/>
  <p:tag name="KSO_WM_DIAGRAM_VERSION" val="3"/>
  <p:tag name="KSO_WM_DIAGRAM_COLOR_TRICK" val="1"/>
  <p:tag name="KSO_WM_DIAGRAM_GROUP_CODE" val="l1-1"/>
  <p:tag name="KSO_WM_DIAGRAM_MAX_ITEMCNT" val="3"/>
  <p:tag name="KSO_WM_DIAGRAM_MIN_ITEMCNT" val="1"/>
  <p:tag name="KSO_WM_DIAGRAM_VIRTUALLY_FRAME" val="{&quot;height&quot;:328.93646240234375,&quot;left&quot;:53.56251968503936,&quot;top&quot;:101.74775305079666,&quot;width&quot;:771.73748031496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DIAGRAM_COLOR_TEXT_CAN_REMOVE" val="n"/>
  <p:tag name="KSO_WM_UNIT_TEXT_TYPE" val="1"/>
  <p:tag name="KSO_WM_BEAUTIFY_FLAG" val="#wm#"/>
  <p:tag name="KSO_WM_UNIT_TEXT_FILL_FORE_SCHEMECOLOR_INDEX" val="1"/>
  <p:tag name="KSO_WM_UNIT_TEXT_FILL_TYPE" val="1"/>
  <p:tag name="KSO_WM_UNIT_PRESET_TEXT" val="此处添加标题"/>
</p:tagLst>
</file>

<file path=ppt/tags/tag408.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266.85*289.778"/>
  <p:tag name="KSO_WM_SLIDE_POSITION" val="54.55*162.922"/>
  <p:tag name="KSO_WM_SLIDE_LAYOUT" val="a_d_l"/>
  <p:tag name="KSO_WM_SLIDE_LAYOUT_CNT" val="1_1_1"/>
  <p:tag name="KSO_WM_SPECIAL_SOURCE" val="bdnull"/>
  <p:tag name="KSO_WM_DIAGRAM_GROUP_CODE" val="l1-1"/>
  <p:tag name="KSO_WM_SLIDE_DIAGTYPE" val="l"/>
  <p:tag name="KSO_WM_TEMPLATE_INDEX" val="20231939"/>
  <p:tag name="KSO_WM_TEMPLATE_SUBCATEGORY" val="0"/>
  <p:tag name="KSO_WM_SLIDE_INDEX" val="1"/>
  <p:tag name="KSO_WM_TAG_VERSION" val="3.0"/>
  <p:tag name="KSO_WM_SLIDE_ID" val="custom20231939_1"/>
  <p:tag name="KSO_WM_SLIDE_ITEM_CNT" val="2"/>
  <p:tag name="CP_OUTLINE_TITLE" val="BWO算法与其他智能群体算法的对比"/>
  <p:tag name="CP_OUTLINE_TYPE" val="pt_text"/>
</p:tagLst>
</file>

<file path=ppt/tags/tag40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2459_2*a*1"/>
  <p:tag name="KSO_WM_TEMPLATE_CATEGORY" val="diagram"/>
  <p:tag name="KSO_WM_TEMPLATE_INDEX" val="20232459"/>
  <p:tag name="KSO_WM_UNIT_LAYERLEVEL" val="1"/>
  <p:tag name="KSO_WM_TAG_VERSION" val="3.0"/>
  <p:tag name="KSO_WM_BEAUTIFY_FLAG" val="#wm#"/>
  <p:tag name="KSO_WM_UNIT_TEXT_TYPE" val="1"/>
  <p:tag name="KSO_WM_UNIT_PRESET_TEXT" val="单击此处添加标题"/>
  <p:tag name="KSO_WM_UNIT_USESOURCEFORMAT_APPLY"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2459_1*l_h_i*1_1_2"/>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DIAGRAM_MAX_ITEMCNT" val="3"/>
  <p:tag name="KSO_WM_DIAGRAM_MIN_ITEMCNT" val="2"/>
  <p:tag name="KSO_WM_DIAGRAM_VIRTUALLY_FRAME" val="{&quot;height&quot;:429.9499877929687,&quot;left&quot;:65.15,&quot;top&quot;:165.02500610351564,&quot;width&quot;:838.55}"/>
  <p:tag name="KSO_WM_DIAGRAM_COLOR_MATCH_VALUE" val="{&quot;shape&quot;:{&quot;fill&quot;:{&quot;type&quot;:0},&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SHADOW_SCHEMECOLOR_INDEX" val="5"/>
  <p:tag name="KSO_WM_UNIT_TEXT_FILL_FORE_SCHEMECOLOR_INDEX" val="13"/>
  <p:tag name="KSO_WM_UNIT_TEXT_FILL_TYPE" val="1"/>
  <p:tag name="KSO_WM_UNIT_USESOURCEFORMAT_APPLY"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32459_1*l_h_i*1_1_3"/>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DIAGRAM_MAX_ITEMCNT" val="3"/>
  <p:tag name="KSO_WM_DIAGRAM_MIN_ITEMCNT" val="2"/>
  <p:tag name="KSO_WM_DIAGRAM_VIRTUALLY_FRAME" val="{&quot;height&quot;:429.9499877929687,&quot;left&quot;:65.15,&quot;top&quot;:165.02500610351564,&quot;width&quot;:838.55}"/>
  <p:tag name="KSO_WM_DIAGRAM_COLOR_MATCH_VALUE" val="{&quot;shape&quot;:{&quot;fill&quot;:{&quot;solid&quot;:{&quot;brightness&quot;:0,&quot;colorType&quot;:2,&quot;rgb&quot;:&quot;#ffffff&quot;,&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TEXT_FILL_FORE_SCHEMECOLOR_INDEX" val="13"/>
  <p:tag name="KSO_WM_UNIT_TEXT_FILL_TYPE" val="1"/>
  <p:tag name="KSO_WM_UNIT_USESOURCEFORMAT_APPLY" val="1"/>
</p:tagLst>
</file>

<file path=ppt/tags/tag41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2459_1*l_h_f*1_1_1"/>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UNIT_TEXT_TYPE" val="1"/>
  <p:tag name="KSO_WM_DIAGRAM_MAX_ITEMCNT" val="3"/>
  <p:tag name="KSO_WM_DIAGRAM_MIN_ITEMCNT" val="2"/>
  <p:tag name="KSO_WM_DIAGRAM_VIRTUALLY_FRAME" val="{&quot;height&quot;:429.9499877929687,&quot;left&quot;:65.15,&quot;top&quot;:165.02500610351564,&quot;width&quot;:838.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LAYER_COUNT" val="1"/>
  <p:tag name="KSO_WM_UNIT_VALUE" val="160"/>
  <p:tag name="KSO_WM_BEAUTIFY_FLAG" val="#wm#"/>
  <p:tag name="KSO_WM_UNIT_PRESET_TEXT" val="单击此处输入您的项正文，文字是您思想的提炼，请尽量言简意赅的阐述观点。单击此处输入您的项正文，文字是您思想的提炼，请尽量言简意赅的阐述观点。单击此处输入您的项正文，文字是您思想的提炼，请尽量言简意赅的阐述观点。单击此处输入您的项正文，文字是您思想的提炼，请尽量言简意赅的阐述观点。"/>
  <p:tag name="KSO_WM_UNIT_TEXT_FILL_FORE_SCHEMECOLOR_INDEX" val="1"/>
  <p:tag name="KSO_WM_UNIT_TEXT_FILL_TYPE" val="1"/>
  <p:tag name="KSO_WM_UNIT_USESOURCEFORMAT_APPLY" val="1"/>
</p:tagLst>
</file>

<file path=ppt/tags/tag413.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2459_1*l_h_a*1_1_1"/>
  <p:tag name="KSO_WM_TEMPLATE_CATEGORY" val="diagram"/>
  <p:tag name="KSO_WM_TEMPLATE_INDEX" val="20232459"/>
  <p:tag name="KSO_WM_UNIT_LAYERLEVEL" val="1_1_1"/>
  <p:tag name="KSO_WM_TAG_VERSION" val="3.0"/>
  <p:tag name="KSO_WM_DIAGRAM_VERSION" val="3"/>
  <p:tag name="KSO_WM_DIAGRAM_COLOR_TRICK" val="1"/>
  <p:tag name="KSO_WM_DIAGRAM_COLOR_TEXT_CAN_REMOVE" val="n"/>
  <p:tag name="KSO_WM_UNIT_TEXT_TYPE" val="1"/>
  <p:tag name="KSO_WM_DIAGRAM_MAX_ITEMCNT" val="3"/>
  <p:tag name="KSO_WM_DIAGRAM_MIN_ITEMCNT" val="2"/>
  <p:tag name="KSO_WM_DIAGRAM_VIRTUALLY_FRAME" val="{&quot;height&quot;:429.9499877929687,&quot;left&quot;:65.15,&quot;top&quot;:165.02500610351564,&quot;width&quot;:838.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PRESET_TEXT" val="单击添加项标题"/>
  <p:tag name="KSO_WM_UNIT_TEXT_FILL_FORE_SCHEMECOLOR_INDEX" val="1"/>
  <p:tag name="KSO_WM_UNIT_TEXT_FILL_TYPE" val="1"/>
  <p:tag name="KSO_WM_UNIT_USESOURCEFORMAT_APPLY" val="1"/>
</p:tagLst>
</file>

<file path=ppt/tags/tag414.xml><?xml version="1.0" encoding="utf-8"?>
<p:tagLst xmlns:p="http://schemas.openxmlformats.org/presentationml/2006/main">
  <p:tag name="KSO_WM_SLIDE_ID" val="diagram20232459_2"/>
  <p:tag name="KSO_WM_TEMPLATE_SUBCATEGORY" val="0"/>
  <p:tag name="KSO_WM_TEMPLATE_MASTER_TYPE" val="0"/>
  <p:tag name="KSO_WM_TEMPLATE_COLOR_TYPE" val="0"/>
  <p:tag name="KSO_WM_SLIDE_TYPE" val="text"/>
  <p:tag name="KSO_WM_SLIDE_SUBTYPE" val="diag"/>
  <p:tag name="KSO_WM_SLIDE_ITEM_CNT" val="3"/>
  <p:tag name="KSO_WM_SLIDE_INDEX" val="2"/>
  <p:tag name="KSO_WM_SLIDE_SIZE" val="802.8*388.55"/>
  <p:tag name="KSO_WM_SLIDE_POSITION" val="78.6*112.55"/>
  <p:tag name="KSO_WM_DIAGRAM_GROUP_CODE" val="l1-1"/>
  <p:tag name="KSO_WM_SLIDE_DIAGTYPE" val="l"/>
  <p:tag name="KSO_WM_TAG_VERSION" val="3.0"/>
  <p:tag name="KSO_WM_BEAUTIFY_FLAG" val="#wm#"/>
  <p:tag name="KSO_WM_TEMPLATE_CATEGORY" val="diagram"/>
  <p:tag name="KSO_WM_TEMPLATE_INDEX" val="20232459"/>
  <p:tag name="KSO_WM_SLIDE_LAYOUT" val="a_l"/>
  <p:tag name="KSO_WM_SLIDE_LAYOUT_CNT" val="1_1"/>
  <p:tag name="RESOURCE_RECORD_KEY" val="{&quot;65&quot;:[20232459],&quot;70&quot;:[3321989],&quot;71&quot;:[76235679683]}"/>
</p:tagLst>
</file>

<file path=ppt/tags/tag4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custom20231145_1*i*2"/>
  <p:tag name="KSO_WM_TEMPLATE_CATEGORY" val="custom"/>
  <p:tag name="KSO_WM_TEMPLATE_INDEX" val="20231145"/>
  <p:tag name="KSO_WM_UNIT_LAYERLEVEL" val="1"/>
  <p:tag name="KSO_WM_TAG_VERSION" val="3.0"/>
</p:tagLst>
</file>

<file path=ppt/tags/tag41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2"/>
  <p:tag name="KSO_WM_UNIT_ID" val="custom20231145_1*a*2"/>
  <p:tag name="KSO_WM_TEMPLATE_CATEGORY" val="custom"/>
  <p:tag name="KSO_WM_TEMPLATE_INDEX" val="20231145"/>
  <p:tag name="KSO_WM_UNIT_LAYERLEVEL" val="1"/>
  <p:tag name="KSO_WM_TAG_VERSION" val="3.0"/>
  <p:tag name="KSO_WM_BEAUTIFY_FLAG" val="#wm#"/>
  <p:tag name="KSO_WM_UNIT_TEXT_TYPE" val="1"/>
  <p:tag name="KSO_WM_UNIT_PRESET_TEXT" val="单击此处添加标题"/>
</p:tagLst>
</file>

<file path=ppt/tags/tag417.xml><?xml version="1.0" encoding="utf-8"?>
<p:tagLst xmlns:p="http://schemas.openxmlformats.org/presentationml/2006/main">
  <p:tag name="KSO_WM_BEAUTIFY_FLAG" val="#wm#"/>
  <p:tag name="KSO_WM_UNIT_SUBTYPE" val="a"/>
  <p:tag name="KSO_WM_UNIT_NOCLEAR" val="0"/>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custom20231145_1*f*1"/>
  <p:tag name="KSO_WM_TEMPLATE_CATEGORY" val="custom"/>
  <p:tag name="KSO_WM_TEMPLATE_INDEX" val="20231145"/>
  <p:tag name="KSO_WM_UNIT_LAYERLEVEL" val="1"/>
  <p:tag name="KSO_WM_TAG_VERSION" val="3.0"/>
  <p:tag name="KSO_WM_UNIT_TEXT_TYPE" val="1"/>
  <p:tag name="KSO_WM_UNIT_PRESET_TEXT" val="单击此处输入您的项正文，文字是您思想的提炼，请尽量言简意赅的阐述观点。单击此处输入您的项正文，文字是您思想的提炼，请尽量言简意赅的阐述观点。单击此处输入您的项正文，文字是您思想的提炼，请尽量言简意赅的阐述观点。单击此处输入您的项正文"/>
  <p:tag name="KSO_WM_UNIT_TEXT_LAYER_COUNT" val="1"/>
</p:tagLst>
</file>

<file path=ppt/tags/tag4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3"/>
  <p:tag name="KSO_WM_UNIT_ID" val="custom20231145_1*i*3"/>
  <p:tag name="KSO_WM_TEMPLATE_CATEGORY" val="custom"/>
  <p:tag name="KSO_WM_TEMPLATE_INDEX" val="20231145"/>
  <p:tag name="KSO_WM_UNIT_LAYERLEVEL" val="1"/>
  <p:tag name="KSO_WM_TAG_VERSION" val="3.0"/>
</p:tagLst>
</file>

<file path=ppt/tags/tag4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4"/>
  <p:tag name="KSO_WM_UNIT_ID" val="custom20231145_1*i*4"/>
  <p:tag name="KSO_WM_TEMPLATE_CATEGORY" val="custom"/>
  <p:tag name="KSO_WM_TEMPLATE_INDEX" val="20231145"/>
  <p:tag name="KSO_WM_UNIT_LAYERLEVEL" val="1"/>
  <p:tag name="KSO_WM_TAG_VERSION" val="3.0"/>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2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custom20231145_1*i*5"/>
  <p:tag name="KSO_WM_TEMPLATE_CATEGORY" val="custom"/>
  <p:tag name="KSO_WM_TEMPLATE_INDEX" val="20231145"/>
  <p:tag name="KSO_WM_UNIT_LAYERLEVEL" val="1"/>
  <p:tag name="KSO_WM_TAG_VERSION" val="3.0"/>
</p:tagLst>
</file>

<file path=ppt/tags/tag4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custom20231145_1*i*6"/>
  <p:tag name="KSO_WM_TEMPLATE_CATEGORY" val="custom"/>
  <p:tag name="KSO_WM_TEMPLATE_INDEX" val="20231145"/>
  <p:tag name="KSO_WM_UNIT_LAYERLEVEL" val="1"/>
  <p:tag name="KSO_WM_TAG_VERSION" val="3.0"/>
</p:tagLst>
</file>

<file path=ppt/tags/tag4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3"/>
  <p:tag name="KSO_WM_UNIT_ID" val="custom20231145_1*i*13"/>
  <p:tag name="KSO_WM_TEMPLATE_CATEGORY" val="custom"/>
  <p:tag name="KSO_WM_TEMPLATE_INDEX" val="20231145"/>
  <p:tag name="KSO_WM_UNIT_LAYERLEVEL" val="1"/>
  <p:tag name="KSO_WM_TAG_VERSION" val="3.0"/>
</p:tagLst>
</file>

<file path=ppt/tags/tag4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7"/>
  <p:tag name="KSO_WM_UNIT_ID" val="custom20231145_1*i*7"/>
  <p:tag name="KSO_WM_TEMPLATE_CATEGORY" val="custom"/>
  <p:tag name="KSO_WM_TEMPLATE_INDEX" val="20231145"/>
  <p:tag name="KSO_WM_UNIT_LAYERLEVEL" val="1"/>
  <p:tag name="KSO_WM_TAG_VERSION" val="3.0"/>
</p:tagLst>
</file>

<file path=ppt/tags/tag4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8"/>
  <p:tag name="KSO_WM_UNIT_ID" val="custom20231145_1*i*8"/>
  <p:tag name="KSO_WM_TEMPLATE_CATEGORY" val="custom"/>
  <p:tag name="KSO_WM_TEMPLATE_INDEX" val="20231145"/>
  <p:tag name="KSO_WM_UNIT_LAYERLEVEL" val="1"/>
  <p:tag name="KSO_WM_TAG_VERSION" val="3.0"/>
</p:tagLst>
</file>

<file path=ppt/tags/tag4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9"/>
  <p:tag name="KSO_WM_UNIT_ID" val="custom20231145_1*i*9"/>
  <p:tag name="KSO_WM_TEMPLATE_CATEGORY" val="custom"/>
  <p:tag name="KSO_WM_TEMPLATE_INDEX" val="20231145"/>
  <p:tag name="KSO_WM_UNIT_LAYERLEVEL" val="1"/>
  <p:tag name="KSO_WM_TAG_VERSION" val="3.0"/>
</p:tagLst>
</file>

<file path=ppt/tags/tag42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custom20231145_1*i*1"/>
  <p:tag name="KSO_WM_TEMPLATE_CATEGORY" val="custom"/>
  <p:tag name="KSO_WM_TEMPLATE_INDEX" val="20231145"/>
  <p:tag name="KSO_WM_UNIT_LAYERLEVEL" val="1"/>
  <p:tag name="KSO_WM_TAG_VERSION" val="3.0"/>
</p:tagLst>
</file>

<file path=ppt/tags/tag4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1"/>
  <p:tag name="KSO_WM_UNIT_ID" val="custom20231145_1*i*11"/>
  <p:tag name="KSO_WM_TEMPLATE_CATEGORY" val="custom"/>
  <p:tag name="KSO_WM_TEMPLATE_INDEX" val="20231145"/>
  <p:tag name="KSO_WM_UNIT_LAYERLEVEL" val="1"/>
  <p:tag name="KSO_WM_TAG_VERSION" val="3.0"/>
</p:tagLst>
</file>

<file path=ppt/tags/tag42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0"/>
  <p:tag name="KSO_WM_UNIT_ID" val="custom20231145_1*i*10"/>
  <p:tag name="KSO_WM_TEMPLATE_CATEGORY" val="custom"/>
  <p:tag name="KSO_WM_TEMPLATE_INDEX" val="20231145"/>
  <p:tag name="KSO_WM_UNIT_LAYERLEVEL" val="1"/>
  <p:tag name="KSO_WM_TAG_VERSION" val="3.0"/>
</p:tagLst>
</file>

<file path=ppt/tags/tag4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2"/>
  <p:tag name="KSO_WM_UNIT_ID" val="custom20231145_1*i*12"/>
  <p:tag name="KSO_WM_TEMPLATE_CATEGORY" val="custom"/>
  <p:tag name="KSO_WM_TEMPLATE_INDEX" val="20231145"/>
  <p:tag name="KSO_WM_UNIT_LAYERLEVEL" val="1"/>
  <p:tag name="KSO_WM_TAG_VERSION" val="3.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430.xml><?xml version="1.0" encoding="utf-8"?>
<p:tagLst xmlns:p="http://schemas.openxmlformats.org/presentationml/2006/main">
  <p:tag name="KSO_WM_UNIT_VALUE" val="1011*1368"/>
  <p:tag name="KSO_WM_UNIT_HIGHLIGHT" val="0"/>
  <p:tag name="KSO_WM_UNIT_COMPATIBLE" val="0"/>
  <p:tag name="KSO_WM_UNIT_DIAGRAM_ISNUMVISUAL" val="0"/>
  <p:tag name="KSO_WM_UNIT_DIAGRAM_ISREFERUNIT" val="0"/>
  <p:tag name="KSO_WM_UNIT_TYPE" val="d"/>
  <p:tag name="KSO_WM_UNIT_INDEX" val="1"/>
  <p:tag name="KSO_WM_UNIT_ID" val="custom20231145_1*d*1"/>
  <p:tag name="KSO_WM_TEMPLATE_CATEGORY" val="custom"/>
  <p:tag name="KSO_WM_TEMPLATE_INDEX" val="20231145"/>
  <p:tag name="KSO_WM_UNIT_LAYERLEVEL" val="1"/>
  <p:tag name="KSO_WM_TAG_VERSION" val="3.0"/>
  <p:tag name="KSO_WM_BEAUTIFY_FLAG" val="#wm#"/>
  <p:tag name="KSO_WM_UNIT_PICTURE_SUBTYPE" val="b"/>
</p:tagLst>
</file>

<file path=ppt/tags/tag431.xml><?xml version="1.0" encoding="utf-8"?>
<p:tagLst xmlns:p="http://schemas.openxmlformats.org/presentationml/2006/main">
  <p:tag name="KSO_WM_BEAUTIFY_FLAG" val="#wm#"/>
  <p:tag name="KSO_WM_TEMPLATE_CATEGORY" val="custom"/>
  <p:tag name="KSO_WM_TEMPLATE_INDEX" val="20231145"/>
  <p:tag name="KSO_WM_SLIDE_ID" val="custom20231145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960*465"/>
  <p:tag name="KSO_WM_SLIDE_POSITION" val="0*0"/>
  <p:tag name="KSO_WM_TAG_VERSION" val="3.0"/>
  <p:tag name="KSO_WM_SLIDE_LAYOUT" val="a_d_f"/>
  <p:tag name="KSO_WM_SLIDE_LAYOUT_CNT" val="1_1_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3055_1*d*1"/>
  <p:tag name="KSO_WM_TEMPLATE_CATEGORY" val="custom"/>
  <p:tag name="KSO_WM_TEMPLATE_INDEX" val="20233055"/>
  <p:tag name="KSO_WM_UNIT_LAYERLEVEL" val="1"/>
  <p:tag name="KSO_WM_TAG_VERSION" val="3.0"/>
  <p:tag name="KSO_WM_BEAUTIFY_FLAG" val="#wm#"/>
  <p:tag name="KSO_WM_UNIT_VALUE" val="1157*3384"/>
  <p:tag name="KSO_WM_UNIT_TYPE" val="d"/>
  <p:tag name="KSO_WM_UNIT_INDEX" val="1"/>
  <p:tag name="KSO_WM_UNIT_PICTURE_SUBTYPE" val="b"/>
  <p:tag name="MH_PIC_SOURCE_TYPE" val="generate_slide_ai*VCG211239408804*gallery_gallery_ai_v2.0.6_ONLINE*6d468b0deb061f82a5240982d1c39b74-slide-15"/>
</p:tagLst>
</file>

<file path=ppt/tags/tag433.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3055_1*a*1"/>
  <p:tag name="KSO_WM_TEMPLATE_CATEGORY" val="custom"/>
  <p:tag name="KSO_WM_TEMPLATE_INDEX" val="20233055"/>
  <p:tag name="KSO_WM_UNIT_LAYERLEVEL" val="1"/>
  <p:tag name="KSO_WM_TAG_VERSION" val="3.0"/>
  <p:tag name="KSO_WM_BEAUTIFY_FLAG" val="#wm#"/>
  <p:tag name="KSO_WM_UNIT_TEXT_TYPE" val="1"/>
  <p:tag name="KSO_WM_UNIT_PRESET_TEXT" val="单击此处&#10;添加标题"/>
</p:tagLst>
</file>

<file path=ppt/tags/tag43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2479_1*l_h_a*1_1_1"/>
  <p:tag name="KSO_WM_TEMPLATE_CATEGORY" val="diagram"/>
  <p:tag name="KSO_WM_TEMPLATE_INDEX" val="20232479"/>
  <p:tag name="KSO_WM_UNIT_LAYERLEVEL" val="1_1_1"/>
  <p:tag name="KSO_WM_TAG_VERSION" val="3.0"/>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1"/>
  <p:tag name="KSO_WM_DIAGRAM_MIN_ITEMCNT" val="1"/>
  <p:tag name="KSO_WM_DIAGRAM_VIRTUALLY_FRAME" val="{&quot;height&quot;:141.56818897637805,&quot;left&quot;:37.55,&quot;top&quot;:294.56590551181097,&quot;width&quot;:388.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UNIT_PRESET_TEXT" val="此处添加项标题"/>
  <p:tag name="KSO_WM_UNIT_TEXT_FILL_FORE_SCHEMECOLOR_INDEX" val="1"/>
  <p:tag name="KSO_WM_UNIT_TEXT_FILL_TYPE" val="1"/>
</p:tagLst>
</file>

<file path=ppt/tags/tag435.xml><?xml version="1.0" encoding="utf-8"?>
<p:tagLst xmlns:p="http://schemas.openxmlformats.org/presentationml/2006/main">
  <p:tag name="KSO_WM_DIAGRAM_VERSION" val="3"/>
  <p:tag name="KSO_WM_DIAGRAM_COLOR_TRICK" val="1"/>
  <p:tag name="KSO_WM_DIAGRAM_COLOR_TEXT_CAN_REMOVE" val="n"/>
  <p:tag name="KSO_WM_UNIT_SUBTYPE" val="a"/>
  <p:tag name="KSO_WM_UNIT_NOCLEAR" val="0"/>
  <p:tag name="KSO_WM_UNIT_VALUE" val="4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2479_1*l_h_f*1_1_1"/>
  <p:tag name="KSO_WM_TEMPLATE_CATEGORY" val="diagram"/>
  <p:tag name="KSO_WM_TEMPLATE_INDEX" val="20232479"/>
  <p:tag name="KSO_WM_UNIT_LAYERLEVEL" val="1_1_1"/>
  <p:tag name="KSO_WM_TAG_VERSION" val="3.0"/>
  <p:tag name="KSO_WM_DIAGRAM_MAX_ITEMCNT" val="1"/>
  <p:tag name="KSO_WM_DIAGRAM_MIN_ITEMCNT" val="1"/>
  <p:tag name="KSO_WM_DIAGRAM_VIRTUALLY_FRAME" val="{&quot;height&quot;:141.56818897637805,&quot;left&quot;:37.55,&quot;top&quot;:294.56590551181097,&quot;width&quot;:388.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colorType&quot;:0,&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TEXT_TYPE" val="1"/>
  <p:tag name="KSO_WM_BEAUTIFY_FLAG" val="#wm#"/>
  <p:tag name="KSO_WM_UNIT_PRESET_TEXT" val="单击此处输入你的项正文，文字是您思想的提炼，请尽量言简意赅的阐述， 请尽量言简意赅。"/>
</p:tagLst>
</file>

<file path=ppt/tags/tag436.xml><?xml version="1.0" encoding="utf-8"?>
<p:tagLst xmlns:p="http://schemas.openxmlformats.org/presentationml/2006/main">
  <p:tag name="KSO_WM_SLIDE_ID" val="custom20233055_1"/>
  <p:tag name="KSO_WM_TEMPLATE_SUBCATEGORY" val="0"/>
  <p:tag name="KSO_WM_TEMPLATE_MASTER_TYPE" val="0"/>
  <p:tag name="KSO_WM_TEMPLATE_COLOR_TYPE" val="0"/>
  <p:tag name="KSO_WM_SLIDE_ITEM_CNT" val="1"/>
  <p:tag name="KSO_WM_SLIDE_INDEX" val="1"/>
  <p:tag name="KSO_WM_TAG_VERSION" val="3.0"/>
  <p:tag name="KSO_WM_BEAUTIFY_FLAG" val="#wm#"/>
  <p:tag name="KSO_WM_TEMPLATE_CATEGORY" val="custom"/>
  <p:tag name="KSO_WM_TEMPLATE_INDEX" val="20233055"/>
  <p:tag name="KSO_WM_SLIDE_TYPE" val="text"/>
  <p:tag name="KSO_WM_SLIDE_SUBTYPE" val="picTxt"/>
  <p:tag name="KSO_WM_SLIDE_SIZE" val="388.2*95.55"/>
  <p:tag name="KSO_WM_SLIDE_POSITION" val="62.75*403.7"/>
  <p:tag name="KSO_WM_SLIDE_LAYOUT" val="a_d_l"/>
  <p:tag name="KSO_WM_SLIDE_LAYOUT_CNT" val="1_1_1"/>
  <p:tag name="KSO_WM_SPECIAL_SOURCE" val="bdnull"/>
  <p:tag name="KSO_WM_DIAGRAM_GROUP_CODE" val="l1-1"/>
  <p:tag name="KSO_WM_SLIDE_DIAGTYPE" val="l"/>
  <p:tag name="CP_OUTLINE_TITLE" val="BWO算法与其他智能群体算法的对比"/>
  <p:tag name="CP_OUTLINE_TYPE" val="pt_text"/>
</p:tagLst>
</file>

<file path=ppt/tags/tag437.xml><?xml version="1.0" encoding="utf-8"?>
<p:tagLst xmlns:p="http://schemas.openxmlformats.org/presentationml/2006/main">
  <p:tag name="KSO_WM_UNIT_VALUE" val="1904*1076"/>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3222_1*d*1"/>
  <p:tag name="KSO_WM_TEMPLATE_CATEGORY" val="custom"/>
  <p:tag name="KSO_WM_TEMPLATE_INDEX" val="20233222"/>
  <p:tag name="KSO_WM_UNIT_LAYERLEVEL" val="1"/>
  <p:tag name="KSO_WM_TAG_VERSION" val="3.0"/>
  <p:tag name="KSO_WM_BEAUTIFY_FLAG" val="#wm#"/>
  <p:tag name="KSO_WM_UNIT_LINE_FORE_SCHEMECOLOR_INDEX" val="1"/>
  <p:tag name="KSO_WM_UNIT_LINE_FILL_TYPE" val="2"/>
  <p:tag name="KSO_WM_UNIT_USESOURCEFORMAT_APPLY" val="1"/>
  <p:tag name="KSO_WM_UNIT_PICTURE_SUBTYPE" val="b"/>
  <p:tag name="MH_PIC_SOURCE_TYPE" val="generate_slide_ai*VCG211387330708*gallery_gallery_ai_v2.0.6_ONLINE*6d468b0deb061f82a5240982d1c39b74-slide-13"/>
</p:tagLst>
</file>

<file path=ppt/tags/tag438.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3222_1*a*1"/>
  <p:tag name="KSO_WM_TEMPLATE_CATEGORY" val="custom"/>
  <p:tag name="KSO_WM_TEMPLATE_INDEX" val="20233222"/>
  <p:tag name="KSO_WM_UNIT_LAYERLEVEL" val="1"/>
  <p:tag name="KSO_WM_TAG_VERSION" val="3.0"/>
  <p:tag name="KSO_WM_BEAUTIFY_FLAG" val="#wm#"/>
  <p:tag name="KSO_WM_UNIT_TEXT_FILL_FORE_SCHEMECOLOR_INDEX" val="13"/>
  <p:tag name="KSO_WM_UNIT_TEXT_FILL_TYPE" val="1"/>
  <p:tag name="KSO_WM_UNIT_USESOURCEFORMAT_APPLY" val="1"/>
  <p:tag name="KSO_WM_UNIT_TEXT_TYPE" val="1"/>
  <p:tag name="KSO_WM_UNIT_PRESET_TEXT" val="单击此处添加标题内容"/>
</p:tagLst>
</file>

<file path=ppt/tags/tag43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diagram20233184_2*l_h_f*1_1_1"/>
  <p:tag name="KSO_WM_TEMPLATE_CATEGORY" val="diagram"/>
  <p:tag name="KSO_WM_TEMPLATE_INDEX" val="20233184"/>
  <p:tag name="KSO_WM_UNIT_LAYERLEVEL" val="1_1_1"/>
  <p:tag name="KSO_WM_TAG_VERSION" val="3.0"/>
  <p:tag name="KSO_WM_DIAGRAM_MAX_ITEMCNT" val="6"/>
  <p:tag name="KSO_WM_DIAGRAM_MIN_ITEMCNT" val="2"/>
  <p:tag name="KSO_WM_DIAGRAM_VIRTUALLY_FRAME" val="{&quot;height&quot;:344.6323622047245,&quot;left&quot;:255.95473129152305,&quot;top&quot;:88.70614173228346,&quot;width&quot;:743.8854980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UNIT_VALUE" val="120"/>
  <p:tag name="KSO_WM_DIAGRAM_VERSION" val="3"/>
  <p:tag name="KSO_WM_DIAGRAM_COLOR_TRICK" val="1"/>
  <p:tag name="KSO_WM_DIAGRAM_COLOR_TEXT_CAN_REMOVE" val="n"/>
  <p:tag name="KSO_WM_UNIT_TEXT_TYPE" val="1"/>
  <p:tag name="KSO_WM_BEAUTIFY_FLAG" val="#wm#"/>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内容观点。"/>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440.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1_1"/>
  <p:tag name="KSO_WM_UNIT_ID" val="diagram20233184_2*l_h_a*1_1_1"/>
  <p:tag name="KSO_WM_TEMPLATE_CATEGORY" val="diagram"/>
  <p:tag name="KSO_WM_TEMPLATE_INDEX" val="20233184"/>
  <p:tag name="KSO_WM_UNIT_LAYERLEVEL" val="1_1_1"/>
  <p:tag name="KSO_WM_TAG_VERSION" val="3.0"/>
  <p:tag name="KSO_WM_DIAGRAM_MAX_ITEMCNT" val="6"/>
  <p:tag name="KSO_WM_DIAGRAM_MIN_ITEMCNT" val="2"/>
  <p:tag name="KSO_WM_DIAGRAM_VIRTUALLY_FRAME" val="{&quot;height&quot;:344.6323622047245,&quot;left&quot;:255.95473129152305,&quot;top&quot;:88.70614173228346,&quot;width&quot;:743.8854980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UNIT_VALUE" val="26"/>
  <p:tag name="KSO_WM_DIAGRAM_VERSION" val="3"/>
  <p:tag name="KSO_WM_DIAGRAM_COLOR_TRICK" val="1"/>
  <p:tag name="KSO_WM_DIAGRAM_COLOR_TEXT_CAN_REMOVE" val="n"/>
  <p:tag name="KSO_WM_UNIT_TEXT_TYPE" val="1"/>
  <p:tag name="KSO_WM_BEAUTIFY_FLAG" val="#wm#"/>
  <p:tag name="KSO_WM_UNIT_TEXT_FILL_FORE_SCHEMECOLOR_INDEX" val="1"/>
  <p:tag name="KSO_WM_UNIT_TEXT_FILL_TYPE" val="1"/>
  <p:tag name="KSO_WM_UNIT_PRESET_TEXT" val="此处添加项标题"/>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2*l_h_x*1_1_1"/>
  <p:tag name="KSO_WM_TEMPLATE_CATEGORY" val="diagram"/>
  <p:tag name="KSO_WM_TEMPLATE_INDEX" val="20233184"/>
  <p:tag name="KSO_WM_UNIT_LAYERLEVEL" val="1_1_1"/>
  <p:tag name="KSO_WM_TAG_VERSION" val="3.0"/>
  <p:tag name="KSO_WM_DIAGRAM_VERSION" val="3"/>
  <p:tag name="KSO_WM_DIAGRAM_COLOR_TRICK" val="1"/>
  <p:tag name="KSO_WM_DIAGRAM_COLOR_TEXT_CAN_REMOVE" val="n"/>
  <p:tag name="KSO_WM_UNIT_VALUE" val="90*90"/>
  <p:tag name="KSO_WM_UNIT_TYPE" val="l_h_x"/>
  <p:tag name="KSO_WM_UNIT_INDEX" val="1_1_1"/>
  <p:tag name="KSO_WM_DIAGRAM_MAX_ITEMCNT" val="6"/>
  <p:tag name="KSO_WM_DIAGRAM_MIN_ITEMCNT" val="2"/>
  <p:tag name="KSO_WM_DIAGRAM_VIRTUALLY_FRAME" val="{&quot;height&quot;:344.6323622047245,&quot;left&quot;:255.95473129152305,&quot;top&quot;:88.70614173228346,&quot;width&quot;:743.88549804687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BEAUTIFY_FLAG" val="#wm#"/>
</p:tagLst>
</file>

<file path=ppt/tags/tag442.xml><?xml version="1.0" encoding="utf-8"?>
<p:tagLst xmlns:p="http://schemas.openxmlformats.org/presentationml/2006/main">
  <p:tag name="KSO_WM_BEAUTIFY_FLAG" val="#wm#"/>
  <p:tag name="KSO_WM_TEMPLATE_CATEGORY" val="custom"/>
  <p:tag name="KSO_WM_TEMPLATE_INDEX" val="20233222"/>
  <p:tag name="KSO_WM_SLIDE_ID" val="custom20233222_1"/>
  <p:tag name="KSO_WM_TEMPLATE_SUBCATEGORY" val="0"/>
  <p:tag name="KSO_WM_TEMPLATE_MASTER_TYPE" val="0"/>
  <p:tag name="KSO_WM_TEMPLATE_COLOR_TYPE" val="0"/>
  <p:tag name="KSO_WM_SLIDE_TYPE" val="text"/>
  <p:tag name="KSO_WM_SLIDE_SUBTYPE" val="picTxt"/>
  <p:tag name="KSO_WM_SLIDE_ITEM_CNT" val="4"/>
  <p:tag name="KSO_WM_SLIDE_INDEX" val="1"/>
  <p:tag name="KSO_WM_SLIDE_SIZE" val="558.759*318.2"/>
  <p:tag name="KSO_WM_SLIDE_POSITION" val="349.291*152.65"/>
  <p:tag name="KSO_WM_DIAGRAM_GROUP_CODE" val="l1-1"/>
  <p:tag name="KSO_WM_SLIDE_DIAGTYPE" val="l"/>
  <p:tag name="KSO_WM_TAG_VERSION" val="3.0"/>
  <p:tag name="KSO_WM_SLIDE_LAYOUT" val="a_d_l"/>
  <p:tag name="KSO_WM_SLIDE_LAYOUT_CNT" val="1_1_1"/>
  <p:tag name="CP_OUTLINE_TITLE" val="BWO算法与其他智能群体算法的对比"/>
  <p:tag name="CP_OUTLINE_TYPE" val="pt_text"/>
</p:tagLst>
</file>

<file path=ppt/tags/tag443.xml><?xml version="1.0" encoding="utf-8"?>
<p:tagLst xmlns:p="http://schemas.openxmlformats.org/presentationml/2006/main">
  <p:tag name="KSO_WM_UNIT_VALUE" val="1904*1076"/>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3222_1*d*1"/>
  <p:tag name="KSO_WM_TEMPLATE_CATEGORY" val="custom"/>
  <p:tag name="KSO_WM_TEMPLATE_INDEX" val="20233222"/>
  <p:tag name="KSO_WM_UNIT_LAYERLEVEL" val="1"/>
  <p:tag name="KSO_WM_TAG_VERSION" val="3.0"/>
  <p:tag name="KSO_WM_BEAUTIFY_FLAG" val="#wm#"/>
  <p:tag name="KSO_WM_UNIT_LINE_FORE_SCHEMECOLOR_INDEX" val="1"/>
  <p:tag name="KSO_WM_UNIT_LINE_FILL_TYPE" val="2"/>
  <p:tag name="KSO_WM_UNIT_USESOURCEFORMAT_APPLY" val="1"/>
  <p:tag name="KSO_WM_UNIT_PICTURE_SUBTYPE" val="b"/>
  <p:tag name="MH_PIC_SOURCE_TYPE" val="generate_slide_ai*VCG211387330708*gallery_gallery_ai_v2.0.6_ONLINE*6d468b0deb061f82a5240982d1c39b74-slide-13"/>
</p:tagLst>
</file>

<file path=ppt/tags/tag444.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33222_1*a*1"/>
  <p:tag name="KSO_WM_TEMPLATE_CATEGORY" val="custom"/>
  <p:tag name="KSO_WM_TEMPLATE_INDEX" val="20233222"/>
  <p:tag name="KSO_WM_UNIT_LAYERLEVEL" val="1"/>
  <p:tag name="KSO_WM_TAG_VERSION" val="3.0"/>
  <p:tag name="KSO_WM_BEAUTIFY_FLAG" val="#wm#"/>
  <p:tag name="KSO_WM_UNIT_TEXT_FILL_FORE_SCHEMECOLOR_INDEX" val="13"/>
  <p:tag name="KSO_WM_UNIT_TEXT_FILL_TYPE" val="1"/>
  <p:tag name="KSO_WM_UNIT_USESOURCEFORMAT_APPLY" val="1"/>
  <p:tag name="KSO_WM_UNIT_TEXT_TYPE" val="1"/>
  <p:tag name="KSO_WM_UNIT_PRESET_TEXT" val="单击此处添加标题内容"/>
</p:tagLst>
</file>

<file path=ppt/tags/tag44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diagram20233184_2*l_h_f*1_1_1"/>
  <p:tag name="KSO_WM_TEMPLATE_CATEGORY" val="diagram"/>
  <p:tag name="KSO_WM_TEMPLATE_INDEX" val="20233184"/>
  <p:tag name="KSO_WM_UNIT_LAYERLEVEL" val="1_1_1"/>
  <p:tag name="KSO_WM_TAG_VERSION" val="3.0"/>
  <p:tag name="KSO_WM_DIAGRAM_MAX_ITEMCNT" val="6"/>
  <p:tag name="KSO_WM_DIAGRAM_MIN_ITEMCNT" val="2"/>
  <p:tag name="KSO_WM_DIAGRAM_VIRTUALLY_FRAME" val="{&quot;height&quot;:340.4323622047245,&quot;left&quot;:256.75473129152306,&quot;top&quot;:138.65614173228346,&quot;width&quot;:743.8854980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UNIT_VALUE" val="120"/>
  <p:tag name="KSO_WM_DIAGRAM_VERSION" val="3"/>
  <p:tag name="KSO_WM_DIAGRAM_COLOR_TRICK" val="1"/>
  <p:tag name="KSO_WM_DIAGRAM_COLOR_TEXT_CAN_REMOVE" val="n"/>
  <p:tag name="KSO_WM_UNIT_TEXT_TYPE" val="1"/>
  <p:tag name="KSO_WM_BEAUTIFY_FLAG" val="#wm#"/>
  <p:tag name="KSO_WM_UNIT_TEXT_FILL_FORE_SCHEMECOLOR_INDEX" val="1"/>
  <p:tag name="KSO_WM_UNIT_TEXT_FILL_TYPE" val="1"/>
  <p:tag name="KSO_WM_UNIT_PRESET_TEXT" val="单击此处添加文本具体内容，简明扼要地阐述您的观点。根据需要可酌情增减文字，以便观者准确地理解您传达的思想。单击此处添加文本具体内容，简明扼要地阐述您的内容观点。"/>
</p:tagLst>
</file>

<file path=ppt/tags/tag446.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1_1"/>
  <p:tag name="KSO_WM_UNIT_ID" val="diagram20233184_2*l_h_a*1_1_1"/>
  <p:tag name="KSO_WM_TEMPLATE_CATEGORY" val="diagram"/>
  <p:tag name="KSO_WM_TEMPLATE_INDEX" val="20233184"/>
  <p:tag name="KSO_WM_UNIT_LAYERLEVEL" val="1_1_1"/>
  <p:tag name="KSO_WM_TAG_VERSION" val="3.0"/>
  <p:tag name="KSO_WM_DIAGRAM_MAX_ITEMCNT" val="6"/>
  <p:tag name="KSO_WM_DIAGRAM_MIN_ITEMCNT" val="2"/>
  <p:tag name="KSO_WM_DIAGRAM_VIRTUALLY_FRAME" val="{&quot;height&quot;:340.4323622047245,&quot;left&quot;:256.75473129152306,&quot;top&quot;:138.65614173228346,&quot;width&quot;:743.885498046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GROUP_CODE" val="l1-1"/>
  <p:tag name="KSO_WM_UNIT_VALUE" val="26"/>
  <p:tag name="KSO_WM_DIAGRAM_VERSION" val="3"/>
  <p:tag name="KSO_WM_DIAGRAM_COLOR_TRICK" val="1"/>
  <p:tag name="KSO_WM_DIAGRAM_COLOR_TEXT_CAN_REMOVE" val="n"/>
  <p:tag name="KSO_WM_UNIT_TEXT_TYPE" val="1"/>
  <p:tag name="KSO_WM_BEAUTIFY_FLAG" val="#wm#"/>
  <p:tag name="KSO_WM_UNIT_TEXT_FILL_FORE_SCHEMECOLOR_INDEX" val="1"/>
  <p:tag name="KSO_WM_UNIT_TEXT_FILL_TYPE" val="1"/>
  <p:tag name="KSO_WM_UNIT_PRESET_TEXT" val="此处添加项标题"/>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184_2*l_h_x*1_1_1"/>
  <p:tag name="KSO_WM_TEMPLATE_CATEGORY" val="diagram"/>
  <p:tag name="KSO_WM_TEMPLATE_INDEX" val="20233184"/>
  <p:tag name="KSO_WM_UNIT_LAYERLEVEL" val="1_1_1"/>
  <p:tag name="KSO_WM_TAG_VERSION" val="3.0"/>
  <p:tag name="KSO_WM_DIAGRAM_VERSION" val="3"/>
  <p:tag name="KSO_WM_DIAGRAM_COLOR_TRICK" val="1"/>
  <p:tag name="KSO_WM_DIAGRAM_COLOR_TEXT_CAN_REMOVE" val="n"/>
  <p:tag name="KSO_WM_UNIT_VALUE" val="90*90"/>
  <p:tag name="KSO_WM_UNIT_TYPE" val="l_h_x"/>
  <p:tag name="KSO_WM_UNIT_INDEX" val="1_1_1"/>
  <p:tag name="KSO_WM_DIAGRAM_MAX_ITEMCNT" val="6"/>
  <p:tag name="KSO_WM_DIAGRAM_MIN_ITEMCNT" val="2"/>
  <p:tag name="KSO_WM_DIAGRAM_VIRTUALLY_FRAME" val="{&quot;height&quot;:340.4323622047245,&quot;left&quot;:256.75473129152306,&quot;top&quot;:138.65614173228346,&quot;width&quot;:743.88549804687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BEAUTIFY_FLAG" val="#wm#"/>
</p:tagLst>
</file>

<file path=ppt/tags/tag448.xml><?xml version="1.0" encoding="utf-8"?>
<p:tagLst xmlns:p="http://schemas.openxmlformats.org/presentationml/2006/main">
  <p:tag name="KSO_WM_BEAUTIFY_FLAG" val="#wm#"/>
  <p:tag name="KSO_WM_TEMPLATE_CATEGORY" val="custom"/>
  <p:tag name="KSO_WM_TEMPLATE_INDEX" val="20233222"/>
  <p:tag name="KSO_WM_SLIDE_ID" val="custom20233222_1"/>
  <p:tag name="KSO_WM_TEMPLATE_SUBCATEGORY" val="0"/>
  <p:tag name="KSO_WM_TEMPLATE_MASTER_TYPE" val="0"/>
  <p:tag name="KSO_WM_TEMPLATE_COLOR_TYPE" val="0"/>
  <p:tag name="KSO_WM_SLIDE_TYPE" val="text"/>
  <p:tag name="KSO_WM_SLIDE_SUBTYPE" val="picTxt"/>
  <p:tag name="KSO_WM_SLIDE_ITEM_CNT" val="4"/>
  <p:tag name="KSO_WM_SLIDE_INDEX" val="1"/>
  <p:tag name="KSO_WM_SLIDE_SIZE" val="558.759*318.2"/>
  <p:tag name="KSO_WM_SLIDE_POSITION" val="349.291*152.65"/>
  <p:tag name="KSO_WM_DIAGRAM_GROUP_CODE" val="l1-1"/>
  <p:tag name="KSO_WM_SLIDE_DIAGTYPE" val="l"/>
  <p:tag name="KSO_WM_TAG_VERSION" val="3.0"/>
  <p:tag name="KSO_WM_SLIDE_LAYOUT" val="a_d_l"/>
  <p:tag name="KSO_WM_SLIDE_LAYOUT_CNT" val="1_1_1"/>
  <p:tag name="CP_OUTLINE_TITLE" val="BWO算法与其他智能群体算法的对比"/>
  <p:tag name="CP_OUTLINE_TYPE" val="pt_text"/>
</p:tagLst>
</file>

<file path=ppt/tags/tag449.xml><?xml version="1.0" encoding="utf-8"?>
<p:tagLst xmlns:p="http://schemas.openxmlformats.org/presentationml/2006/main">
  <p:tag name="KSO_WM_BEAUTIFY_FLAG" val="#wm#"/>
  <p:tag name="KSO_WM_TEMPLATE_CATEGORY" val="custom"/>
  <p:tag name="KSO_WM_TEMPLATE_INDEX" val="20233222"/>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450.xml><?xml version="1.0" encoding="utf-8"?>
<p:tagLst xmlns:p="http://schemas.openxmlformats.org/presentationml/2006/main">
  <p:tag name="KSO_WM_BEAUTIFY_FLAG" val="#wm#"/>
  <p:tag name="KSO_WM_TEMPLATE_CATEGORY" val="custom"/>
  <p:tag name="KSO_WM_TEMPLATE_INDEX" val="20233222"/>
</p:tagLst>
</file>

<file path=ppt/tags/tag45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2_9*a*1"/>
  <p:tag name="KSO_WM_TEMPLATE_CATEGORY" val="custom"/>
  <p:tag name="KSO_WM_TEMPLATE_INDEX" val="20230252"/>
  <p:tag name="KSO_WM_UNIT_LAYERLEVEL" val="1"/>
  <p:tag name="KSO_WM_TAG_VERSION" val="3.0"/>
  <p:tag name="KSO_WM_BEAUTIFY_FLAG" val="#wm#"/>
  <p:tag name="KSO_WM_UNIT_CONTENT_GROUP_TYPE" val="contentchip"/>
</p:tagLst>
</file>

<file path=ppt/tags/tag452.xml><?xml version="1.0" encoding="utf-8"?>
<p:tagLst xmlns:p="http://schemas.openxmlformats.org/presentationml/2006/main">
  <p:tag name="KSO_WM_SPECIAL_SOURCE" val="bdnull"/>
  <p:tag name="KSO_WM_SLIDE_ID" val="custom20230252_9"/>
  <p:tag name="KSO_WM_TEMPLATE_SUBCATEGORY" val="0"/>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252"/>
  <p:tag name="KSO_WM_SLIDE_LAYOUT" val="a_f"/>
  <p:tag name="KSO_WM_SLIDE_LAYOUT_CNT" val="1_1"/>
  <p:tag name="KSO_WM_SLIDE_TYPE" val="endPage"/>
  <p:tag name="KSO_WM_SLIDE_SUBTYPE" val="pureTxt"/>
  <p:tag name="KSO_WM_SLIDE_CONTENT_AREA" val="{&quot;left&quot;:&quot;294.55&quot;,&quot;top&quot;:&quot;75.5&quot;,&quot;width&quot;:&quot;612.15&quot;,&quot;height&quot;:&quot;229.55&quot;}"/>
  <p:tag name="CP_OUTLINE_TITLE" val="谢谢"/>
  <p:tag name="CP_OUTLINE_TYPE" val="pt_end"/>
</p:tagLst>
</file>

<file path=ppt/tags/tag46.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3.0"/>
  <p:tag name="KSO_WM_BEAUTIFY_FLAG" val="#wm#"/>
  <p:tag name="KSO_WM_UNIT_TYPE" val="i"/>
  <p:tag name="KSO_WM_UNIT_INDEX" val="1"/>
</p:tagLst>
</file>

<file path=ppt/tags/tag5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 name="KSO_WM_UNIT_PRESET_TEXT" val="01"/>
  <p:tag name="KSO_WM_UNIT_NOCLEAR" val="0"/>
  <p:tag name="KSO_WM_UNIT_VALUE" val="3"/>
</p:tagLst>
</file>

<file path=ppt/tags/tag52.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8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UNIT_TYPE" val="i"/>
  <p:tag name="KSO_WM_UNIT_INDEX" val="1"/>
</p:tagLst>
</file>

<file path=ppt/tags/tag87.xml><?xml version="1.0" encoding="utf-8"?>
<p:tagLst xmlns:p="http://schemas.openxmlformats.org/presentationml/2006/main">
  <p:tag name="KSO_WM_UNIT_SUBTYPE" val="b"/>
  <p:tag name="KSO_WM_UNIT_PRESET_TEXT" val="演讲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 name="KSO_WM_UNIT_CONTENT_GROUP_TYPE" val="contentchip"/>
</p:tagLst>
</file>

<file path=ppt/tags/tag88.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 name="KSO_WM_UNIT_CONTENT_GROUP_TYPE" val="contentchip"/>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UNIT_CONTENT_GROUP_TYPE" val="contentchip"/>
  <p:tag name="KSO_WM_UNIT_TYPE" val="i"/>
  <p:tag name="KSO_WM_UNIT_INDEX" val="2"/>
</p:tagLst>
</file>

<file path=ppt/tags/tag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9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UNIT_TYPE" val="i"/>
  <p:tag name="KSO_WM_UNIT_INDEX" val="2"/>
</p:tagLst>
</file>

<file path=ppt/tags/tag9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3.0"/>
  <p:tag name="KSO_WM_UNIT_TYPE" val="i"/>
  <p:tag name="KSO_WM_UNIT_INDEX" val="3"/>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自定义 45">
      <a:dk1>
        <a:srgbClr val="000000"/>
      </a:dk1>
      <a:lt1>
        <a:srgbClr val="FFFFFF"/>
      </a:lt1>
      <a:dk2>
        <a:srgbClr val="06134A"/>
      </a:dk2>
      <a:lt2>
        <a:srgbClr val="E7E6E6"/>
      </a:lt2>
      <a:accent1>
        <a:srgbClr val="2D82FF"/>
      </a:accent1>
      <a:accent2>
        <a:srgbClr val="2BD4CD"/>
      </a:accent2>
      <a:accent3>
        <a:srgbClr val="F34222"/>
      </a:accent3>
      <a:accent4>
        <a:srgbClr val="739AFF"/>
      </a:accent4>
      <a:accent5>
        <a:srgbClr val="72E7E7"/>
      </a:accent5>
      <a:accent6>
        <a:srgbClr val="FB9E4C"/>
      </a:accent6>
      <a:hlink>
        <a:srgbClr val="0563C1"/>
      </a:hlink>
      <a:folHlink>
        <a:srgbClr val="954F72"/>
      </a:folHlink>
    </a:clrScheme>
    <a:fontScheme name="自定义 6">
      <a:majorFont>
        <a:latin typeface="MiSans Bold"/>
        <a:ea typeface="MiSans Bold"/>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3904</Words>
  <Application>WPS 演示</Application>
  <PresentationFormat>宽屏</PresentationFormat>
  <Paragraphs>198</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18</vt:i4>
      </vt:variant>
      <vt:variant>
        <vt:lpstr>幻灯片标题</vt:lpstr>
      </vt:variant>
      <vt:variant>
        <vt:i4>23</vt:i4>
      </vt:variant>
    </vt:vector>
  </HeadingPairs>
  <TitlesOfParts>
    <vt:vector size="51" baseType="lpstr">
      <vt:lpstr>Arial</vt:lpstr>
      <vt:lpstr>宋体</vt:lpstr>
      <vt:lpstr>Wingdings</vt:lpstr>
      <vt:lpstr>微软雅黑</vt:lpstr>
      <vt:lpstr>MiSans</vt:lpstr>
      <vt:lpstr>MiSans Bold</vt:lpstr>
      <vt:lpstr>Arial Unicode MS</vt:lpstr>
      <vt:lpstr>Calibri</vt:lpstr>
      <vt:lpstr>Wingdings</vt:lpstr>
      <vt:lpstr>荆南缘默体</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16_Office 主题</vt:lpstr>
      <vt:lpstr>17_Office 主题</vt:lpstr>
      <vt:lpstr>智能群体算法的本质与应用</vt:lpstr>
      <vt:lpstr>目录</vt:lpstr>
      <vt:lpstr>智能群体算法概述</vt:lpstr>
      <vt:lpstr>什么是智能群体算法</vt:lpstr>
      <vt:lpstr>智能群体算法的分类</vt:lpstr>
      <vt:lpstr>算法的适应度与位置概念</vt:lpstr>
      <vt:lpstr>BWO算法基础与实现</vt:lpstr>
      <vt:lpstr>第一阶段位置变化的实现机制</vt:lpstr>
      <vt:lpstr>第二阶段与第三阶段的作用解析</vt:lpstr>
      <vt:lpstr>BWO算法的优势与局限性</vt:lpstr>
      <vt:lpstr>BWO算法的优点</vt:lpstr>
      <vt:lpstr>BWO算法的缺点</vt:lpstr>
      <vt:lpstr>BWO算法与其他算法的比较与替换</vt:lpstr>
      <vt:lpstr>BWO算法与其他智能群体算法的对比</vt:lpstr>
      <vt:lpstr>BWO算法与其他智能群体算法的对比</vt:lpstr>
      <vt:lpstr>Comparison of BWO Algorithm with Other Intelligent Swarm Algorithms</vt:lpstr>
      <vt:lpstr>Comparison of BWO Algorithm with Other Intelligent Swarm Algorithms</vt:lpstr>
      <vt:lpstr>BWO算法与其他智能群体算法的对比</vt:lpstr>
      <vt:lpstr>Comparison of BWO Algorithm with Other Intelligent Swarm Algorithms</vt:lpstr>
      <vt:lpstr>BWO算法与其他智能群体算法的对比</vt:lpstr>
      <vt:lpstr>BWO算法与其他智能群体算法的对比</vt:lpstr>
      <vt:lpstr>BWO算法与其他智能群体算法的对比</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智能群体算法的本质与应用</dc:title>
  <dc:creator/>
  <cp:lastModifiedBy>充要条件</cp:lastModifiedBy>
  <cp:revision>5</cp:revision>
  <dcterms:created xsi:type="dcterms:W3CDTF">2024-12-25T14:51:00Z</dcterms:created>
  <dcterms:modified xsi:type="dcterms:W3CDTF">2024-12-26T14:37:18Z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B75C98F4C40948689CB49D1002CA5FAC</vt:lpwstr>
  </property>
</Properties>
</file>