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0.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80"/>
  </p:notesMasterIdLst>
  <p:sldIdLst>
    <p:sldId id="256" r:id="rId2"/>
    <p:sldId id="257" r:id="rId3"/>
    <p:sldId id="269" r:id="rId4"/>
    <p:sldId id="258" r:id="rId5"/>
    <p:sldId id="261" r:id="rId6"/>
    <p:sldId id="262" r:id="rId7"/>
    <p:sldId id="263" r:id="rId8"/>
    <p:sldId id="264" r:id="rId9"/>
    <p:sldId id="265" r:id="rId10"/>
    <p:sldId id="266" r:id="rId11"/>
    <p:sldId id="267" r:id="rId12"/>
    <p:sldId id="268" r:id="rId13"/>
    <p:sldId id="270" r:id="rId14"/>
    <p:sldId id="271" r:id="rId15"/>
    <p:sldId id="272" r:id="rId16"/>
    <p:sldId id="273" r:id="rId17"/>
    <p:sldId id="274" r:id="rId18"/>
    <p:sldId id="276" r:id="rId19"/>
    <p:sldId id="275" r:id="rId20"/>
    <p:sldId id="277" r:id="rId21"/>
    <p:sldId id="278" r:id="rId22"/>
    <p:sldId id="285" r:id="rId23"/>
    <p:sldId id="284" r:id="rId24"/>
    <p:sldId id="283" r:id="rId25"/>
    <p:sldId id="286" r:id="rId26"/>
    <p:sldId id="287" r:id="rId27"/>
    <p:sldId id="288" r:id="rId28"/>
    <p:sldId id="289" r:id="rId29"/>
    <p:sldId id="290" r:id="rId30"/>
    <p:sldId id="291" r:id="rId31"/>
    <p:sldId id="292" r:id="rId32"/>
    <p:sldId id="326" r:id="rId33"/>
    <p:sldId id="279" r:id="rId34"/>
    <p:sldId id="280"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27" r:id="rId51"/>
    <p:sldId id="310" r:id="rId52"/>
    <p:sldId id="313" r:id="rId53"/>
    <p:sldId id="308" r:id="rId54"/>
    <p:sldId id="314" r:id="rId55"/>
    <p:sldId id="322" r:id="rId56"/>
    <p:sldId id="323" r:id="rId57"/>
    <p:sldId id="324" r:id="rId58"/>
    <p:sldId id="325" r:id="rId59"/>
    <p:sldId id="315" r:id="rId60"/>
    <p:sldId id="316" r:id="rId61"/>
    <p:sldId id="317" r:id="rId62"/>
    <p:sldId id="318" r:id="rId63"/>
    <p:sldId id="319" r:id="rId64"/>
    <p:sldId id="320" r:id="rId65"/>
    <p:sldId id="321" r:id="rId66"/>
    <p:sldId id="309" r:id="rId67"/>
    <p:sldId id="311" r:id="rId68"/>
    <p:sldId id="328" r:id="rId69"/>
    <p:sldId id="330" r:id="rId70"/>
    <p:sldId id="331" r:id="rId71"/>
    <p:sldId id="332" r:id="rId72"/>
    <p:sldId id="333" r:id="rId73"/>
    <p:sldId id="329" r:id="rId74"/>
    <p:sldId id="334" r:id="rId75"/>
    <p:sldId id="335" r:id="rId76"/>
    <p:sldId id="336" r:id="rId77"/>
    <p:sldId id="337" r:id="rId78"/>
    <p:sldId id="338" r:id="rId79"/>
  </p:sldIdLst>
  <p:sldSz cx="9144000" cy="5143500" type="screen16x9"/>
  <p:notesSz cx="6858000" cy="9144000"/>
  <p:embeddedFontLst>
    <p:embeddedFont>
      <p:font typeface="Roboto Condensed Light" panose="020B0604020202020204" charset="0"/>
      <p:regular r:id="rId81"/>
      <p:bold r:id="rId82"/>
      <p:italic r:id="rId83"/>
      <p:boldItalic r:id="rId84"/>
    </p:embeddedFont>
    <p:embeddedFont>
      <p:font typeface="Roboto Condensed" panose="020B0604020202020204" charset="0"/>
      <p:regular r:id="rId85"/>
      <p:bold r:id="rId86"/>
      <p:italic r:id="rId87"/>
      <p:boldItalic r:id="rId88"/>
    </p:embeddedFont>
    <p:embeddedFont>
      <p:font typeface="Arvo" panose="020B0604020202020204" charset="0"/>
      <p:regular r:id="rId89"/>
      <p:bold r:id="rId90"/>
      <p:italic r:id="rId91"/>
      <p:boldItalic r:id="rId9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C55CED5-B088-4121-9BCB-D64145CF72AF}">
  <a:tblStyle styleId="{AC55CED5-B088-4121-9BCB-D64145CF72A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543F24A-5036-41CA-9A55-44FCA8DD6A9A}" styleName="Table_1">
    <a:wholeTbl>
      <a:tcTxStyle>
        <a:font>
          <a:latin typeface="Arial"/>
          <a:ea typeface="Arial"/>
          <a:cs typeface="Arial"/>
        </a:font>
        <a:srgbClr val="000000"/>
      </a:tcTxStyle>
      <a:tcStyle>
        <a:tcBdr>
          <a:left>
            <a:ln w="6350" cap="flat" cmpd="sng">
              <a:solidFill>
                <a:srgbClr val="000000"/>
              </a:solidFill>
              <a:prstDash val="dot"/>
              <a:round/>
              <a:headEnd type="none" w="sm" len="sm"/>
              <a:tailEnd type="none" w="sm" len="sm"/>
            </a:ln>
          </a:left>
          <a:right>
            <a:ln w="6350" cap="flat" cmpd="sng">
              <a:solidFill>
                <a:srgbClr val="000000"/>
              </a:solidFill>
              <a:prstDash val="dot"/>
              <a:round/>
              <a:headEnd type="none" w="sm" len="sm"/>
              <a:tailEnd type="none" w="sm" len="sm"/>
            </a:ln>
          </a:right>
          <a:top>
            <a:ln w="6350" cap="flat" cmpd="sng">
              <a:solidFill>
                <a:srgbClr val="000000"/>
              </a:solidFill>
              <a:prstDash val="dot"/>
              <a:round/>
              <a:headEnd type="none" w="sm" len="sm"/>
              <a:tailEnd type="none" w="sm" len="sm"/>
            </a:ln>
          </a:top>
          <a:bottom>
            <a:ln w="6350" cap="flat" cmpd="sng">
              <a:solidFill>
                <a:srgbClr val="000000"/>
              </a:solidFill>
              <a:prstDash val="dot"/>
              <a:round/>
              <a:headEnd type="none" w="sm" len="sm"/>
              <a:tailEnd type="none" w="sm" len="sm"/>
            </a:ln>
          </a:bottom>
          <a:insideH>
            <a:ln w="6350" cap="flat" cmpd="sng">
              <a:solidFill>
                <a:srgbClr val="000000"/>
              </a:solidFill>
              <a:prstDash val="dot"/>
              <a:round/>
              <a:headEnd type="none" w="sm" len="sm"/>
              <a:tailEnd type="none" w="sm" len="sm"/>
            </a:ln>
          </a:insideH>
          <a:insideV>
            <a:ln w="6350" cap="flat" cmpd="sng">
              <a:solidFill>
                <a:srgbClr val="000000"/>
              </a:solidFill>
              <a:prstDash val="dot"/>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76" autoAdjust="0"/>
    <p:restoredTop sz="84852" autoAdjust="0"/>
  </p:normalViewPr>
  <p:slideViewPr>
    <p:cSldViewPr snapToGrid="0">
      <p:cViewPr varScale="1">
        <p:scale>
          <a:sx n="86" d="100"/>
          <a:sy n="86" d="100"/>
        </p:scale>
        <p:origin x="667" y="36"/>
      </p:cViewPr>
      <p:guideLst>
        <p:guide orient="horz" pos="1620"/>
        <p:guide pos="2880"/>
      </p:guideLst>
    </p:cSldViewPr>
  </p:slideViewPr>
  <p:notesTextViewPr>
    <p:cViewPr>
      <p:scale>
        <a:sx n="3" d="2"/>
        <a:sy n="3" d="2"/>
      </p:scale>
      <p:origin x="0" y="0"/>
    </p:cViewPr>
  </p:notesTextViewPr>
  <p:sorterViewPr>
    <p:cViewPr>
      <p:scale>
        <a:sx n="100" d="100"/>
        <a:sy n="100" d="100"/>
      </p:scale>
      <p:origin x="0" y="-1853"/>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font" Target="fonts/font4.fntdata"/><Relationship Id="rId89" Type="http://schemas.openxmlformats.org/officeDocument/2006/relationships/font" Target="fonts/font9.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font" Target="fonts/font10.fntdata"/><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font" Target="fonts/font5.fntdata"/><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font" Target="fonts/font3.fntdata"/><Relationship Id="rId88" Type="http://schemas.openxmlformats.org/officeDocument/2006/relationships/font" Target="fonts/font8.fntdata"/><Relationship Id="rId91" Type="http://schemas.openxmlformats.org/officeDocument/2006/relationships/font" Target="fonts/font11.fntdata"/><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font" Target="fonts/font1.fntdata"/><Relationship Id="rId86" Type="http://schemas.openxmlformats.org/officeDocument/2006/relationships/font" Target="fonts/font6.fntdata"/><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12.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font" Target="fonts/font7.fntdata"/><Relationship Id="rId61" Type="http://schemas.openxmlformats.org/officeDocument/2006/relationships/slide" Target="slides/slide60.xml"/><Relationship Id="rId82" Type="http://schemas.openxmlformats.org/officeDocument/2006/relationships/font" Target="fonts/font2.fntdata"/><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DA4D1E-8E80-4EDB-B239-A374DF2334DA}" type="doc">
      <dgm:prSet loTypeId="urn:microsoft.com/office/officeart/2011/layout/CircleProcess" loCatId="process" qsTypeId="urn:microsoft.com/office/officeart/2005/8/quickstyle/3d1" qsCatId="3D" csTypeId="urn:microsoft.com/office/officeart/2005/8/colors/colorful4" csCatId="colorful" phldr="1"/>
      <dgm:spPr/>
      <dgm:t>
        <a:bodyPr/>
        <a:lstStyle/>
        <a:p>
          <a:endParaRPr lang="en-US"/>
        </a:p>
      </dgm:t>
    </dgm:pt>
    <dgm:pt modelId="{7230E181-E80A-4969-94D2-82F70807682B}">
      <dgm:prSet phldrT="[Text]" custT="1"/>
      <dgm:spPr/>
      <dgm:t>
        <a:bodyPr/>
        <a:lstStyle/>
        <a:p>
          <a:r>
            <a:rPr lang="en-US" sz="1800" dirty="0" smtClean="0">
              <a:latin typeface="Roboto Condensed" panose="020B0604020202020204" charset="0"/>
              <a:ea typeface="Roboto Condensed" panose="020B0604020202020204" charset="0"/>
            </a:rPr>
            <a:t>Part I</a:t>
          </a:r>
        </a:p>
        <a:p>
          <a:r>
            <a:rPr lang="en-US" sz="1800" dirty="0" smtClean="0">
              <a:latin typeface="Roboto Condensed" panose="020B0604020202020204" charset="0"/>
              <a:ea typeface="Roboto Condensed" panose="020B0604020202020204" charset="0"/>
            </a:rPr>
            <a:t> Overview</a:t>
          </a:r>
          <a:endParaRPr lang="en-US" sz="1800" dirty="0">
            <a:latin typeface="Roboto Condensed" panose="020B0604020202020204" charset="0"/>
            <a:ea typeface="Roboto Condensed" panose="020B0604020202020204" charset="0"/>
          </a:endParaRPr>
        </a:p>
      </dgm:t>
    </dgm:pt>
    <dgm:pt modelId="{4398046B-3971-46D4-9AC4-9C040D59A187}" type="parTrans" cxnId="{BF0F77B7-2DC5-4AC9-8EA2-32A5C7E83F85}">
      <dgm:prSet/>
      <dgm:spPr/>
      <dgm:t>
        <a:bodyPr/>
        <a:lstStyle/>
        <a:p>
          <a:endParaRPr lang="en-US" sz="3200"/>
        </a:p>
      </dgm:t>
    </dgm:pt>
    <dgm:pt modelId="{26529D61-FFD0-4497-A964-AD066C448B49}" type="sibTrans" cxnId="{BF0F77B7-2DC5-4AC9-8EA2-32A5C7E83F85}">
      <dgm:prSet/>
      <dgm:spPr/>
      <dgm:t>
        <a:bodyPr/>
        <a:lstStyle/>
        <a:p>
          <a:endParaRPr lang="en-US" sz="3200"/>
        </a:p>
      </dgm:t>
    </dgm:pt>
    <dgm:pt modelId="{706898D0-5B63-41C4-AE67-E12C76D41F51}">
      <dgm:prSet phldrT="[Text]" custT="1"/>
      <dgm:spPr/>
      <dgm:t>
        <a:bodyPr/>
        <a:lstStyle/>
        <a:p>
          <a:endParaRPr lang="en-US" sz="1200" dirty="0"/>
        </a:p>
      </dgm:t>
    </dgm:pt>
    <dgm:pt modelId="{04F59BCC-B365-4C35-9B93-4A4B5D30C447}" type="parTrans" cxnId="{A0F0B036-E4A6-4DDC-ACCB-5109BE71FF8D}">
      <dgm:prSet/>
      <dgm:spPr/>
      <dgm:t>
        <a:bodyPr/>
        <a:lstStyle/>
        <a:p>
          <a:endParaRPr lang="en-US" sz="3200"/>
        </a:p>
      </dgm:t>
    </dgm:pt>
    <dgm:pt modelId="{CBC70B3C-3A49-46F3-A1F1-29941F335041}" type="sibTrans" cxnId="{A0F0B036-E4A6-4DDC-ACCB-5109BE71FF8D}">
      <dgm:prSet/>
      <dgm:spPr/>
      <dgm:t>
        <a:bodyPr/>
        <a:lstStyle/>
        <a:p>
          <a:endParaRPr lang="en-US" sz="3200"/>
        </a:p>
      </dgm:t>
    </dgm:pt>
    <dgm:pt modelId="{47149550-18A2-4257-8AC1-021992216AAE}">
      <dgm:prSet custT="1"/>
      <dgm:spPr/>
      <dgm:t>
        <a:bodyPr/>
        <a:lstStyle/>
        <a:p>
          <a:r>
            <a:rPr lang="en-US" sz="1800" b="0" i="0" dirty="0" smtClean="0">
              <a:latin typeface="Roboto Condensed" panose="020B0604020202020204" charset="0"/>
              <a:ea typeface="Roboto Condensed" panose="020B0604020202020204" charset="0"/>
            </a:rPr>
            <a:t>Part II </a:t>
          </a:r>
        </a:p>
        <a:p>
          <a:r>
            <a:rPr lang="en-US" sz="1800" b="0" i="0" dirty="0" smtClean="0">
              <a:latin typeface="Roboto Condensed" panose="020B0604020202020204" charset="0"/>
              <a:ea typeface="Roboto Condensed" panose="020B0604020202020204" charset="0"/>
            </a:rPr>
            <a:t>Software Modeling</a:t>
          </a:r>
          <a:endParaRPr lang="en-US" sz="1800" dirty="0">
            <a:latin typeface="Roboto Condensed" panose="020B0604020202020204" charset="0"/>
            <a:ea typeface="Roboto Condensed" panose="020B0604020202020204" charset="0"/>
          </a:endParaRPr>
        </a:p>
      </dgm:t>
    </dgm:pt>
    <dgm:pt modelId="{5C3E8282-6F4C-488D-A44A-8F87698B8585}" type="parTrans" cxnId="{7833A2F2-017C-4E90-9AFB-105BECD92203}">
      <dgm:prSet/>
      <dgm:spPr/>
      <dgm:t>
        <a:bodyPr/>
        <a:lstStyle/>
        <a:p>
          <a:endParaRPr lang="en-US" sz="3200"/>
        </a:p>
      </dgm:t>
    </dgm:pt>
    <dgm:pt modelId="{30D180B8-CBED-4620-9C3F-C8558F9DD46B}" type="sibTrans" cxnId="{7833A2F2-017C-4E90-9AFB-105BECD92203}">
      <dgm:prSet/>
      <dgm:spPr/>
      <dgm:t>
        <a:bodyPr/>
        <a:lstStyle/>
        <a:p>
          <a:endParaRPr lang="en-US" sz="3200"/>
        </a:p>
      </dgm:t>
    </dgm:pt>
    <dgm:pt modelId="{AA344141-4A36-4690-A44A-149F4C147080}">
      <dgm:prSet custT="1"/>
      <dgm:spPr/>
      <dgm:t>
        <a:bodyPr/>
        <a:lstStyle/>
        <a:p>
          <a:r>
            <a:rPr lang="en-US" sz="1800" b="0" i="0" cap="none" spc="0" dirty="0" smtClean="0">
              <a:ln w="0"/>
              <a:effectLst>
                <a:outerShdw blurRad="38100" dist="19050" dir="2700000" algn="tl" rotWithShape="0">
                  <a:schemeClr val="dk1">
                    <a:alpha val="40000"/>
                  </a:schemeClr>
                </a:outerShdw>
              </a:effectLst>
              <a:latin typeface="Roboto Condensed" panose="020B0604020202020204" charset="0"/>
              <a:ea typeface="Roboto Condensed" panose="020B0604020202020204" charset="0"/>
            </a:rPr>
            <a:t>Part III </a:t>
          </a:r>
        </a:p>
        <a:p>
          <a:r>
            <a:rPr lang="en-US" sz="1800" b="0" i="0" cap="none" spc="0" dirty="0" smtClean="0">
              <a:ln w="0"/>
              <a:effectLst>
                <a:outerShdw blurRad="38100" dist="19050" dir="2700000" algn="tl" rotWithShape="0">
                  <a:schemeClr val="dk1">
                    <a:alpha val="40000"/>
                  </a:schemeClr>
                </a:outerShdw>
              </a:effectLst>
              <a:latin typeface="Roboto Condensed" panose="020B0604020202020204" charset="0"/>
              <a:ea typeface="Roboto Condensed" panose="020B0604020202020204" charset="0"/>
            </a:rPr>
            <a:t>Architectural Design</a:t>
          </a:r>
          <a:endParaRPr lang="en-US" sz="1800" b="0" cap="none" spc="0" dirty="0">
            <a:ln w="0"/>
            <a:effectLst>
              <a:outerShdw blurRad="38100" dist="19050" dir="2700000" algn="tl" rotWithShape="0">
                <a:schemeClr val="dk1">
                  <a:alpha val="40000"/>
                </a:schemeClr>
              </a:outerShdw>
            </a:effectLst>
            <a:latin typeface="Roboto Condensed" panose="020B0604020202020204" charset="0"/>
            <a:ea typeface="Roboto Condensed" panose="020B0604020202020204" charset="0"/>
          </a:endParaRPr>
        </a:p>
      </dgm:t>
    </dgm:pt>
    <dgm:pt modelId="{A44AB3D6-06B5-42E6-89E1-C4DACC16477E}" type="parTrans" cxnId="{9D4B55E3-4EB1-450B-B305-2332C54EC356}">
      <dgm:prSet/>
      <dgm:spPr/>
      <dgm:t>
        <a:bodyPr/>
        <a:lstStyle/>
        <a:p>
          <a:endParaRPr lang="en-US" sz="3200"/>
        </a:p>
      </dgm:t>
    </dgm:pt>
    <dgm:pt modelId="{53BC1360-0AF0-4ADF-992C-A583B471346D}" type="sibTrans" cxnId="{9D4B55E3-4EB1-450B-B305-2332C54EC356}">
      <dgm:prSet/>
      <dgm:spPr/>
      <dgm:t>
        <a:bodyPr/>
        <a:lstStyle/>
        <a:p>
          <a:endParaRPr lang="en-US" sz="3200"/>
        </a:p>
      </dgm:t>
    </dgm:pt>
    <dgm:pt modelId="{1F62BF7B-FC6D-4D6C-A3A3-E9284523A198}">
      <dgm:prSet custT="1"/>
      <dgm:spPr/>
      <dgm:t>
        <a:bodyPr/>
        <a:lstStyle/>
        <a:p>
          <a:r>
            <a:rPr lang="en-US" sz="1800" b="0" i="0" dirty="0" smtClean="0">
              <a:latin typeface="Roboto Condensed" panose="020B0604020202020204" charset="0"/>
              <a:ea typeface="Roboto Condensed" panose="020B0604020202020204" charset="0"/>
            </a:rPr>
            <a:t>Part IV</a:t>
          </a:r>
        </a:p>
        <a:p>
          <a:r>
            <a:rPr lang="en-US" sz="1800" b="0" i="0" dirty="0" smtClean="0">
              <a:latin typeface="Roboto Condensed" panose="020B0604020202020204" charset="0"/>
              <a:ea typeface="Roboto Condensed" panose="020B0604020202020204" charset="0"/>
            </a:rPr>
            <a:t>Case Studies</a:t>
          </a:r>
          <a:endParaRPr lang="en-US" sz="1800" dirty="0">
            <a:latin typeface="Roboto Condensed" panose="020B0604020202020204" charset="0"/>
            <a:ea typeface="Roboto Condensed" panose="020B0604020202020204" charset="0"/>
          </a:endParaRPr>
        </a:p>
      </dgm:t>
    </dgm:pt>
    <dgm:pt modelId="{7CC98FCF-3BA8-4BD9-9AA9-98CEB803C96A}" type="parTrans" cxnId="{387AD558-B4EF-40F5-A7A9-ADCBABFB617B}">
      <dgm:prSet/>
      <dgm:spPr/>
      <dgm:t>
        <a:bodyPr/>
        <a:lstStyle/>
        <a:p>
          <a:endParaRPr lang="en-US" sz="3200"/>
        </a:p>
      </dgm:t>
    </dgm:pt>
    <dgm:pt modelId="{C5228DCF-0EF6-4038-8341-8F92EF513666}" type="sibTrans" cxnId="{387AD558-B4EF-40F5-A7A9-ADCBABFB617B}">
      <dgm:prSet/>
      <dgm:spPr/>
      <dgm:t>
        <a:bodyPr/>
        <a:lstStyle/>
        <a:p>
          <a:endParaRPr lang="en-US" sz="3200"/>
        </a:p>
      </dgm:t>
    </dgm:pt>
    <dgm:pt modelId="{48278EC8-8B16-4EA1-BBE5-11404E98D995}" type="pres">
      <dgm:prSet presAssocID="{A3DA4D1E-8E80-4EDB-B239-A374DF2334DA}" presName="Name0" presStyleCnt="0">
        <dgm:presLayoutVars>
          <dgm:chMax val="11"/>
          <dgm:chPref val="11"/>
          <dgm:dir/>
          <dgm:resizeHandles/>
        </dgm:presLayoutVars>
      </dgm:prSet>
      <dgm:spPr/>
      <dgm:t>
        <a:bodyPr/>
        <a:lstStyle/>
        <a:p>
          <a:endParaRPr lang="en-US"/>
        </a:p>
      </dgm:t>
    </dgm:pt>
    <dgm:pt modelId="{00A67406-E80A-4189-9BA6-897D8CD27D60}" type="pres">
      <dgm:prSet presAssocID="{1F62BF7B-FC6D-4D6C-A3A3-E9284523A198}" presName="Accent4" presStyleCnt="0"/>
      <dgm:spPr/>
      <dgm:t>
        <a:bodyPr/>
        <a:lstStyle/>
        <a:p>
          <a:endParaRPr lang="en-US"/>
        </a:p>
      </dgm:t>
    </dgm:pt>
    <dgm:pt modelId="{49F5B1DC-A302-466F-94DB-5CD8AD481AF5}" type="pres">
      <dgm:prSet presAssocID="{1F62BF7B-FC6D-4D6C-A3A3-E9284523A198}" presName="Accent" presStyleLbl="node1" presStyleIdx="0" presStyleCnt="4"/>
      <dgm:spPr/>
      <dgm:t>
        <a:bodyPr/>
        <a:lstStyle/>
        <a:p>
          <a:endParaRPr lang="en-US"/>
        </a:p>
      </dgm:t>
    </dgm:pt>
    <dgm:pt modelId="{58E601D4-AB70-4412-94FA-12F887E9650C}" type="pres">
      <dgm:prSet presAssocID="{1F62BF7B-FC6D-4D6C-A3A3-E9284523A198}" presName="ParentBackground4" presStyleCnt="0"/>
      <dgm:spPr/>
      <dgm:t>
        <a:bodyPr/>
        <a:lstStyle/>
        <a:p>
          <a:endParaRPr lang="en-US"/>
        </a:p>
      </dgm:t>
    </dgm:pt>
    <dgm:pt modelId="{F627B03B-78A4-4541-B4CE-0FC11F9AEA95}" type="pres">
      <dgm:prSet presAssocID="{1F62BF7B-FC6D-4D6C-A3A3-E9284523A198}" presName="ParentBackground" presStyleLbl="fgAcc1" presStyleIdx="0" presStyleCnt="4" custLinFactNeighborY="-563"/>
      <dgm:spPr/>
      <dgm:t>
        <a:bodyPr/>
        <a:lstStyle/>
        <a:p>
          <a:endParaRPr lang="en-US"/>
        </a:p>
      </dgm:t>
    </dgm:pt>
    <dgm:pt modelId="{576DF6D5-4BC5-4F08-B54C-4FD05F26B1E4}" type="pres">
      <dgm:prSet presAssocID="{1F62BF7B-FC6D-4D6C-A3A3-E9284523A198}" presName="Parent4" presStyleLbl="revTx" presStyleIdx="0" presStyleCnt="1">
        <dgm:presLayoutVars>
          <dgm:chMax val="1"/>
          <dgm:chPref val="1"/>
          <dgm:bulletEnabled val="1"/>
        </dgm:presLayoutVars>
      </dgm:prSet>
      <dgm:spPr/>
      <dgm:t>
        <a:bodyPr/>
        <a:lstStyle/>
        <a:p>
          <a:endParaRPr lang="en-US"/>
        </a:p>
      </dgm:t>
    </dgm:pt>
    <dgm:pt modelId="{F7092C2C-915D-454A-A65A-A6E112F6F813}" type="pres">
      <dgm:prSet presAssocID="{AA344141-4A36-4690-A44A-149F4C147080}" presName="Accent3" presStyleCnt="0"/>
      <dgm:spPr/>
      <dgm:t>
        <a:bodyPr/>
        <a:lstStyle/>
        <a:p>
          <a:endParaRPr lang="en-US"/>
        </a:p>
      </dgm:t>
    </dgm:pt>
    <dgm:pt modelId="{6844A40E-24FC-4A47-AC22-DD125EE7E4B2}" type="pres">
      <dgm:prSet presAssocID="{AA344141-4A36-4690-A44A-149F4C147080}" presName="Accent" presStyleLbl="node1" presStyleIdx="1" presStyleCnt="4"/>
      <dgm:spPr/>
      <dgm:t>
        <a:bodyPr/>
        <a:lstStyle/>
        <a:p>
          <a:endParaRPr lang="en-US"/>
        </a:p>
      </dgm:t>
    </dgm:pt>
    <dgm:pt modelId="{585872E4-3C06-4C90-8632-16269DC5A5B1}" type="pres">
      <dgm:prSet presAssocID="{AA344141-4A36-4690-A44A-149F4C147080}" presName="ParentBackground3" presStyleCnt="0"/>
      <dgm:spPr/>
      <dgm:t>
        <a:bodyPr/>
        <a:lstStyle/>
        <a:p>
          <a:endParaRPr lang="en-US"/>
        </a:p>
      </dgm:t>
    </dgm:pt>
    <dgm:pt modelId="{86664FB8-4A08-4A88-8372-F3ACBD21B4F9}" type="pres">
      <dgm:prSet presAssocID="{AA344141-4A36-4690-A44A-149F4C147080}" presName="ParentBackground" presStyleLbl="fgAcc1" presStyleIdx="1" presStyleCnt="4"/>
      <dgm:spPr/>
      <dgm:t>
        <a:bodyPr/>
        <a:lstStyle/>
        <a:p>
          <a:endParaRPr lang="en-US"/>
        </a:p>
      </dgm:t>
    </dgm:pt>
    <dgm:pt modelId="{5328A9B7-397F-4AC4-851B-8FC5D75D387D}" type="pres">
      <dgm:prSet presAssocID="{AA344141-4A36-4690-A44A-149F4C147080}" presName="Parent3" presStyleLbl="revTx" presStyleIdx="0" presStyleCnt="1">
        <dgm:presLayoutVars>
          <dgm:chMax val="1"/>
          <dgm:chPref val="1"/>
          <dgm:bulletEnabled val="1"/>
        </dgm:presLayoutVars>
      </dgm:prSet>
      <dgm:spPr/>
      <dgm:t>
        <a:bodyPr/>
        <a:lstStyle/>
        <a:p>
          <a:endParaRPr lang="en-US"/>
        </a:p>
      </dgm:t>
    </dgm:pt>
    <dgm:pt modelId="{9FF37767-4368-430E-908F-372A3861C8C9}" type="pres">
      <dgm:prSet presAssocID="{47149550-18A2-4257-8AC1-021992216AAE}" presName="Accent2" presStyleCnt="0"/>
      <dgm:spPr/>
      <dgm:t>
        <a:bodyPr/>
        <a:lstStyle/>
        <a:p>
          <a:endParaRPr lang="en-US"/>
        </a:p>
      </dgm:t>
    </dgm:pt>
    <dgm:pt modelId="{AE5BB71D-547D-42FA-B2F7-4B6C6B0B051A}" type="pres">
      <dgm:prSet presAssocID="{47149550-18A2-4257-8AC1-021992216AAE}" presName="Accent" presStyleLbl="node1" presStyleIdx="2" presStyleCnt="4"/>
      <dgm:spPr/>
      <dgm:t>
        <a:bodyPr/>
        <a:lstStyle/>
        <a:p>
          <a:endParaRPr lang="en-US"/>
        </a:p>
      </dgm:t>
    </dgm:pt>
    <dgm:pt modelId="{CAD3D53B-3E47-4985-B516-F739B40ED400}" type="pres">
      <dgm:prSet presAssocID="{47149550-18A2-4257-8AC1-021992216AAE}" presName="ParentBackground2" presStyleCnt="0"/>
      <dgm:spPr/>
      <dgm:t>
        <a:bodyPr/>
        <a:lstStyle/>
        <a:p>
          <a:endParaRPr lang="en-US"/>
        </a:p>
      </dgm:t>
    </dgm:pt>
    <dgm:pt modelId="{8A10B3F0-8962-4A61-8B95-CD28254DB6A4}" type="pres">
      <dgm:prSet presAssocID="{47149550-18A2-4257-8AC1-021992216AAE}" presName="ParentBackground" presStyleLbl="fgAcc1" presStyleIdx="2" presStyleCnt="4"/>
      <dgm:spPr/>
      <dgm:t>
        <a:bodyPr/>
        <a:lstStyle/>
        <a:p>
          <a:endParaRPr lang="en-US"/>
        </a:p>
      </dgm:t>
    </dgm:pt>
    <dgm:pt modelId="{CCF7A578-1A25-4951-9D7D-44D3153B0648}" type="pres">
      <dgm:prSet presAssocID="{47149550-18A2-4257-8AC1-021992216AAE}" presName="Parent2" presStyleLbl="revTx" presStyleIdx="0" presStyleCnt="1">
        <dgm:presLayoutVars>
          <dgm:chMax val="1"/>
          <dgm:chPref val="1"/>
          <dgm:bulletEnabled val="1"/>
        </dgm:presLayoutVars>
      </dgm:prSet>
      <dgm:spPr/>
      <dgm:t>
        <a:bodyPr/>
        <a:lstStyle/>
        <a:p>
          <a:endParaRPr lang="en-US"/>
        </a:p>
      </dgm:t>
    </dgm:pt>
    <dgm:pt modelId="{85AF6B06-0930-4602-B4AF-C02FE8B7B568}" type="pres">
      <dgm:prSet presAssocID="{7230E181-E80A-4969-94D2-82F70807682B}" presName="Accent1" presStyleCnt="0"/>
      <dgm:spPr/>
      <dgm:t>
        <a:bodyPr/>
        <a:lstStyle/>
        <a:p>
          <a:endParaRPr lang="en-US"/>
        </a:p>
      </dgm:t>
    </dgm:pt>
    <dgm:pt modelId="{2D8F522F-B947-4D50-B6D6-6EE640BCEC51}" type="pres">
      <dgm:prSet presAssocID="{7230E181-E80A-4969-94D2-82F70807682B}" presName="Accent" presStyleLbl="node1" presStyleIdx="3" presStyleCnt="4"/>
      <dgm:spPr/>
      <dgm:t>
        <a:bodyPr/>
        <a:lstStyle/>
        <a:p>
          <a:endParaRPr lang="en-US"/>
        </a:p>
      </dgm:t>
    </dgm:pt>
    <dgm:pt modelId="{62D588BC-0428-4054-82DD-213B7025341E}" type="pres">
      <dgm:prSet presAssocID="{7230E181-E80A-4969-94D2-82F70807682B}" presName="ParentBackground1" presStyleCnt="0"/>
      <dgm:spPr/>
      <dgm:t>
        <a:bodyPr/>
        <a:lstStyle/>
        <a:p>
          <a:endParaRPr lang="en-US"/>
        </a:p>
      </dgm:t>
    </dgm:pt>
    <dgm:pt modelId="{24D09CF6-D100-48C6-B14E-F01E0D4FB142}" type="pres">
      <dgm:prSet presAssocID="{7230E181-E80A-4969-94D2-82F70807682B}" presName="ParentBackground" presStyleLbl="fgAcc1" presStyleIdx="3" presStyleCnt="4" custLinFactNeighborX="4041" custLinFactNeighborY="-1795"/>
      <dgm:spPr/>
      <dgm:t>
        <a:bodyPr/>
        <a:lstStyle/>
        <a:p>
          <a:endParaRPr lang="en-US"/>
        </a:p>
      </dgm:t>
    </dgm:pt>
    <dgm:pt modelId="{57972505-4AC8-4E83-A9D5-3AE64F365897}" type="pres">
      <dgm:prSet presAssocID="{7230E181-E80A-4969-94D2-82F70807682B}" presName="Child1" presStyleLbl="revTx" presStyleIdx="0" presStyleCnt="1">
        <dgm:presLayoutVars>
          <dgm:chMax val="0"/>
          <dgm:chPref val="0"/>
          <dgm:bulletEnabled val="1"/>
        </dgm:presLayoutVars>
      </dgm:prSet>
      <dgm:spPr/>
      <dgm:t>
        <a:bodyPr/>
        <a:lstStyle/>
        <a:p>
          <a:endParaRPr lang="en-US"/>
        </a:p>
      </dgm:t>
    </dgm:pt>
    <dgm:pt modelId="{531E3AC9-69CD-4A27-991F-8E11765C4E05}" type="pres">
      <dgm:prSet presAssocID="{7230E181-E80A-4969-94D2-82F70807682B}" presName="Parent1" presStyleLbl="revTx" presStyleIdx="0" presStyleCnt="1">
        <dgm:presLayoutVars>
          <dgm:chMax val="1"/>
          <dgm:chPref val="1"/>
          <dgm:bulletEnabled val="1"/>
        </dgm:presLayoutVars>
      </dgm:prSet>
      <dgm:spPr/>
      <dgm:t>
        <a:bodyPr/>
        <a:lstStyle/>
        <a:p>
          <a:endParaRPr lang="en-US"/>
        </a:p>
      </dgm:t>
    </dgm:pt>
  </dgm:ptLst>
  <dgm:cxnLst>
    <dgm:cxn modelId="{AEA8C990-7270-4712-9428-338E7ACCB1CB}" type="presOf" srcId="{1F62BF7B-FC6D-4D6C-A3A3-E9284523A198}" destId="{576DF6D5-4BC5-4F08-B54C-4FD05F26B1E4}" srcOrd="1" destOrd="0" presId="urn:microsoft.com/office/officeart/2011/layout/CircleProcess"/>
    <dgm:cxn modelId="{BF0F77B7-2DC5-4AC9-8EA2-32A5C7E83F85}" srcId="{A3DA4D1E-8E80-4EDB-B239-A374DF2334DA}" destId="{7230E181-E80A-4969-94D2-82F70807682B}" srcOrd="0" destOrd="0" parTransId="{4398046B-3971-46D4-9AC4-9C040D59A187}" sibTransId="{26529D61-FFD0-4497-A964-AD066C448B49}"/>
    <dgm:cxn modelId="{3B6D78E7-A1C8-4E24-8561-7FCAB0A1207A}" type="presOf" srcId="{706898D0-5B63-41C4-AE67-E12C76D41F51}" destId="{57972505-4AC8-4E83-A9D5-3AE64F365897}" srcOrd="0" destOrd="0" presId="urn:microsoft.com/office/officeart/2011/layout/CircleProcess"/>
    <dgm:cxn modelId="{1E179F1F-B332-40BB-BBFD-A3DA8C89A3FF}" type="presOf" srcId="{7230E181-E80A-4969-94D2-82F70807682B}" destId="{24D09CF6-D100-48C6-B14E-F01E0D4FB142}" srcOrd="0" destOrd="0" presId="urn:microsoft.com/office/officeart/2011/layout/CircleProcess"/>
    <dgm:cxn modelId="{5F7FA97F-54F2-4AE0-9993-B04400F65BCC}" type="presOf" srcId="{AA344141-4A36-4690-A44A-149F4C147080}" destId="{86664FB8-4A08-4A88-8372-F3ACBD21B4F9}" srcOrd="0" destOrd="0" presId="urn:microsoft.com/office/officeart/2011/layout/CircleProcess"/>
    <dgm:cxn modelId="{A0F0B036-E4A6-4DDC-ACCB-5109BE71FF8D}" srcId="{7230E181-E80A-4969-94D2-82F70807682B}" destId="{706898D0-5B63-41C4-AE67-E12C76D41F51}" srcOrd="0" destOrd="0" parTransId="{04F59BCC-B365-4C35-9B93-4A4B5D30C447}" sibTransId="{CBC70B3C-3A49-46F3-A1F1-29941F335041}"/>
    <dgm:cxn modelId="{E3FF0523-FCAF-49DB-91FA-386742600202}" type="presOf" srcId="{AA344141-4A36-4690-A44A-149F4C147080}" destId="{5328A9B7-397F-4AC4-851B-8FC5D75D387D}" srcOrd="1" destOrd="0" presId="urn:microsoft.com/office/officeart/2011/layout/CircleProcess"/>
    <dgm:cxn modelId="{92BDC187-4B2E-4E38-8FFC-AA2CD89A3C9D}" type="presOf" srcId="{A3DA4D1E-8E80-4EDB-B239-A374DF2334DA}" destId="{48278EC8-8B16-4EA1-BBE5-11404E98D995}" srcOrd="0" destOrd="0" presId="urn:microsoft.com/office/officeart/2011/layout/CircleProcess"/>
    <dgm:cxn modelId="{D9EAE056-F685-4ACE-8A45-7402AA8D92B4}" type="presOf" srcId="{47149550-18A2-4257-8AC1-021992216AAE}" destId="{8A10B3F0-8962-4A61-8B95-CD28254DB6A4}" srcOrd="0" destOrd="0" presId="urn:microsoft.com/office/officeart/2011/layout/CircleProcess"/>
    <dgm:cxn modelId="{7833A2F2-017C-4E90-9AFB-105BECD92203}" srcId="{A3DA4D1E-8E80-4EDB-B239-A374DF2334DA}" destId="{47149550-18A2-4257-8AC1-021992216AAE}" srcOrd="1" destOrd="0" parTransId="{5C3E8282-6F4C-488D-A44A-8F87698B8585}" sibTransId="{30D180B8-CBED-4620-9C3F-C8558F9DD46B}"/>
    <dgm:cxn modelId="{94340C63-9F2A-46A8-A51E-B42583E1AF71}" type="presOf" srcId="{7230E181-E80A-4969-94D2-82F70807682B}" destId="{531E3AC9-69CD-4A27-991F-8E11765C4E05}" srcOrd="1" destOrd="0" presId="urn:microsoft.com/office/officeart/2011/layout/CircleProcess"/>
    <dgm:cxn modelId="{AA5A11B0-72CD-4849-BF2E-A101E937D10E}" type="presOf" srcId="{47149550-18A2-4257-8AC1-021992216AAE}" destId="{CCF7A578-1A25-4951-9D7D-44D3153B0648}" srcOrd="1" destOrd="0" presId="urn:microsoft.com/office/officeart/2011/layout/CircleProcess"/>
    <dgm:cxn modelId="{387AD558-B4EF-40F5-A7A9-ADCBABFB617B}" srcId="{A3DA4D1E-8E80-4EDB-B239-A374DF2334DA}" destId="{1F62BF7B-FC6D-4D6C-A3A3-E9284523A198}" srcOrd="3" destOrd="0" parTransId="{7CC98FCF-3BA8-4BD9-9AA9-98CEB803C96A}" sibTransId="{C5228DCF-0EF6-4038-8341-8F92EF513666}"/>
    <dgm:cxn modelId="{19D2F155-A626-4BD3-8804-06DF16AC8AE5}" type="presOf" srcId="{1F62BF7B-FC6D-4D6C-A3A3-E9284523A198}" destId="{F627B03B-78A4-4541-B4CE-0FC11F9AEA95}" srcOrd="0" destOrd="0" presId="urn:microsoft.com/office/officeart/2011/layout/CircleProcess"/>
    <dgm:cxn modelId="{9D4B55E3-4EB1-450B-B305-2332C54EC356}" srcId="{A3DA4D1E-8E80-4EDB-B239-A374DF2334DA}" destId="{AA344141-4A36-4690-A44A-149F4C147080}" srcOrd="2" destOrd="0" parTransId="{A44AB3D6-06B5-42E6-89E1-C4DACC16477E}" sibTransId="{53BC1360-0AF0-4ADF-992C-A583B471346D}"/>
    <dgm:cxn modelId="{4048EFDD-2907-4688-93E5-963587C6E3A8}" type="presParOf" srcId="{48278EC8-8B16-4EA1-BBE5-11404E98D995}" destId="{00A67406-E80A-4189-9BA6-897D8CD27D60}" srcOrd="0" destOrd="0" presId="urn:microsoft.com/office/officeart/2011/layout/CircleProcess"/>
    <dgm:cxn modelId="{591AF49B-D23F-4C2A-A74A-46FCA9170750}" type="presParOf" srcId="{00A67406-E80A-4189-9BA6-897D8CD27D60}" destId="{49F5B1DC-A302-466F-94DB-5CD8AD481AF5}" srcOrd="0" destOrd="0" presId="urn:microsoft.com/office/officeart/2011/layout/CircleProcess"/>
    <dgm:cxn modelId="{A19DB422-ECCB-439D-A4FD-16304C540C2D}" type="presParOf" srcId="{48278EC8-8B16-4EA1-BBE5-11404E98D995}" destId="{58E601D4-AB70-4412-94FA-12F887E9650C}" srcOrd="1" destOrd="0" presId="urn:microsoft.com/office/officeart/2011/layout/CircleProcess"/>
    <dgm:cxn modelId="{72000C7E-2506-46F7-8EC8-3BAD7EE5DC8B}" type="presParOf" srcId="{58E601D4-AB70-4412-94FA-12F887E9650C}" destId="{F627B03B-78A4-4541-B4CE-0FC11F9AEA95}" srcOrd="0" destOrd="0" presId="urn:microsoft.com/office/officeart/2011/layout/CircleProcess"/>
    <dgm:cxn modelId="{9AE0EABA-809E-430C-929D-F20B00BF5525}" type="presParOf" srcId="{48278EC8-8B16-4EA1-BBE5-11404E98D995}" destId="{576DF6D5-4BC5-4F08-B54C-4FD05F26B1E4}" srcOrd="2" destOrd="0" presId="urn:microsoft.com/office/officeart/2011/layout/CircleProcess"/>
    <dgm:cxn modelId="{7345CACD-E88C-4A35-AEDB-BB2F12BFB052}" type="presParOf" srcId="{48278EC8-8B16-4EA1-BBE5-11404E98D995}" destId="{F7092C2C-915D-454A-A65A-A6E112F6F813}" srcOrd="3" destOrd="0" presId="urn:microsoft.com/office/officeart/2011/layout/CircleProcess"/>
    <dgm:cxn modelId="{4CA29E5A-A066-4386-8A77-20742903E5A8}" type="presParOf" srcId="{F7092C2C-915D-454A-A65A-A6E112F6F813}" destId="{6844A40E-24FC-4A47-AC22-DD125EE7E4B2}" srcOrd="0" destOrd="0" presId="urn:microsoft.com/office/officeart/2011/layout/CircleProcess"/>
    <dgm:cxn modelId="{8121E9A8-5780-4B28-8504-A9ADCF966E65}" type="presParOf" srcId="{48278EC8-8B16-4EA1-BBE5-11404E98D995}" destId="{585872E4-3C06-4C90-8632-16269DC5A5B1}" srcOrd="4" destOrd="0" presId="urn:microsoft.com/office/officeart/2011/layout/CircleProcess"/>
    <dgm:cxn modelId="{D7F9DBBC-9429-4504-8E96-BF4AEB46880D}" type="presParOf" srcId="{585872E4-3C06-4C90-8632-16269DC5A5B1}" destId="{86664FB8-4A08-4A88-8372-F3ACBD21B4F9}" srcOrd="0" destOrd="0" presId="urn:microsoft.com/office/officeart/2011/layout/CircleProcess"/>
    <dgm:cxn modelId="{19A6302F-851F-40F7-B198-E134ADECDA82}" type="presParOf" srcId="{48278EC8-8B16-4EA1-BBE5-11404E98D995}" destId="{5328A9B7-397F-4AC4-851B-8FC5D75D387D}" srcOrd="5" destOrd="0" presId="urn:microsoft.com/office/officeart/2011/layout/CircleProcess"/>
    <dgm:cxn modelId="{16555CBF-5D4E-4A93-ABD0-7CABF7CA4190}" type="presParOf" srcId="{48278EC8-8B16-4EA1-BBE5-11404E98D995}" destId="{9FF37767-4368-430E-908F-372A3861C8C9}" srcOrd="6" destOrd="0" presId="urn:microsoft.com/office/officeart/2011/layout/CircleProcess"/>
    <dgm:cxn modelId="{40585ECC-3811-42D6-8786-D75FA47B9536}" type="presParOf" srcId="{9FF37767-4368-430E-908F-372A3861C8C9}" destId="{AE5BB71D-547D-42FA-B2F7-4B6C6B0B051A}" srcOrd="0" destOrd="0" presId="urn:microsoft.com/office/officeart/2011/layout/CircleProcess"/>
    <dgm:cxn modelId="{E1BEF1CD-7931-4C89-898B-19EAA4358BF7}" type="presParOf" srcId="{48278EC8-8B16-4EA1-BBE5-11404E98D995}" destId="{CAD3D53B-3E47-4985-B516-F739B40ED400}" srcOrd="7" destOrd="0" presId="urn:microsoft.com/office/officeart/2011/layout/CircleProcess"/>
    <dgm:cxn modelId="{2F03AF22-BECD-44A2-874A-26DA88477634}" type="presParOf" srcId="{CAD3D53B-3E47-4985-B516-F739B40ED400}" destId="{8A10B3F0-8962-4A61-8B95-CD28254DB6A4}" srcOrd="0" destOrd="0" presId="urn:microsoft.com/office/officeart/2011/layout/CircleProcess"/>
    <dgm:cxn modelId="{2BBB6FED-22FC-4BF1-A871-5DDB8C5BBBA3}" type="presParOf" srcId="{48278EC8-8B16-4EA1-BBE5-11404E98D995}" destId="{CCF7A578-1A25-4951-9D7D-44D3153B0648}" srcOrd="8" destOrd="0" presId="urn:microsoft.com/office/officeart/2011/layout/CircleProcess"/>
    <dgm:cxn modelId="{ADAB1FE6-29CF-4C28-8998-8CFA970618C4}" type="presParOf" srcId="{48278EC8-8B16-4EA1-BBE5-11404E98D995}" destId="{85AF6B06-0930-4602-B4AF-C02FE8B7B568}" srcOrd="9" destOrd="0" presId="urn:microsoft.com/office/officeart/2011/layout/CircleProcess"/>
    <dgm:cxn modelId="{B63EDCF2-C849-42E2-A87F-93FC496E5BFB}" type="presParOf" srcId="{85AF6B06-0930-4602-B4AF-C02FE8B7B568}" destId="{2D8F522F-B947-4D50-B6D6-6EE640BCEC51}" srcOrd="0" destOrd="0" presId="urn:microsoft.com/office/officeart/2011/layout/CircleProcess"/>
    <dgm:cxn modelId="{F4E10DB3-F907-4166-A2CA-9025557594D5}" type="presParOf" srcId="{48278EC8-8B16-4EA1-BBE5-11404E98D995}" destId="{62D588BC-0428-4054-82DD-213B7025341E}" srcOrd="10" destOrd="0" presId="urn:microsoft.com/office/officeart/2011/layout/CircleProcess"/>
    <dgm:cxn modelId="{8CA7A3A5-BC8F-4C91-A5C2-8EB0D7B2CEF6}" type="presParOf" srcId="{62D588BC-0428-4054-82DD-213B7025341E}" destId="{24D09CF6-D100-48C6-B14E-F01E0D4FB142}" srcOrd="0" destOrd="0" presId="urn:microsoft.com/office/officeart/2011/layout/CircleProcess"/>
    <dgm:cxn modelId="{C1D5BEE6-A57C-49C7-858A-7AF9A4E79EC0}" type="presParOf" srcId="{48278EC8-8B16-4EA1-BBE5-11404E98D995}" destId="{57972505-4AC8-4E83-A9D5-3AE64F365897}" srcOrd="11" destOrd="0" presId="urn:microsoft.com/office/officeart/2011/layout/CircleProcess"/>
    <dgm:cxn modelId="{8EFFDC7D-B139-4BD1-9AA3-7C5685AF3784}" type="presParOf" srcId="{48278EC8-8B16-4EA1-BBE5-11404E98D995}" destId="{531E3AC9-69CD-4A27-991F-8E11765C4E05}" srcOrd="12" destOrd="0" presId="urn:microsoft.com/office/officeart/2011/layout/Circle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35EA82A-F701-440B-97B2-AFAEE5F7F223}" type="doc">
      <dgm:prSet loTypeId="urn:diagrams.loki3.com/VaryingWidthList" loCatId="list" qsTypeId="urn:microsoft.com/office/officeart/2005/8/quickstyle/simple1" qsCatId="simple" csTypeId="urn:microsoft.com/office/officeart/2005/8/colors/accent1_2" csCatId="accent1"/>
      <dgm:spPr/>
      <dgm:t>
        <a:bodyPr/>
        <a:lstStyle/>
        <a:p>
          <a:endParaRPr lang="en-US"/>
        </a:p>
      </dgm:t>
    </dgm:pt>
    <dgm:pt modelId="{F2E892FC-FBCE-44BC-9197-A57AC9194504}">
      <dgm:prSet/>
      <dgm:spPr/>
      <dgm:t>
        <a:bodyPr/>
        <a:lstStyle/>
        <a:p>
          <a:pPr rtl="0"/>
          <a:r>
            <a:rPr lang="en-US" b="1" i="0" dirty="0" smtClean="0">
              <a:solidFill>
                <a:srgbClr val="FFFF00"/>
              </a:solidFill>
            </a:rPr>
            <a:t>On-premises deployment</a:t>
          </a:r>
          <a:r>
            <a:rPr lang="en-US" b="0" i="0" dirty="0" smtClean="0"/>
            <a:t>: In this model, the software application or service is deployed on the company's own servers or data center.</a:t>
          </a:r>
          <a:endParaRPr lang="en-US" dirty="0"/>
        </a:p>
      </dgm:t>
    </dgm:pt>
    <dgm:pt modelId="{2737171F-3582-49D3-8BB6-AAA69CA153DB}" type="parTrans" cxnId="{C5331788-2AF2-41E8-992A-150064BF62F8}">
      <dgm:prSet/>
      <dgm:spPr/>
      <dgm:t>
        <a:bodyPr/>
        <a:lstStyle/>
        <a:p>
          <a:endParaRPr lang="en-US"/>
        </a:p>
      </dgm:t>
    </dgm:pt>
    <dgm:pt modelId="{F1DD3983-7FB4-46BA-8958-BADE5BA343A2}" type="sibTrans" cxnId="{C5331788-2AF2-41E8-992A-150064BF62F8}">
      <dgm:prSet/>
      <dgm:spPr/>
      <dgm:t>
        <a:bodyPr/>
        <a:lstStyle/>
        <a:p>
          <a:endParaRPr lang="en-US"/>
        </a:p>
      </dgm:t>
    </dgm:pt>
    <dgm:pt modelId="{68C8E3A1-8667-4548-8C53-A09AA8FF89F4}">
      <dgm:prSet/>
      <dgm:spPr/>
      <dgm:t>
        <a:bodyPr/>
        <a:lstStyle/>
        <a:p>
          <a:pPr rtl="0"/>
          <a:r>
            <a:rPr lang="en-US" b="1" i="0" dirty="0" smtClean="0">
              <a:solidFill>
                <a:srgbClr val="FFFF00"/>
              </a:solidFill>
            </a:rPr>
            <a:t>Cloud deployment</a:t>
          </a:r>
          <a:r>
            <a:rPr lang="en-US" b="0" i="0" dirty="0" smtClean="0"/>
            <a:t>: This model involves deploying the application or service on a cloud infrastructure such as Amazon Web Services, Microsoft Azure, or Google Cloud Platform.</a:t>
          </a:r>
          <a:endParaRPr lang="en-US" dirty="0"/>
        </a:p>
      </dgm:t>
    </dgm:pt>
    <dgm:pt modelId="{B6665EC4-925C-42D2-9D20-24D53899DE81}" type="parTrans" cxnId="{D6BE7DC8-9155-49D2-AB9D-C4DD9D7C816A}">
      <dgm:prSet/>
      <dgm:spPr/>
      <dgm:t>
        <a:bodyPr/>
        <a:lstStyle/>
        <a:p>
          <a:endParaRPr lang="en-US"/>
        </a:p>
      </dgm:t>
    </dgm:pt>
    <dgm:pt modelId="{CC4B8DE2-6E47-464F-8EB9-36C46E7339B2}" type="sibTrans" cxnId="{D6BE7DC8-9155-49D2-AB9D-C4DD9D7C816A}">
      <dgm:prSet/>
      <dgm:spPr/>
      <dgm:t>
        <a:bodyPr/>
        <a:lstStyle/>
        <a:p>
          <a:endParaRPr lang="en-US"/>
        </a:p>
      </dgm:t>
    </dgm:pt>
    <dgm:pt modelId="{BBEBED02-F0CF-4A38-A1F6-ED1234AD9871}">
      <dgm:prSet/>
      <dgm:spPr/>
      <dgm:t>
        <a:bodyPr/>
        <a:lstStyle/>
        <a:p>
          <a:pPr rtl="0"/>
          <a:r>
            <a:rPr lang="en-US" b="1" i="0" dirty="0" smtClean="0">
              <a:solidFill>
                <a:srgbClr val="FFFF00"/>
              </a:solidFill>
            </a:rPr>
            <a:t>Hybrid deployment</a:t>
          </a:r>
          <a:r>
            <a:rPr lang="en-US" b="0" i="0" dirty="0" smtClean="0"/>
            <a:t>: This is a combination of on-premises and cloud deployment, where some parts of the application are deployed on the company's own servers and others on a cloud infrastructure.</a:t>
          </a:r>
          <a:endParaRPr lang="en-US" dirty="0"/>
        </a:p>
      </dgm:t>
    </dgm:pt>
    <dgm:pt modelId="{C5B96000-0ED2-43FC-ADB5-0034DAC6FC82}" type="parTrans" cxnId="{55FA0EF4-8B51-40C0-8785-DBA53DC3AA11}">
      <dgm:prSet/>
      <dgm:spPr/>
      <dgm:t>
        <a:bodyPr/>
        <a:lstStyle/>
        <a:p>
          <a:endParaRPr lang="en-US"/>
        </a:p>
      </dgm:t>
    </dgm:pt>
    <dgm:pt modelId="{BE1D392D-451B-4AAE-8267-AF1CF2C9AD7D}" type="sibTrans" cxnId="{55FA0EF4-8B51-40C0-8785-DBA53DC3AA11}">
      <dgm:prSet/>
      <dgm:spPr/>
      <dgm:t>
        <a:bodyPr/>
        <a:lstStyle/>
        <a:p>
          <a:endParaRPr lang="en-US"/>
        </a:p>
      </dgm:t>
    </dgm:pt>
    <dgm:pt modelId="{4381744F-86DE-41E0-B930-4B9710CA8936}">
      <dgm:prSet/>
      <dgm:spPr/>
      <dgm:t>
        <a:bodyPr/>
        <a:lstStyle/>
        <a:p>
          <a:pPr rtl="0"/>
          <a:r>
            <a:rPr lang="en-US" b="1" i="0" dirty="0" smtClean="0">
              <a:solidFill>
                <a:srgbClr val="FFFF00"/>
              </a:solidFill>
            </a:rPr>
            <a:t>Edge deployment</a:t>
          </a:r>
          <a:r>
            <a:rPr lang="en-US" b="0" i="0" dirty="0" smtClean="0"/>
            <a:t>: In this model, the application or service is deployed on edge devices such as routers, switches, and gateways, which are closer to the end-users.</a:t>
          </a:r>
          <a:endParaRPr lang="en-US" dirty="0"/>
        </a:p>
      </dgm:t>
    </dgm:pt>
    <dgm:pt modelId="{E6D86CB2-94D7-4A52-9948-C329A2256E64}" type="parTrans" cxnId="{A8424E95-8B72-4E66-BE6C-7E74EA24CFF6}">
      <dgm:prSet/>
      <dgm:spPr/>
      <dgm:t>
        <a:bodyPr/>
        <a:lstStyle/>
        <a:p>
          <a:endParaRPr lang="en-US"/>
        </a:p>
      </dgm:t>
    </dgm:pt>
    <dgm:pt modelId="{23198F5A-5810-4B23-B31E-5CB507D2F3B2}" type="sibTrans" cxnId="{A8424E95-8B72-4E66-BE6C-7E74EA24CFF6}">
      <dgm:prSet/>
      <dgm:spPr/>
      <dgm:t>
        <a:bodyPr/>
        <a:lstStyle/>
        <a:p>
          <a:endParaRPr lang="en-US"/>
        </a:p>
      </dgm:t>
    </dgm:pt>
    <dgm:pt modelId="{2A0861EE-0C6F-4317-A404-9986A2387ACA}">
      <dgm:prSet/>
      <dgm:spPr/>
      <dgm:t>
        <a:bodyPr/>
        <a:lstStyle/>
        <a:p>
          <a:pPr rtl="0"/>
          <a:r>
            <a:rPr lang="en-US" b="1" i="0" dirty="0" smtClean="0">
              <a:solidFill>
                <a:srgbClr val="FFFF00"/>
              </a:solidFill>
            </a:rPr>
            <a:t>Container deployment</a:t>
          </a:r>
          <a:r>
            <a:rPr lang="en-US" b="0" i="0" dirty="0" smtClean="0"/>
            <a:t>: This model involves packaging the application or service into containers such as Docker and deploying them on a container orchestration platform like Kubernetes.</a:t>
          </a:r>
          <a:endParaRPr lang="en-US" dirty="0"/>
        </a:p>
      </dgm:t>
    </dgm:pt>
    <dgm:pt modelId="{F78567AE-6F3D-4CDB-AB24-06EB4D72C144}" type="parTrans" cxnId="{D08275D4-3B5A-43C7-B2FD-CEB191BD0425}">
      <dgm:prSet/>
      <dgm:spPr/>
      <dgm:t>
        <a:bodyPr/>
        <a:lstStyle/>
        <a:p>
          <a:endParaRPr lang="en-US"/>
        </a:p>
      </dgm:t>
    </dgm:pt>
    <dgm:pt modelId="{8CA6FDDF-A030-4548-946E-99ABDBFEE4D3}" type="sibTrans" cxnId="{D08275D4-3B5A-43C7-B2FD-CEB191BD0425}">
      <dgm:prSet/>
      <dgm:spPr/>
      <dgm:t>
        <a:bodyPr/>
        <a:lstStyle/>
        <a:p>
          <a:endParaRPr lang="en-US"/>
        </a:p>
      </dgm:t>
    </dgm:pt>
    <dgm:pt modelId="{CEAF42E1-5A37-42CD-8E23-E16B469CFA56}" type="pres">
      <dgm:prSet presAssocID="{335EA82A-F701-440B-97B2-AFAEE5F7F223}" presName="Name0" presStyleCnt="0">
        <dgm:presLayoutVars>
          <dgm:resizeHandles/>
        </dgm:presLayoutVars>
      </dgm:prSet>
      <dgm:spPr/>
      <dgm:t>
        <a:bodyPr/>
        <a:lstStyle/>
        <a:p>
          <a:endParaRPr lang="en-US"/>
        </a:p>
      </dgm:t>
    </dgm:pt>
    <dgm:pt modelId="{B28AFF2B-9C61-48CF-9A85-A119FAD3E6B5}" type="pres">
      <dgm:prSet presAssocID="{F2E892FC-FBCE-44BC-9197-A57AC9194504}" presName="text" presStyleLbl="node1" presStyleIdx="0" presStyleCnt="5">
        <dgm:presLayoutVars>
          <dgm:bulletEnabled val="1"/>
        </dgm:presLayoutVars>
      </dgm:prSet>
      <dgm:spPr/>
      <dgm:t>
        <a:bodyPr/>
        <a:lstStyle/>
        <a:p>
          <a:endParaRPr lang="en-US"/>
        </a:p>
      </dgm:t>
    </dgm:pt>
    <dgm:pt modelId="{85DB1705-E3F5-4A6E-B5E0-A9BE02D8550F}" type="pres">
      <dgm:prSet presAssocID="{F1DD3983-7FB4-46BA-8958-BADE5BA343A2}" presName="space" presStyleCnt="0"/>
      <dgm:spPr/>
    </dgm:pt>
    <dgm:pt modelId="{C14CA5A0-858A-47E6-991B-6DA15B819A71}" type="pres">
      <dgm:prSet presAssocID="{68C8E3A1-8667-4548-8C53-A09AA8FF89F4}" presName="text" presStyleLbl="node1" presStyleIdx="1" presStyleCnt="5">
        <dgm:presLayoutVars>
          <dgm:bulletEnabled val="1"/>
        </dgm:presLayoutVars>
      </dgm:prSet>
      <dgm:spPr/>
      <dgm:t>
        <a:bodyPr/>
        <a:lstStyle/>
        <a:p>
          <a:endParaRPr lang="en-US"/>
        </a:p>
      </dgm:t>
    </dgm:pt>
    <dgm:pt modelId="{71463E71-46E3-4B57-90FA-9724CC3DF297}" type="pres">
      <dgm:prSet presAssocID="{CC4B8DE2-6E47-464F-8EB9-36C46E7339B2}" presName="space" presStyleCnt="0"/>
      <dgm:spPr/>
    </dgm:pt>
    <dgm:pt modelId="{B1BCDE27-51F7-414F-A0E7-7953D8C74B73}" type="pres">
      <dgm:prSet presAssocID="{BBEBED02-F0CF-4A38-A1F6-ED1234AD9871}" presName="text" presStyleLbl="node1" presStyleIdx="2" presStyleCnt="5">
        <dgm:presLayoutVars>
          <dgm:bulletEnabled val="1"/>
        </dgm:presLayoutVars>
      </dgm:prSet>
      <dgm:spPr/>
      <dgm:t>
        <a:bodyPr/>
        <a:lstStyle/>
        <a:p>
          <a:endParaRPr lang="en-US"/>
        </a:p>
      </dgm:t>
    </dgm:pt>
    <dgm:pt modelId="{D822D54E-D5A6-4262-A508-942558244809}" type="pres">
      <dgm:prSet presAssocID="{BE1D392D-451B-4AAE-8267-AF1CF2C9AD7D}" presName="space" presStyleCnt="0"/>
      <dgm:spPr/>
    </dgm:pt>
    <dgm:pt modelId="{A0E275F4-4AAF-4787-9D81-390F4BF30850}" type="pres">
      <dgm:prSet presAssocID="{4381744F-86DE-41E0-B930-4B9710CA8936}" presName="text" presStyleLbl="node1" presStyleIdx="3" presStyleCnt="5">
        <dgm:presLayoutVars>
          <dgm:bulletEnabled val="1"/>
        </dgm:presLayoutVars>
      </dgm:prSet>
      <dgm:spPr/>
      <dgm:t>
        <a:bodyPr/>
        <a:lstStyle/>
        <a:p>
          <a:endParaRPr lang="en-US"/>
        </a:p>
      </dgm:t>
    </dgm:pt>
    <dgm:pt modelId="{34C41030-3E65-49E5-963F-33A006E3A2C4}" type="pres">
      <dgm:prSet presAssocID="{23198F5A-5810-4B23-B31E-5CB507D2F3B2}" presName="space" presStyleCnt="0"/>
      <dgm:spPr/>
    </dgm:pt>
    <dgm:pt modelId="{126C1E36-8A5D-4EEE-ADEA-F1FBB1B7A264}" type="pres">
      <dgm:prSet presAssocID="{2A0861EE-0C6F-4317-A404-9986A2387ACA}" presName="text" presStyleLbl="node1" presStyleIdx="4" presStyleCnt="5">
        <dgm:presLayoutVars>
          <dgm:bulletEnabled val="1"/>
        </dgm:presLayoutVars>
      </dgm:prSet>
      <dgm:spPr/>
      <dgm:t>
        <a:bodyPr/>
        <a:lstStyle/>
        <a:p>
          <a:endParaRPr lang="en-US"/>
        </a:p>
      </dgm:t>
    </dgm:pt>
  </dgm:ptLst>
  <dgm:cxnLst>
    <dgm:cxn modelId="{5B382DFC-3109-49DE-BE6B-0A1B6D4CF43E}" type="presOf" srcId="{F2E892FC-FBCE-44BC-9197-A57AC9194504}" destId="{B28AFF2B-9C61-48CF-9A85-A119FAD3E6B5}" srcOrd="0" destOrd="0" presId="urn:diagrams.loki3.com/VaryingWidthList"/>
    <dgm:cxn modelId="{C5331788-2AF2-41E8-992A-150064BF62F8}" srcId="{335EA82A-F701-440B-97B2-AFAEE5F7F223}" destId="{F2E892FC-FBCE-44BC-9197-A57AC9194504}" srcOrd="0" destOrd="0" parTransId="{2737171F-3582-49D3-8BB6-AAA69CA153DB}" sibTransId="{F1DD3983-7FB4-46BA-8958-BADE5BA343A2}"/>
    <dgm:cxn modelId="{870BBE63-0866-4BDA-9AC3-F9F1F1F87C89}" type="presOf" srcId="{4381744F-86DE-41E0-B930-4B9710CA8936}" destId="{A0E275F4-4AAF-4787-9D81-390F4BF30850}" srcOrd="0" destOrd="0" presId="urn:diagrams.loki3.com/VaryingWidthList"/>
    <dgm:cxn modelId="{D410C517-47FB-4136-8148-B970F5C5F24D}" type="presOf" srcId="{335EA82A-F701-440B-97B2-AFAEE5F7F223}" destId="{CEAF42E1-5A37-42CD-8E23-E16B469CFA56}" srcOrd="0" destOrd="0" presId="urn:diagrams.loki3.com/VaryingWidthList"/>
    <dgm:cxn modelId="{55FA0EF4-8B51-40C0-8785-DBA53DC3AA11}" srcId="{335EA82A-F701-440B-97B2-AFAEE5F7F223}" destId="{BBEBED02-F0CF-4A38-A1F6-ED1234AD9871}" srcOrd="2" destOrd="0" parTransId="{C5B96000-0ED2-43FC-ADB5-0034DAC6FC82}" sibTransId="{BE1D392D-451B-4AAE-8267-AF1CF2C9AD7D}"/>
    <dgm:cxn modelId="{3A80698E-3129-4017-90B7-5F7D3783B2FE}" type="presOf" srcId="{68C8E3A1-8667-4548-8C53-A09AA8FF89F4}" destId="{C14CA5A0-858A-47E6-991B-6DA15B819A71}" srcOrd="0" destOrd="0" presId="urn:diagrams.loki3.com/VaryingWidthList"/>
    <dgm:cxn modelId="{3CCEBE14-72C1-4C16-9A8B-961FF0002C09}" type="presOf" srcId="{BBEBED02-F0CF-4A38-A1F6-ED1234AD9871}" destId="{B1BCDE27-51F7-414F-A0E7-7953D8C74B73}" srcOrd="0" destOrd="0" presId="urn:diagrams.loki3.com/VaryingWidthList"/>
    <dgm:cxn modelId="{D6BE7DC8-9155-49D2-AB9D-C4DD9D7C816A}" srcId="{335EA82A-F701-440B-97B2-AFAEE5F7F223}" destId="{68C8E3A1-8667-4548-8C53-A09AA8FF89F4}" srcOrd="1" destOrd="0" parTransId="{B6665EC4-925C-42D2-9D20-24D53899DE81}" sibTransId="{CC4B8DE2-6E47-464F-8EB9-36C46E7339B2}"/>
    <dgm:cxn modelId="{A8424E95-8B72-4E66-BE6C-7E74EA24CFF6}" srcId="{335EA82A-F701-440B-97B2-AFAEE5F7F223}" destId="{4381744F-86DE-41E0-B930-4B9710CA8936}" srcOrd="3" destOrd="0" parTransId="{E6D86CB2-94D7-4A52-9948-C329A2256E64}" sibTransId="{23198F5A-5810-4B23-B31E-5CB507D2F3B2}"/>
    <dgm:cxn modelId="{36EE08DD-BEAC-4D4E-9273-468577CD24CB}" type="presOf" srcId="{2A0861EE-0C6F-4317-A404-9986A2387ACA}" destId="{126C1E36-8A5D-4EEE-ADEA-F1FBB1B7A264}" srcOrd="0" destOrd="0" presId="urn:diagrams.loki3.com/VaryingWidthList"/>
    <dgm:cxn modelId="{D08275D4-3B5A-43C7-B2FD-CEB191BD0425}" srcId="{335EA82A-F701-440B-97B2-AFAEE5F7F223}" destId="{2A0861EE-0C6F-4317-A404-9986A2387ACA}" srcOrd="4" destOrd="0" parTransId="{F78567AE-6F3D-4CDB-AB24-06EB4D72C144}" sibTransId="{8CA6FDDF-A030-4548-946E-99ABDBFEE4D3}"/>
    <dgm:cxn modelId="{C617EEDC-0663-486E-A7BA-B1019B92B61C}" type="presParOf" srcId="{CEAF42E1-5A37-42CD-8E23-E16B469CFA56}" destId="{B28AFF2B-9C61-48CF-9A85-A119FAD3E6B5}" srcOrd="0" destOrd="0" presId="urn:diagrams.loki3.com/VaryingWidthList"/>
    <dgm:cxn modelId="{1D81877F-E02C-465A-99DE-321F41EED353}" type="presParOf" srcId="{CEAF42E1-5A37-42CD-8E23-E16B469CFA56}" destId="{85DB1705-E3F5-4A6E-B5E0-A9BE02D8550F}" srcOrd="1" destOrd="0" presId="urn:diagrams.loki3.com/VaryingWidthList"/>
    <dgm:cxn modelId="{B167A2E9-21EC-4A89-AA6C-42F5A601B57E}" type="presParOf" srcId="{CEAF42E1-5A37-42CD-8E23-E16B469CFA56}" destId="{C14CA5A0-858A-47E6-991B-6DA15B819A71}" srcOrd="2" destOrd="0" presId="urn:diagrams.loki3.com/VaryingWidthList"/>
    <dgm:cxn modelId="{E4FCF2B2-8049-4EDE-867B-E105B33F5A36}" type="presParOf" srcId="{CEAF42E1-5A37-42CD-8E23-E16B469CFA56}" destId="{71463E71-46E3-4B57-90FA-9724CC3DF297}" srcOrd="3" destOrd="0" presId="urn:diagrams.loki3.com/VaryingWidthList"/>
    <dgm:cxn modelId="{0B9B851A-02D4-412D-8FA8-BEC2B40E6BB2}" type="presParOf" srcId="{CEAF42E1-5A37-42CD-8E23-E16B469CFA56}" destId="{B1BCDE27-51F7-414F-A0E7-7953D8C74B73}" srcOrd="4" destOrd="0" presId="urn:diagrams.loki3.com/VaryingWidthList"/>
    <dgm:cxn modelId="{470041A9-9400-4880-B2AD-624B8AB20908}" type="presParOf" srcId="{CEAF42E1-5A37-42CD-8E23-E16B469CFA56}" destId="{D822D54E-D5A6-4262-A508-942558244809}" srcOrd="5" destOrd="0" presId="urn:diagrams.loki3.com/VaryingWidthList"/>
    <dgm:cxn modelId="{A6FFFCEC-4C4C-4073-B307-6AA6AA60C06C}" type="presParOf" srcId="{CEAF42E1-5A37-42CD-8E23-E16B469CFA56}" destId="{A0E275F4-4AAF-4787-9D81-390F4BF30850}" srcOrd="6" destOrd="0" presId="urn:diagrams.loki3.com/VaryingWidthList"/>
    <dgm:cxn modelId="{D069F070-F917-47AF-8282-18266566AFE1}" type="presParOf" srcId="{CEAF42E1-5A37-42CD-8E23-E16B469CFA56}" destId="{34C41030-3E65-49E5-963F-33A006E3A2C4}" srcOrd="7" destOrd="0" presId="urn:diagrams.loki3.com/VaryingWidthList"/>
    <dgm:cxn modelId="{FF591101-5000-460B-8858-E5FB42DE82A8}" type="presParOf" srcId="{CEAF42E1-5A37-42CD-8E23-E16B469CFA56}" destId="{126C1E36-8A5D-4EEE-ADEA-F1FBB1B7A264}" srcOrd="8" destOrd="0" presId="urn:diagrams.loki3.com/VaryingWidth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D3A5666-1603-4CF5-9AB7-680484539B7B}" type="doc">
      <dgm:prSet loTypeId="urn:microsoft.com/office/officeart/2005/8/layout/cycle3" loCatId="cycle" qsTypeId="urn:microsoft.com/office/officeart/2005/8/quickstyle/3d3" qsCatId="3D" csTypeId="urn:microsoft.com/office/officeart/2005/8/colors/accent1_2" csCatId="accent1"/>
      <dgm:spPr/>
      <dgm:t>
        <a:bodyPr/>
        <a:lstStyle/>
        <a:p>
          <a:endParaRPr lang="en-US"/>
        </a:p>
      </dgm:t>
    </dgm:pt>
    <dgm:pt modelId="{44684D30-0079-4764-8643-BBA0ED065D74}">
      <dgm:prSet/>
      <dgm:spPr/>
      <dgm:t>
        <a:bodyPr/>
        <a:lstStyle/>
        <a:p>
          <a:pPr rtl="0"/>
          <a:r>
            <a:rPr lang="en-US" b="0" i="0" smtClean="0"/>
            <a:t>Introduction</a:t>
          </a:r>
          <a:endParaRPr lang="en-US"/>
        </a:p>
      </dgm:t>
    </dgm:pt>
    <dgm:pt modelId="{0E268DE9-4A3D-4B1B-9853-B18CC59F5537}" type="parTrans" cxnId="{6BF653DA-0507-42A3-8C9D-D4A0986AF795}">
      <dgm:prSet/>
      <dgm:spPr/>
      <dgm:t>
        <a:bodyPr/>
        <a:lstStyle/>
        <a:p>
          <a:endParaRPr lang="en-US"/>
        </a:p>
      </dgm:t>
    </dgm:pt>
    <dgm:pt modelId="{3CED3869-1C79-4BCA-8BA9-96081E47CAF8}" type="sibTrans" cxnId="{6BF653DA-0507-42A3-8C9D-D4A0986AF795}">
      <dgm:prSet/>
      <dgm:spPr/>
      <dgm:t>
        <a:bodyPr/>
        <a:lstStyle/>
        <a:p>
          <a:endParaRPr lang="en-US"/>
        </a:p>
      </dgm:t>
    </dgm:pt>
    <dgm:pt modelId="{AF857D7E-A158-4103-A90B-53069A3B3718}">
      <dgm:prSet/>
      <dgm:spPr/>
      <dgm:t>
        <a:bodyPr/>
        <a:lstStyle/>
        <a:p>
          <a:pPr rtl="0"/>
          <a:r>
            <a:rPr lang="en-US" b="0" i="0" dirty="0" smtClean="0"/>
            <a:t>Overview of UML notation</a:t>
          </a:r>
          <a:endParaRPr lang="en-US" dirty="0"/>
        </a:p>
      </dgm:t>
    </dgm:pt>
    <dgm:pt modelId="{FCF24D91-B1E2-46D0-BDB3-327498D86D0A}" type="parTrans" cxnId="{8715879B-4DC4-4394-B2AD-0E7405B2D1C6}">
      <dgm:prSet/>
      <dgm:spPr/>
      <dgm:t>
        <a:bodyPr/>
        <a:lstStyle/>
        <a:p>
          <a:endParaRPr lang="en-US"/>
        </a:p>
      </dgm:t>
    </dgm:pt>
    <dgm:pt modelId="{CBBFFDD6-D378-45E6-810E-368BFDBD87C0}" type="sibTrans" cxnId="{8715879B-4DC4-4394-B2AD-0E7405B2D1C6}">
      <dgm:prSet/>
      <dgm:spPr/>
      <dgm:t>
        <a:bodyPr/>
        <a:lstStyle/>
        <a:p>
          <a:endParaRPr lang="en-US"/>
        </a:p>
      </dgm:t>
    </dgm:pt>
    <dgm:pt modelId="{9CAFCF10-FF15-43A2-8BFC-421DC12A53D5}">
      <dgm:prSet/>
      <dgm:spPr/>
      <dgm:t>
        <a:bodyPr/>
        <a:lstStyle/>
        <a:p>
          <a:pPr rtl="0"/>
          <a:r>
            <a:rPr lang="en-US" b="0" i="0" dirty="0" smtClean="0"/>
            <a:t>Software life cycles and processes</a:t>
          </a:r>
          <a:endParaRPr lang="en-US" dirty="0"/>
        </a:p>
      </dgm:t>
    </dgm:pt>
    <dgm:pt modelId="{04B90ABC-784F-4AC4-A5AF-5238FF501C75}" type="parTrans" cxnId="{74C067BD-8B8A-4CCF-8769-F02EF4BB7154}">
      <dgm:prSet/>
      <dgm:spPr/>
      <dgm:t>
        <a:bodyPr/>
        <a:lstStyle/>
        <a:p>
          <a:endParaRPr lang="en-US"/>
        </a:p>
      </dgm:t>
    </dgm:pt>
    <dgm:pt modelId="{D3CAEDF8-D270-4B2B-935D-25AB8B54E4C7}" type="sibTrans" cxnId="{74C067BD-8B8A-4CCF-8769-F02EF4BB7154}">
      <dgm:prSet/>
      <dgm:spPr/>
      <dgm:t>
        <a:bodyPr/>
        <a:lstStyle/>
        <a:p>
          <a:endParaRPr lang="en-US"/>
        </a:p>
      </dgm:t>
    </dgm:pt>
    <dgm:pt modelId="{153357F0-19CE-47E7-A97B-85EA72719F96}">
      <dgm:prSet/>
      <dgm:spPr/>
      <dgm:t>
        <a:bodyPr/>
        <a:lstStyle/>
        <a:p>
          <a:pPr rtl="0"/>
          <a:r>
            <a:rPr lang="en-US" b="0" i="0" dirty="0" smtClean="0"/>
            <a:t>Software design and architecture concepts</a:t>
          </a:r>
          <a:endParaRPr lang="en-US" dirty="0"/>
        </a:p>
      </dgm:t>
    </dgm:pt>
    <dgm:pt modelId="{C3C659A7-890C-449B-834C-08E569667D87}" type="parTrans" cxnId="{3178FB3E-2663-4BD1-A373-818529D374F9}">
      <dgm:prSet/>
      <dgm:spPr/>
      <dgm:t>
        <a:bodyPr/>
        <a:lstStyle/>
        <a:p>
          <a:endParaRPr lang="en-US"/>
        </a:p>
      </dgm:t>
    </dgm:pt>
    <dgm:pt modelId="{0EC46DD0-8F14-449A-B162-19E1907E3D93}" type="sibTrans" cxnId="{3178FB3E-2663-4BD1-A373-818529D374F9}">
      <dgm:prSet/>
      <dgm:spPr/>
      <dgm:t>
        <a:bodyPr/>
        <a:lstStyle/>
        <a:p>
          <a:endParaRPr lang="en-US"/>
        </a:p>
      </dgm:t>
    </dgm:pt>
    <dgm:pt modelId="{3F299722-2906-4060-874B-C193763C4D6B}">
      <dgm:prSet/>
      <dgm:spPr/>
      <dgm:t>
        <a:bodyPr/>
        <a:lstStyle/>
        <a:p>
          <a:pPr rtl="0"/>
          <a:r>
            <a:rPr lang="en-US" b="0" i="0" dirty="0" smtClean="0"/>
            <a:t>Overview of software modeling and design method</a:t>
          </a:r>
          <a:endParaRPr lang="en-US" dirty="0"/>
        </a:p>
      </dgm:t>
    </dgm:pt>
    <dgm:pt modelId="{F285B6BB-0FA2-45A9-B31B-DF4CC909443D}" type="parTrans" cxnId="{5F500EFD-E8F2-4476-9E38-367FE5CC5B85}">
      <dgm:prSet/>
      <dgm:spPr/>
      <dgm:t>
        <a:bodyPr/>
        <a:lstStyle/>
        <a:p>
          <a:endParaRPr lang="en-US"/>
        </a:p>
      </dgm:t>
    </dgm:pt>
    <dgm:pt modelId="{9F4B4667-B6E8-4968-AD35-EC2E4B351C38}" type="sibTrans" cxnId="{5F500EFD-E8F2-4476-9E38-367FE5CC5B85}">
      <dgm:prSet/>
      <dgm:spPr/>
      <dgm:t>
        <a:bodyPr/>
        <a:lstStyle/>
        <a:p>
          <a:endParaRPr lang="en-US"/>
        </a:p>
      </dgm:t>
    </dgm:pt>
    <dgm:pt modelId="{99F52EC4-CEDD-4CDC-810A-46503537B59E}" type="pres">
      <dgm:prSet presAssocID="{DD3A5666-1603-4CF5-9AB7-680484539B7B}" presName="Name0" presStyleCnt="0">
        <dgm:presLayoutVars>
          <dgm:dir/>
          <dgm:resizeHandles val="exact"/>
        </dgm:presLayoutVars>
      </dgm:prSet>
      <dgm:spPr/>
      <dgm:t>
        <a:bodyPr/>
        <a:lstStyle/>
        <a:p>
          <a:endParaRPr lang="en-US"/>
        </a:p>
      </dgm:t>
    </dgm:pt>
    <dgm:pt modelId="{14597BF9-D7BB-4107-A618-4756860AD1AA}" type="pres">
      <dgm:prSet presAssocID="{DD3A5666-1603-4CF5-9AB7-680484539B7B}" presName="cycle" presStyleCnt="0"/>
      <dgm:spPr/>
    </dgm:pt>
    <dgm:pt modelId="{F59963FA-8061-4B2F-802D-A530C418F9CD}" type="pres">
      <dgm:prSet presAssocID="{44684D30-0079-4764-8643-BBA0ED065D74}" presName="nodeFirstNode" presStyleLbl="node1" presStyleIdx="0" presStyleCnt="5">
        <dgm:presLayoutVars>
          <dgm:bulletEnabled val="1"/>
        </dgm:presLayoutVars>
      </dgm:prSet>
      <dgm:spPr/>
      <dgm:t>
        <a:bodyPr/>
        <a:lstStyle/>
        <a:p>
          <a:endParaRPr lang="en-US"/>
        </a:p>
      </dgm:t>
    </dgm:pt>
    <dgm:pt modelId="{7F78C4A0-376D-4300-B1EE-9D6DF9067AD8}" type="pres">
      <dgm:prSet presAssocID="{3CED3869-1C79-4BCA-8BA9-96081E47CAF8}" presName="sibTransFirstNode" presStyleLbl="bgShp" presStyleIdx="0" presStyleCnt="1"/>
      <dgm:spPr/>
      <dgm:t>
        <a:bodyPr/>
        <a:lstStyle/>
        <a:p>
          <a:endParaRPr lang="en-US"/>
        </a:p>
      </dgm:t>
    </dgm:pt>
    <dgm:pt modelId="{56C53AC9-29F6-47BA-8E06-BC9B7D54C126}" type="pres">
      <dgm:prSet presAssocID="{AF857D7E-A158-4103-A90B-53069A3B3718}" presName="nodeFollowingNodes" presStyleLbl="node1" presStyleIdx="1" presStyleCnt="5">
        <dgm:presLayoutVars>
          <dgm:bulletEnabled val="1"/>
        </dgm:presLayoutVars>
      </dgm:prSet>
      <dgm:spPr/>
      <dgm:t>
        <a:bodyPr/>
        <a:lstStyle/>
        <a:p>
          <a:endParaRPr lang="en-US"/>
        </a:p>
      </dgm:t>
    </dgm:pt>
    <dgm:pt modelId="{FE0C6335-EC07-4086-AF35-7193F6008948}" type="pres">
      <dgm:prSet presAssocID="{9CAFCF10-FF15-43A2-8BFC-421DC12A53D5}" presName="nodeFollowingNodes" presStyleLbl="node1" presStyleIdx="2" presStyleCnt="5">
        <dgm:presLayoutVars>
          <dgm:bulletEnabled val="1"/>
        </dgm:presLayoutVars>
      </dgm:prSet>
      <dgm:spPr/>
      <dgm:t>
        <a:bodyPr/>
        <a:lstStyle/>
        <a:p>
          <a:endParaRPr lang="en-US"/>
        </a:p>
      </dgm:t>
    </dgm:pt>
    <dgm:pt modelId="{B76C6BD3-D637-4DBF-91C6-A2C570FAE98A}" type="pres">
      <dgm:prSet presAssocID="{153357F0-19CE-47E7-A97B-85EA72719F96}" presName="nodeFollowingNodes" presStyleLbl="node1" presStyleIdx="3" presStyleCnt="5">
        <dgm:presLayoutVars>
          <dgm:bulletEnabled val="1"/>
        </dgm:presLayoutVars>
      </dgm:prSet>
      <dgm:spPr/>
      <dgm:t>
        <a:bodyPr/>
        <a:lstStyle/>
        <a:p>
          <a:endParaRPr lang="en-US"/>
        </a:p>
      </dgm:t>
    </dgm:pt>
    <dgm:pt modelId="{2FA0ACC5-36F1-40F6-B038-FD3D5584F2AD}" type="pres">
      <dgm:prSet presAssocID="{3F299722-2906-4060-874B-C193763C4D6B}" presName="nodeFollowingNodes" presStyleLbl="node1" presStyleIdx="4" presStyleCnt="5">
        <dgm:presLayoutVars>
          <dgm:bulletEnabled val="1"/>
        </dgm:presLayoutVars>
      </dgm:prSet>
      <dgm:spPr/>
      <dgm:t>
        <a:bodyPr/>
        <a:lstStyle/>
        <a:p>
          <a:endParaRPr lang="en-US"/>
        </a:p>
      </dgm:t>
    </dgm:pt>
  </dgm:ptLst>
  <dgm:cxnLst>
    <dgm:cxn modelId="{5F500EFD-E8F2-4476-9E38-367FE5CC5B85}" srcId="{DD3A5666-1603-4CF5-9AB7-680484539B7B}" destId="{3F299722-2906-4060-874B-C193763C4D6B}" srcOrd="4" destOrd="0" parTransId="{F285B6BB-0FA2-45A9-B31B-DF4CC909443D}" sibTransId="{9F4B4667-B6E8-4968-AD35-EC2E4B351C38}"/>
    <dgm:cxn modelId="{8CB1AC9F-C848-495C-AC6D-037C1D98F022}" type="presOf" srcId="{3CED3869-1C79-4BCA-8BA9-96081E47CAF8}" destId="{7F78C4A0-376D-4300-B1EE-9D6DF9067AD8}" srcOrd="0" destOrd="0" presId="urn:microsoft.com/office/officeart/2005/8/layout/cycle3"/>
    <dgm:cxn modelId="{8715879B-4DC4-4394-B2AD-0E7405B2D1C6}" srcId="{DD3A5666-1603-4CF5-9AB7-680484539B7B}" destId="{AF857D7E-A158-4103-A90B-53069A3B3718}" srcOrd="1" destOrd="0" parTransId="{FCF24D91-B1E2-46D0-BDB3-327498D86D0A}" sibTransId="{CBBFFDD6-D378-45E6-810E-368BFDBD87C0}"/>
    <dgm:cxn modelId="{6BF653DA-0507-42A3-8C9D-D4A0986AF795}" srcId="{DD3A5666-1603-4CF5-9AB7-680484539B7B}" destId="{44684D30-0079-4764-8643-BBA0ED065D74}" srcOrd="0" destOrd="0" parTransId="{0E268DE9-4A3D-4B1B-9853-B18CC59F5537}" sibTransId="{3CED3869-1C79-4BCA-8BA9-96081E47CAF8}"/>
    <dgm:cxn modelId="{733B8D9E-D38C-4842-90F4-7EA8B99ED288}" type="presOf" srcId="{153357F0-19CE-47E7-A97B-85EA72719F96}" destId="{B76C6BD3-D637-4DBF-91C6-A2C570FAE98A}" srcOrd="0" destOrd="0" presId="urn:microsoft.com/office/officeart/2005/8/layout/cycle3"/>
    <dgm:cxn modelId="{D58CBFA9-4C03-471B-BBB8-502FAB365483}" type="presOf" srcId="{DD3A5666-1603-4CF5-9AB7-680484539B7B}" destId="{99F52EC4-CEDD-4CDC-810A-46503537B59E}" srcOrd="0" destOrd="0" presId="urn:microsoft.com/office/officeart/2005/8/layout/cycle3"/>
    <dgm:cxn modelId="{A9A656C0-4210-4462-AA7F-3DE48DE48EDE}" type="presOf" srcId="{9CAFCF10-FF15-43A2-8BFC-421DC12A53D5}" destId="{FE0C6335-EC07-4086-AF35-7193F6008948}" srcOrd="0" destOrd="0" presId="urn:microsoft.com/office/officeart/2005/8/layout/cycle3"/>
    <dgm:cxn modelId="{920722A4-51D9-46B4-BEF0-438280296695}" type="presOf" srcId="{44684D30-0079-4764-8643-BBA0ED065D74}" destId="{F59963FA-8061-4B2F-802D-A530C418F9CD}" srcOrd="0" destOrd="0" presId="urn:microsoft.com/office/officeart/2005/8/layout/cycle3"/>
    <dgm:cxn modelId="{15499B59-905C-4131-AE65-C35030845068}" type="presOf" srcId="{3F299722-2906-4060-874B-C193763C4D6B}" destId="{2FA0ACC5-36F1-40F6-B038-FD3D5584F2AD}" srcOrd="0" destOrd="0" presId="urn:microsoft.com/office/officeart/2005/8/layout/cycle3"/>
    <dgm:cxn modelId="{3178FB3E-2663-4BD1-A373-818529D374F9}" srcId="{DD3A5666-1603-4CF5-9AB7-680484539B7B}" destId="{153357F0-19CE-47E7-A97B-85EA72719F96}" srcOrd="3" destOrd="0" parTransId="{C3C659A7-890C-449B-834C-08E569667D87}" sibTransId="{0EC46DD0-8F14-449A-B162-19E1907E3D93}"/>
    <dgm:cxn modelId="{74C067BD-8B8A-4CCF-8769-F02EF4BB7154}" srcId="{DD3A5666-1603-4CF5-9AB7-680484539B7B}" destId="{9CAFCF10-FF15-43A2-8BFC-421DC12A53D5}" srcOrd="2" destOrd="0" parTransId="{04B90ABC-784F-4AC4-A5AF-5238FF501C75}" sibTransId="{D3CAEDF8-D270-4B2B-935D-25AB8B54E4C7}"/>
    <dgm:cxn modelId="{39292A9C-8DF5-46DC-8691-77D35FAA682B}" type="presOf" srcId="{AF857D7E-A158-4103-A90B-53069A3B3718}" destId="{56C53AC9-29F6-47BA-8E06-BC9B7D54C126}" srcOrd="0" destOrd="0" presId="urn:microsoft.com/office/officeart/2005/8/layout/cycle3"/>
    <dgm:cxn modelId="{498E4827-DBD4-4C74-A307-7A85F4EC60BE}" type="presParOf" srcId="{99F52EC4-CEDD-4CDC-810A-46503537B59E}" destId="{14597BF9-D7BB-4107-A618-4756860AD1AA}" srcOrd="0" destOrd="0" presId="urn:microsoft.com/office/officeart/2005/8/layout/cycle3"/>
    <dgm:cxn modelId="{66CD5AE0-8653-452F-93D5-687A00E0336B}" type="presParOf" srcId="{14597BF9-D7BB-4107-A618-4756860AD1AA}" destId="{F59963FA-8061-4B2F-802D-A530C418F9CD}" srcOrd="0" destOrd="0" presId="urn:microsoft.com/office/officeart/2005/8/layout/cycle3"/>
    <dgm:cxn modelId="{CDF75246-E1CC-4A77-AD6F-8BA83529C05F}" type="presParOf" srcId="{14597BF9-D7BB-4107-A618-4756860AD1AA}" destId="{7F78C4A0-376D-4300-B1EE-9D6DF9067AD8}" srcOrd="1" destOrd="0" presId="urn:microsoft.com/office/officeart/2005/8/layout/cycle3"/>
    <dgm:cxn modelId="{AF474B3B-D1BD-4DDF-BA19-EEC4BF4E1B63}" type="presParOf" srcId="{14597BF9-D7BB-4107-A618-4756860AD1AA}" destId="{56C53AC9-29F6-47BA-8E06-BC9B7D54C126}" srcOrd="2" destOrd="0" presId="urn:microsoft.com/office/officeart/2005/8/layout/cycle3"/>
    <dgm:cxn modelId="{1D6269BE-0B85-449F-8FB7-1694C39FA4DA}" type="presParOf" srcId="{14597BF9-D7BB-4107-A618-4756860AD1AA}" destId="{FE0C6335-EC07-4086-AF35-7193F6008948}" srcOrd="3" destOrd="0" presId="urn:microsoft.com/office/officeart/2005/8/layout/cycle3"/>
    <dgm:cxn modelId="{96FCA3F4-685B-4E40-8B30-595794E83593}" type="presParOf" srcId="{14597BF9-D7BB-4107-A618-4756860AD1AA}" destId="{B76C6BD3-D637-4DBF-91C6-A2C570FAE98A}" srcOrd="4" destOrd="0" presId="urn:microsoft.com/office/officeart/2005/8/layout/cycle3"/>
    <dgm:cxn modelId="{811778C5-3371-40B4-B33F-2E2D24B21659}" type="presParOf" srcId="{14597BF9-D7BB-4107-A618-4756860AD1AA}" destId="{2FA0ACC5-36F1-40F6-B038-FD3D5584F2AD}" srcOrd="5"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05D880B-6CCB-4D21-85E0-DC98982B366B}" type="doc">
      <dgm:prSet loTypeId="urn:microsoft.com/office/officeart/2005/8/layout/hProcess11" loCatId="process" qsTypeId="urn:microsoft.com/office/officeart/2005/8/quickstyle/3d3" qsCatId="3D" csTypeId="urn:microsoft.com/office/officeart/2005/8/colors/colorful1" csCatId="colorful"/>
      <dgm:spPr/>
      <dgm:t>
        <a:bodyPr/>
        <a:lstStyle/>
        <a:p>
          <a:endParaRPr lang="en-US"/>
        </a:p>
      </dgm:t>
    </dgm:pt>
    <dgm:pt modelId="{59B5D3CE-6721-44BE-BE93-BD49AA6B675B}">
      <dgm:prSet/>
      <dgm:spPr/>
      <dgm:t>
        <a:bodyPr/>
        <a:lstStyle/>
        <a:p>
          <a:pPr rtl="0"/>
          <a:r>
            <a:rPr lang="en-US" b="0" i="0" dirty="0" smtClean="0">
              <a:latin typeface="Roboto Condensed Light" panose="020B0604020202020204" charset="0"/>
              <a:ea typeface="Roboto Condensed Light" panose="020B0604020202020204" charset="0"/>
            </a:rPr>
            <a:t>Use case modeling</a:t>
          </a:r>
          <a:endParaRPr lang="en-US" dirty="0">
            <a:latin typeface="Roboto Condensed Light" panose="020B0604020202020204" charset="0"/>
            <a:ea typeface="Roboto Condensed Light" panose="020B0604020202020204" charset="0"/>
          </a:endParaRPr>
        </a:p>
      </dgm:t>
    </dgm:pt>
    <dgm:pt modelId="{E301B884-4B07-499C-885C-361305E726BB}" type="parTrans" cxnId="{D950714F-7629-4B47-A635-175E515FB51A}">
      <dgm:prSet/>
      <dgm:spPr/>
      <dgm:t>
        <a:bodyPr/>
        <a:lstStyle/>
        <a:p>
          <a:endParaRPr lang="en-US">
            <a:latin typeface="Roboto Condensed Light" panose="020B0604020202020204" charset="0"/>
            <a:ea typeface="Roboto Condensed Light" panose="020B0604020202020204" charset="0"/>
          </a:endParaRPr>
        </a:p>
      </dgm:t>
    </dgm:pt>
    <dgm:pt modelId="{6D082D54-BDDF-4026-97CC-29E8368C7E7B}" type="sibTrans" cxnId="{D950714F-7629-4B47-A635-175E515FB51A}">
      <dgm:prSet/>
      <dgm:spPr/>
      <dgm:t>
        <a:bodyPr/>
        <a:lstStyle/>
        <a:p>
          <a:endParaRPr lang="en-US">
            <a:latin typeface="Roboto Condensed Light" panose="020B0604020202020204" charset="0"/>
            <a:ea typeface="Roboto Condensed Light" panose="020B0604020202020204" charset="0"/>
          </a:endParaRPr>
        </a:p>
      </dgm:t>
    </dgm:pt>
    <dgm:pt modelId="{67F548F7-7E8C-4870-95DB-139E0BB7E70F}">
      <dgm:prSet/>
      <dgm:spPr/>
      <dgm:t>
        <a:bodyPr/>
        <a:lstStyle/>
        <a:p>
          <a:pPr rtl="0"/>
          <a:r>
            <a:rPr lang="en-US" b="0" i="0" dirty="0" smtClean="0">
              <a:latin typeface="Roboto Condensed Light" panose="020B0604020202020204" charset="0"/>
              <a:ea typeface="Roboto Condensed Light" panose="020B0604020202020204" charset="0"/>
            </a:rPr>
            <a:t>Static modeling</a:t>
          </a:r>
          <a:endParaRPr lang="en-US" dirty="0">
            <a:latin typeface="Roboto Condensed Light" panose="020B0604020202020204" charset="0"/>
            <a:ea typeface="Roboto Condensed Light" panose="020B0604020202020204" charset="0"/>
          </a:endParaRPr>
        </a:p>
      </dgm:t>
    </dgm:pt>
    <dgm:pt modelId="{A75D059F-BED4-4EF4-9BE5-B2F790493539}" type="parTrans" cxnId="{97069B9D-EF1F-4863-A468-97460D5617DC}">
      <dgm:prSet/>
      <dgm:spPr/>
      <dgm:t>
        <a:bodyPr/>
        <a:lstStyle/>
        <a:p>
          <a:endParaRPr lang="en-US">
            <a:latin typeface="Roboto Condensed Light" panose="020B0604020202020204" charset="0"/>
            <a:ea typeface="Roboto Condensed Light" panose="020B0604020202020204" charset="0"/>
          </a:endParaRPr>
        </a:p>
      </dgm:t>
    </dgm:pt>
    <dgm:pt modelId="{8E45FEF3-A9BC-4F3C-8BF0-56129E30B08D}" type="sibTrans" cxnId="{97069B9D-EF1F-4863-A468-97460D5617DC}">
      <dgm:prSet/>
      <dgm:spPr/>
      <dgm:t>
        <a:bodyPr/>
        <a:lstStyle/>
        <a:p>
          <a:endParaRPr lang="en-US">
            <a:latin typeface="Roboto Condensed Light" panose="020B0604020202020204" charset="0"/>
            <a:ea typeface="Roboto Condensed Light" panose="020B0604020202020204" charset="0"/>
          </a:endParaRPr>
        </a:p>
      </dgm:t>
    </dgm:pt>
    <dgm:pt modelId="{BDD3E041-7A6B-4997-881C-68E1BBC44998}">
      <dgm:prSet/>
      <dgm:spPr/>
      <dgm:t>
        <a:bodyPr/>
        <a:lstStyle/>
        <a:p>
          <a:pPr rtl="0"/>
          <a:r>
            <a:rPr lang="en-US" b="0" i="0" smtClean="0">
              <a:latin typeface="Roboto Condensed Light" panose="020B0604020202020204" charset="0"/>
              <a:ea typeface="Roboto Condensed Light" panose="020B0604020202020204" charset="0"/>
            </a:rPr>
            <a:t>Object and class structuring</a:t>
          </a:r>
          <a:endParaRPr lang="en-US">
            <a:latin typeface="Roboto Condensed Light" panose="020B0604020202020204" charset="0"/>
            <a:ea typeface="Roboto Condensed Light" panose="020B0604020202020204" charset="0"/>
          </a:endParaRPr>
        </a:p>
      </dgm:t>
    </dgm:pt>
    <dgm:pt modelId="{4FDDFB8F-CA93-46F5-8FCA-62A5C321348F}" type="parTrans" cxnId="{E91D8DBB-6BF9-4D9A-86C0-68414A81628B}">
      <dgm:prSet/>
      <dgm:spPr/>
      <dgm:t>
        <a:bodyPr/>
        <a:lstStyle/>
        <a:p>
          <a:endParaRPr lang="en-US">
            <a:latin typeface="Roboto Condensed Light" panose="020B0604020202020204" charset="0"/>
            <a:ea typeface="Roboto Condensed Light" panose="020B0604020202020204" charset="0"/>
          </a:endParaRPr>
        </a:p>
      </dgm:t>
    </dgm:pt>
    <dgm:pt modelId="{5886A61B-C191-49D5-8D3F-83623B5893B9}" type="sibTrans" cxnId="{E91D8DBB-6BF9-4D9A-86C0-68414A81628B}">
      <dgm:prSet/>
      <dgm:spPr/>
      <dgm:t>
        <a:bodyPr/>
        <a:lstStyle/>
        <a:p>
          <a:endParaRPr lang="en-US">
            <a:latin typeface="Roboto Condensed Light" panose="020B0604020202020204" charset="0"/>
            <a:ea typeface="Roboto Condensed Light" panose="020B0604020202020204" charset="0"/>
          </a:endParaRPr>
        </a:p>
      </dgm:t>
    </dgm:pt>
    <dgm:pt modelId="{75D45DBE-491D-4BB6-9AF7-99160A6630FD}">
      <dgm:prSet/>
      <dgm:spPr/>
      <dgm:t>
        <a:bodyPr/>
        <a:lstStyle/>
        <a:p>
          <a:pPr rtl="0"/>
          <a:r>
            <a:rPr lang="en-US" b="0" i="0" smtClean="0">
              <a:latin typeface="Roboto Condensed Light" panose="020B0604020202020204" charset="0"/>
              <a:ea typeface="Roboto Condensed Light" panose="020B0604020202020204" charset="0"/>
            </a:rPr>
            <a:t>Dynamic interaction modeling</a:t>
          </a:r>
          <a:endParaRPr lang="en-US">
            <a:latin typeface="Roboto Condensed Light" panose="020B0604020202020204" charset="0"/>
            <a:ea typeface="Roboto Condensed Light" panose="020B0604020202020204" charset="0"/>
          </a:endParaRPr>
        </a:p>
      </dgm:t>
    </dgm:pt>
    <dgm:pt modelId="{A768EB9B-174F-441F-A623-9475BD2EBEB5}" type="parTrans" cxnId="{A44C402D-A182-469D-831C-ABEF66C8F8AA}">
      <dgm:prSet/>
      <dgm:spPr/>
      <dgm:t>
        <a:bodyPr/>
        <a:lstStyle/>
        <a:p>
          <a:endParaRPr lang="en-US">
            <a:latin typeface="Roboto Condensed Light" panose="020B0604020202020204" charset="0"/>
            <a:ea typeface="Roboto Condensed Light" panose="020B0604020202020204" charset="0"/>
          </a:endParaRPr>
        </a:p>
      </dgm:t>
    </dgm:pt>
    <dgm:pt modelId="{2991709A-A8E2-46BA-9470-6CD6EA174705}" type="sibTrans" cxnId="{A44C402D-A182-469D-831C-ABEF66C8F8AA}">
      <dgm:prSet/>
      <dgm:spPr/>
      <dgm:t>
        <a:bodyPr/>
        <a:lstStyle/>
        <a:p>
          <a:endParaRPr lang="en-US">
            <a:latin typeface="Roboto Condensed Light" panose="020B0604020202020204" charset="0"/>
            <a:ea typeface="Roboto Condensed Light" panose="020B0604020202020204" charset="0"/>
          </a:endParaRPr>
        </a:p>
      </dgm:t>
    </dgm:pt>
    <dgm:pt modelId="{40D730AA-039E-4184-B08E-5FB49C41FBE8}">
      <dgm:prSet/>
      <dgm:spPr/>
      <dgm:t>
        <a:bodyPr/>
        <a:lstStyle/>
        <a:p>
          <a:pPr rtl="0"/>
          <a:r>
            <a:rPr lang="en-US" b="0" i="0" smtClean="0">
              <a:latin typeface="Roboto Condensed Light" panose="020B0604020202020204" charset="0"/>
              <a:ea typeface="Roboto Condensed Light" panose="020B0604020202020204" charset="0"/>
            </a:rPr>
            <a:t>Finite state machines and statecharts</a:t>
          </a:r>
          <a:endParaRPr lang="en-US">
            <a:latin typeface="Roboto Condensed Light" panose="020B0604020202020204" charset="0"/>
            <a:ea typeface="Roboto Condensed Light" panose="020B0604020202020204" charset="0"/>
          </a:endParaRPr>
        </a:p>
      </dgm:t>
    </dgm:pt>
    <dgm:pt modelId="{F91C1330-12E5-4824-AD0B-7ABE800E8F83}" type="parTrans" cxnId="{8C623D12-0736-4524-80F2-8B7336440999}">
      <dgm:prSet/>
      <dgm:spPr/>
      <dgm:t>
        <a:bodyPr/>
        <a:lstStyle/>
        <a:p>
          <a:endParaRPr lang="en-US">
            <a:latin typeface="Roboto Condensed Light" panose="020B0604020202020204" charset="0"/>
            <a:ea typeface="Roboto Condensed Light" panose="020B0604020202020204" charset="0"/>
          </a:endParaRPr>
        </a:p>
      </dgm:t>
    </dgm:pt>
    <dgm:pt modelId="{09D8D830-C9BB-4C63-A666-097127022389}" type="sibTrans" cxnId="{8C623D12-0736-4524-80F2-8B7336440999}">
      <dgm:prSet/>
      <dgm:spPr/>
      <dgm:t>
        <a:bodyPr/>
        <a:lstStyle/>
        <a:p>
          <a:endParaRPr lang="en-US">
            <a:latin typeface="Roboto Condensed Light" panose="020B0604020202020204" charset="0"/>
            <a:ea typeface="Roboto Condensed Light" panose="020B0604020202020204" charset="0"/>
          </a:endParaRPr>
        </a:p>
      </dgm:t>
    </dgm:pt>
    <dgm:pt modelId="{22CF0FBE-EC4E-483F-88C1-20112463C806}">
      <dgm:prSet/>
      <dgm:spPr/>
      <dgm:t>
        <a:bodyPr/>
        <a:lstStyle/>
        <a:p>
          <a:pPr rtl="0"/>
          <a:r>
            <a:rPr lang="en-US" b="0" i="0" dirty="0" smtClean="0">
              <a:latin typeface="Roboto Condensed Light" panose="020B0604020202020204" charset="0"/>
              <a:ea typeface="Roboto Condensed Light" panose="020B0604020202020204" charset="0"/>
            </a:rPr>
            <a:t>State-dependent dynamic interaction modeling</a:t>
          </a:r>
          <a:endParaRPr lang="en-US" dirty="0">
            <a:latin typeface="Roboto Condensed Light" panose="020B0604020202020204" charset="0"/>
            <a:ea typeface="Roboto Condensed Light" panose="020B0604020202020204" charset="0"/>
          </a:endParaRPr>
        </a:p>
      </dgm:t>
    </dgm:pt>
    <dgm:pt modelId="{AB02E052-9563-4543-9B70-3CC7CBC89CE8}" type="parTrans" cxnId="{BE8C7EAD-122D-4C0A-9A80-A27A97E30DEE}">
      <dgm:prSet/>
      <dgm:spPr/>
      <dgm:t>
        <a:bodyPr/>
        <a:lstStyle/>
        <a:p>
          <a:endParaRPr lang="en-US">
            <a:latin typeface="Roboto Condensed Light" panose="020B0604020202020204" charset="0"/>
            <a:ea typeface="Roboto Condensed Light" panose="020B0604020202020204" charset="0"/>
          </a:endParaRPr>
        </a:p>
      </dgm:t>
    </dgm:pt>
    <dgm:pt modelId="{FFC710E1-B2B9-4A8C-AA3B-405A79AEF84B}" type="sibTrans" cxnId="{BE8C7EAD-122D-4C0A-9A80-A27A97E30DEE}">
      <dgm:prSet/>
      <dgm:spPr/>
      <dgm:t>
        <a:bodyPr/>
        <a:lstStyle/>
        <a:p>
          <a:endParaRPr lang="en-US">
            <a:latin typeface="Roboto Condensed Light" panose="020B0604020202020204" charset="0"/>
            <a:ea typeface="Roboto Condensed Light" panose="020B0604020202020204" charset="0"/>
          </a:endParaRPr>
        </a:p>
      </dgm:t>
    </dgm:pt>
    <dgm:pt modelId="{6D7F8784-7583-4D6B-A8A5-89505292E007}" type="pres">
      <dgm:prSet presAssocID="{D05D880B-6CCB-4D21-85E0-DC98982B366B}" presName="Name0" presStyleCnt="0">
        <dgm:presLayoutVars>
          <dgm:dir/>
          <dgm:resizeHandles val="exact"/>
        </dgm:presLayoutVars>
      </dgm:prSet>
      <dgm:spPr/>
      <dgm:t>
        <a:bodyPr/>
        <a:lstStyle/>
        <a:p>
          <a:endParaRPr lang="en-US"/>
        </a:p>
      </dgm:t>
    </dgm:pt>
    <dgm:pt modelId="{6C8D8BA9-58EE-4D94-A367-817A07148DA0}" type="pres">
      <dgm:prSet presAssocID="{D05D880B-6CCB-4D21-85E0-DC98982B366B}" presName="arrow" presStyleLbl="bgShp" presStyleIdx="0" presStyleCnt="1"/>
      <dgm:spPr/>
      <dgm:t>
        <a:bodyPr/>
        <a:lstStyle/>
        <a:p>
          <a:endParaRPr lang="en-US"/>
        </a:p>
      </dgm:t>
    </dgm:pt>
    <dgm:pt modelId="{19C0A4E7-7154-41A4-B4C5-D60749044B8C}" type="pres">
      <dgm:prSet presAssocID="{D05D880B-6CCB-4D21-85E0-DC98982B366B}" presName="points" presStyleCnt="0"/>
      <dgm:spPr/>
    </dgm:pt>
    <dgm:pt modelId="{5B69BAFC-6791-4BD4-976C-5B1B58D5F112}" type="pres">
      <dgm:prSet presAssocID="{59B5D3CE-6721-44BE-BE93-BD49AA6B675B}" presName="compositeA" presStyleCnt="0"/>
      <dgm:spPr/>
    </dgm:pt>
    <dgm:pt modelId="{8F2911E5-D676-4D95-8AB1-3B0F51273687}" type="pres">
      <dgm:prSet presAssocID="{59B5D3CE-6721-44BE-BE93-BD49AA6B675B}" presName="textA" presStyleLbl="revTx" presStyleIdx="0" presStyleCnt="6">
        <dgm:presLayoutVars>
          <dgm:bulletEnabled val="1"/>
        </dgm:presLayoutVars>
      </dgm:prSet>
      <dgm:spPr/>
      <dgm:t>
        <a:bodyPr/>
        <a:lstStyle/>
        <a:p>
          <a:endParaRPr lang="en-US"/>
        </a:p>
      </dgm:t>
    </dgm:pt>
    <dgm:pt modelId="{415FB52C-B96C-4950-BAC1-277C177BAC00}" type="pres">
      <dgm:prSet presAssocID="{59B5D3CE-6721-44BE-BE93-BD49AA6B675B}" presName="circleA" presStyleLbl="node1" presStyleIdx="0" presStyleCnt="6"/>
      <dgm:spPr/>
    </dgm:pt>
    <dgm:pt modelId="{1F7EADF8-1BBF-419A-A686-0FAB50B6BC88}" type="pres">
      <dgm:prSet presAssocID="{59B5D3CE-6721-44BE-BE93-BD49AA6B675B}" presName="spaceA" presStyleCnt="0"/>
      <dgm:spPr/>
    </dgm:pt>
    <dgm:pt modelId="{3F6478A9-828E-49AC-8DD8-379F9233EA48}" type="pres">
      <dgm:prSet presAssocID="{6D082D54-BDDF-4026-97CC-29E8368C7E7B}" presName="space" presStyleCnt="0"/>
      <dgm:spPr/>
    </dgm:pt>
    <dgm:pt modelId="{AAB47D0E-F09A-4F9B-8548-F3183E00DCBB}" type="pres">
      <dgm:prSet presAssocID="{67F548F7-7E8C-4870-95DB-139E0BB7E70F}" presName="compositeB" presStyleCnt="0"/>
      <dgm:spPr/>
    </dgm:pt>
    <dgm:pt modelId="{9773400A-BD1F-44EB-824B-63B941307FE7}" type="pres">
      <dgm:prSet presAssocID="{67F548F7-7E8C-4870-95DB-139E0BB7E70F}" presName="textB" presStyleLbl="revTx" presStyleIdx="1" presStyleCnt="6">
        <dgm:presLayoutVars>
          <dgm:bulletEnabled val="1"/>
        </dgm:presLayoutVars>
      </dgm:prSet>
      <dgm:spPr/>
      <dgm:t>
        <a:bodyPr/>
        <a:lstStyle/>
        <a:p>
          <a:endParaRPr lang="en-US"/>
        </a:p>
      </dgm:t>
    </dgm:pt>
    <dgm:pt modelId="{5E62359A-84D6-4760-A407-50C8660FF3AB}" type="pres">
      <dgm:prSet presAssocID="{67F548F7-7E8C-4870-95DB-139E0BB7E70F}" presName="circleB" presStyleLbl="node1" presStyleIdx="1" presStyleCnt="6"/>
      <dgm:spPr/>
    </dgm:pt>
    <dgm:pt modelId="{146AA830-932D-4393-9C72-A9AB2DD9342E}" type="pres">
      <dgm:prSet presAssocID="{67F548F7-7E8C-4870-95DB-139E0BB7E70F}" presName="spaceB" presStyleCnt="0"/>
      <dgm:spPr/>
    </dgm:pt>
    <dgm:pt modelId="{2F042D8C-2030-4992-B64F-C81BB25CD851}" type="pres">
      <dgm:prSet presAssocID="{8E45FEF3-A9BC-4F3C-8BF0-56129E30B08D}" presName="space" presStyleCnt="0"/>
      <dgm:spPr/>
    </dgm:pt>
    <dgm:pt modelId="{E1BBEEB8-40D3-405B-AE87-6A2DA10BC9A3}" type="pres">
      <dgm:prSet presAssocID="{BDD3E041-7A6B-4997-881C-68E1BBC44998}" presName="compositeA" presStyleCnt="0"/>
      <dgm:spPr/>
    </dgm:pt>
    <dgm:pt modelId="{88294519-68DE-4B48-A89F-0053C34F4764}" type="pres">
      <dgm:prSet presAssocID="{BDD3E041-7A6B-4997-881C-68E1BBC44998}" presName="textA" presStyleLbl="revTx" presStyleIdx="2" presStyleCnt="6">
        <dgm:presLayoutVars>
          <dgm:bulletEnabled val="1"/>
        </dgm:presLayoutVars>
      </dgm:prSet>
      <dgm:spPr/>
      <dgm:t>
        <a:bodyPr/>
        <a:lstStyle/>
        <a:p>
          <a:endParaRPr lang="en-US"/>
        </a:p>
      </dgm:t>
    </dgm:pt>
    <dgm:pt modelId="{40066EBB-38B1-499A-838B-6B387C0F22C6}" type="pres">
      <dgm:prSet presAssocID="{BDD3E041-7A6B-4997-881C-68E1BBC44998}" presName="circleA" presStyleLbl="node1" presStyleIdx="2" presStyleCnt="6"/>
      <dgm:spPr/>
    </dgm:pt>
    <dgm:pt modelId="{0BF0A089-47B3-4F3D-A754-E682EC3F4F9B}" type="pres">
      <dgm:prSet presAssocID="{BDD3E041-7A6B-4997-881C-68E1BBC44998}" presName="spaceA" presStyleCnt="0"/>
      <dgm:spPr/>
    </dgm:pt>
    <dgm:pt modelId="{31EAFEC8-F421-4DD1-80C4-B9DF2490082B}" type="pres">
      <dgm:prSet presAssocID="{5886A61B-C191-49D5-8D3F-83623B5893B9}" presName="space" presStyleCnt="0"/>
      <dgm:spPr/>
    </dgm:pt>
    <dgm:pt modelId="{411567D4-B457-47B5-A308-E652308F976F}" type="pres">
      <dgm:prSet presAssocID="{75D45DBE-491D-4BB6-9AF7-99160A6630FD}" presName="compositeB" presStyleCnt="0"/>
      <dgm:spPr/>
    </dgm:pt>
    <dgm:pt modelId="{1E946F0D-68E1-4998-927E-77883D22E468}" type="pres">
      <dgm:prSet presAssocID="{75D45DBE-491D-4BB6-9AF7-99160A6630FD}" presName="textB" presStyleLbl="revTx" presStyleIdx="3" presStyleCnt="6">
        <dgm:presLayoutVars>
          <dgm:bulletEnabled val="1"/>
        </dgm:presLayoutVars>
      </dgm:prSet>
      <dgm:spPr/>
      <dgm:t>
        <a:bodyPr/>
        <a:lstStyle/>
        <a:p>
          <a:endParaRPr lang="en-US"/>
        </a:p>
      </dgm:t>
    </dgm:pt>
    <dgm:pt modelId="{E4606229-E6ED-4EB4-819F-3B69F384A9D1}" type="pres">
      <dgm:prSet presAssocID="{75D45DBE-491D-4BB6-9AF7-99160A6630FD}" presName="circleB" presStyleLbl="node1" presStyleIdx="3" presStyleCnt="6"/>
      <dgm:spPr/>
    </dgm:pt>
    <dgm:pt modelId="{08080F85-98A7-474D-B282-A9704FA2DEFE}" type="pres">
      <dgm:prSet presAssocID="{75D45DBE-491D-4BB6-9AF7-99160A6630FD}" presName="spaceB" presStyleCnt="0"/>
      <dgm:spPr/>
    </dgm:pt>
    <dgm:pt modelId="{6D176279-007C-4C1D-9FBE-BEB5BF13D2F5}" type="pres">
      <dgm:prSet presAssocID="{2991709A-A8E2-46BA-9470-6CD6EA174705}" presName="space" presStyleCnt="0"/>
      <dgm:spPr/>
    </dgm:pt>
    <dgm:pt modelId="{B8E54A3F-48E1-4401-92A5-283FD527F5E0}" type="pres">
      <dgm:prSet presAssocID="{40D730AA-039E-4184-B08E-5FB49C41FBE8}" presName="compositeA" presStyleCnt="0"/>
      <dgm:spPr/>
    </dgm:pt>
    <dgm:pt modelId="{C4DB367A-0BDD-409A-9D2D-18A1BFB13FE9}" type="pres">
      <dgm:prSet presAssocID="{40D730AA-039E-4184-B08E-5FB49C41FBE8}" presName="textA" presStyleLbl="revTx" presStyleIdx="4" presStyleCnt="6">
        <dgm:presLayoutVars>
          <dgm:bulletEnabled val="1"/>
        </dgm:presLayoutVars>
      </dgm:prSet>
      <dgm:spPr/>
      <dgm:t>
        <a:bodyPr/>
        <a:lstStyle/>
        <a:p>
          <a:endParaRPr lang="en-US"/>
        </a:p>
      </dgm:t>
    </dgm:pt>
    <dgm:pt modelId="{17012D28-03CF-4758-8EF6-0704A1B47F45}" type="pres">
      <dgm:prSet presAssocID="{40D730AA-039E-4184-B08E-5FB49C41FBE8}" presName="circleA" presStyleLbl="node1" presStyleIdx="4" presStyleCnt="6"/>
      <dgm:spPr/>
    </dgm:pt>
    <dgm:pt modelId="{60BBB2A4-D81E-442E-8FE6-51563BDF0545}" type="pres">
      <dgm:prSet presAssocID="{40D730AA-039E-4184-B08E-5FB49C41FBE8}" presName="spaceA" presStyleCnt="0"/>
      <dgm:spPr/>
    </dgm:pt>
    <dgm:pt modelId="{E22190B8-8BC9-4248-9CC9-2703BA487121}" type="pres">
      <dgm:prSet presAssocID="{09D8D830-C9BB-4C63-A666-097127022389}" presName="space" presStyleCnt="0"/>
      <dgm:spPr/>
    </dgm:pt>
    <dgm:pt modelId="{63653220-0C61-4D3C-9E94-AC84A0883F07}" type="pres">
      <dgm:prSet presAssocID="{22CF0FBE-EC4E-483F-88C1-20112463C806}" presName="compositeB" presStyleCnt="0"/>
      <dgm:spPr/>
    </dgm:pt>
    <dgm:pt modelId="{467A5BBF-F53D-4ACE-8391-6109B1C29B9C}" type="pres">
      <dgm:prSet presAssocID="{22CF0FBE-EC4E-483F-88C1-20112463C806}" presName="textB" presStyleLbl="revTx" presStyleIdx="5" presStyleCnt="6">
        <dgm:presLayoutVars>
          <dgm:bulletEnabled val="1"/>
        </dgm:presLayoutVars>
      </dgm:prSet>
      <dgm:spPr/>
      <dgm:t>
        <a:bodyPr/>
        <a:lstStyle/>
        <a:p>
          <a:endParaRPr lang="en-US"/>
        </a:p>
      </dgm:t>
    </dgm:pt>
    <dgm:pt modelId="{7D71DD44-DC9C-4B11-ABE9-7A844B764AED}" type="pres">
      <dgm:prSet presAssocID="{22CF0FBE-EC4E-483F-88C1-20112463C806}" presName="circleB" presStyleLbl="node1" presStyleIdx="5" presStyleCnt="6"/>
      <dgm:spPr/>
    </dgm:pt>
    <dgm:pt modelId="{BE5D8DC9-3878-4070-8398-EC5D7BBD76A6}" type="pres">
      <dgm:prSet presAssocID="{22CF0FBE-EC4E-483F-88C1-20112463C806}" presName="spaceB" presStyleCnt="0"/>
      <dgm:spPr/>
    </dgm:pt>
  </dgm:ptLst>
  <dgm:cxnLst>
    <dgm:cxn modelId="{4274B7DB-702C-4DAA-B6E6-24BC2D825A48}" type="presOf" srcId="{BDD3E041-7A6B-4997-881C-68E1BBC44998}" destId="{88294519-68DE-4B48-A89F-0053C34F4764}" srcOrd="0" destOrd="0" presId="urn:microsoft.com/office/officeart/2005/8/layout/hProcess11"/>
    <dgm:cxn modelId="{A44C402D-A182-469D-831C-ABEF66C8F8AA}" srcId="{D05D880B-6CCB-4D21-85E0-DC98982B366B}" destId="{75D45DBE-491D-4BB6-9AF7-99160A6630FD}" srcOrd="3" destOrd="0" parTransId="{A768EB9B-174F-441F-A623-9475BD2EBEB5}" sibTransId="{2991709A-A8E2-46BA-9470-6CD6EA174705}"/>
    <dgm:cxn modelId="{6AC7FC58-EA4A-4A5C-A697-174FC695168A}" type="presOf" srcId="{D05D880B-6CCB-4D21-85E0-DC98982B366B}" destId="{6D7F8784-7583-4D6B-A8A5-89505292E007}" srcOrd="0" destOrd="0" presId="urn:microsoft.com/office/officeart/2005/8/layout/hProcess11"/>
    <dgm:cxn modelId="{D950714F-7629-4B47-A635-175E515FB51A}" srcId="{D05D880B-6CCB-4D21-85E0-DC98982B366B}" destId="{59B5D3CE-6721-44BE-BE93-BD49AA6B675B}" srcOrd="0" destOrd="0" parTransId="{E301B884-4B07-499C-885C-361305E726BB}" sibTransId="{6D082D54-BDDF-4026-97CC-29E8368C7E7B}"/>
    <dgm:cxn modelId="{9EE910D8-FC18-4920-A90F-E4A3CD82C10A}" type="presOf" srcId="{75D45DBE-491D-4BB6-9AF7-99160A6630FD}" destId="{1E946F0D-68E1-4998-927E-77883D22E468}" srcOrd="0" destOrd="0" presId="urn:microsoft.com/office/officeart/2005/8/layout/hProcess11"/>
    <dgm:cxn modelId="{C68EFD3F-F071-4352-9F23-813B3A2F42AD}" type="presOf" srcId="{59B5D3CE-6721-44BE-BE93-BD49AA6B675B}" destId="{8F2911E5-D676-4D95-8AB1-3B0F51273687}" srcOrd="0" destOrd="0" presId="urn:microsoft.com/office/officeart/2005/8/layout/hProcess11"/>
    <dgm:cxn modelId="{E91D8DBB-6BF9-4D9A-86C0-68414A81628B}" srcId="{D05D880B-6CCB-4D21-85E0-DC98982B366B}" destId="{BDD3E041-7A6B-4997-881C-68E1BBC44998}" srcOrd="2" destOrd="0" parTransId="{4FDDFB8F-CA93-46F5-8FCA-62A5C321348F}" sibTransId="{5886A61B-C191-49D5-8D3F-83623B5893B9}"/>
    <dgm:cxn modelId="{BE8C7EAD-122D-4C0A-9A80-A27A97E30DEE}" srcId="{D05D880B-6CCB-4D21-85E0-DC98982B366B}" destId="{22CF0FBE-EC4E-483F-88C1-20112463C806}" srcOrd="5" destOrd="0" parTransId="{AB02E052-9563-4543-9B70-3CC7CBC89CE8}" sibTransId="{FFC710E1-B2B9-4A8C-AA3B-405A79AEF84B}"/>
    <dgm:cxn modelId="{1DB00B93-AD17-4318-802A-84F27438B838}" type="presOf" srcId="{40D730AA-039E-4184-B08E-5FB49C41FBE8}" destId="{C4DB367A-0BDD-409A-9D2D-18A1BFB13FE9}" srcOrd="0" destOrd="0" presId="urn:microsoft.com/office/officeart/2005/8/layout/hProcess11"/>
    <dgm:cxn modelId="{DEED2600-EEEF-448C-954B-F22FF9376AA9}" type="presOf" srcId="{67F548F7-7E8C-4870-95DB-139E0BB7E70F}" destId="{9773400A-BD1F-44EB-824B-63B941307FE7}" srcOrd="0" destOrd="0" presId="urn:microsoft.com/office/officeart/2005/8/layout/hProcess11"/>
    <dgm:cxn modelId="{94282C3C-CE3E-422E-AC4F-858C31C218D8}" type="presOf" srcId="{22CF0FBE-EC4E-483F-88C1-20112463C806}" destId="{467A5BBF-F53D-4ACE-8391-6109B1C29B9C}" srcOrd="0" destOrd="0" presId="urn:microsoft.com/office/officeart/2005/8/layout/hProcess11"/>
    <dgm:cxn modelId="{8C623D12-0736-4524-80F2-8B7336440999}" srcId="{D05D880B-6CCB-4D21-85E0-DC98982B366B}" destId="{40D730AA-039E-4184-B08E-5FB49C41FBE8}" srcOrd="4" destOrd="0" parTransId="{F91C1330-12E5-4824-AD0B-7ABE800E8F83}" sibTransId="{09D8D830-C9BB-4C63-A666-097127022389}"/>
    <dgm:cxn modelId="{97069B9D-EF1F-4863-A468-97460D5617DC}" srcId="{D05D880B-6CCB-4D21-85E0-DC98982B366B}" destId="{67F548F7-7E8C-4870-95DB-139E0BB7E70F}" srcOrd="1" destOrd="0" parTransId="{A75D059F-BED4-4EF4-9BE5-B2F790493539}" sibTransId="{8E45FEF3-A9BC-4F3C-8BF0-56129E30B08D}"/>
    <dgm:cxn modelId="{92FB4A10-5F17-4886-B9C9-16D1656CFCA9}" type="presParOf" srcId="{6D7F8784-7583-4D6B-A8A5-89505292E007}" destId="{6C8D8BA9-58EE-4D94-A367-817A07148DA0}" srcOrd="0" destOrd="0" presId="urn:microsoft.com/office/officeart/2005/8/layout/hProcess11"/>
    <dgm:cxn modelId="{DF9C3FF0-73B1-4399-A49B-3262E11497A6}" type="presParOf" srcId="{6D7F8784-7583-4D6B-A8A5-89505292E007}" destId="{19C0A4E7-7154-41A4-B4C5-D60749044B8C}" srcOrd="1" destOrd="0" presId="urn:microsoft.com/office/officeart/2005/8/layout/hProcess11"/>
    <dgm:cxn modelId="{A6CA4938-DC50-4115-A15D-69752C0818D6}" type="presParOf" srcId="{19C0A4E7-7154-41A4-B4C5-D60749044B8C}" destId="{5B69BAFC-6791-4BD4-976C-5B1B58D5F112}" srcOrd="0" destOrd="0" presId="urn:microsoft.com/office/officeart/2005/8/layout/hProcess11"/>
    <dgm:cxn modelId="{327C3D4F-D3FB-4357-BED1-0E89036AE9E1}" type="presParOf" srcId="{5B69BAFC-6791-4BD4-976C-5B1B58D5F112}" destId="{8F2911E5-D676-4D95-8AB1-3B0F51273687}" srcOrd="0" destOrd="0" presId="urn:microsoft.com/office/officeart/2005/8/layout/hProcess11"/>
    <dgm:cxn modelId="{9E8BC767-0EA5-4155-800B-0B1E95C0D4BE}" type="presParOf" srcId="{5B69BAFC-6791-4BD4-976C-5B1B58D5F112}" destId="{415FB52C-B96C-4950-BAC1-277C177BAC00}" srcOrd="1" destOrd="0" presId="urn:microsoft.com/office/officeart/2005/8/layout/hProcess11"/>
    <dgm:cxn modelId="{D3869E2E-4B39-422D-869D-582B8AB71448}" type="presParOf" srcId="{5B69BAFC-6791-4BD4-976C-5B1B58D5F112}" destId="{1F7EADF8-1BBF-419A-A686-0FAB50B6BC88}" srcOrd="2" destOrd="0" presId="urn:microsoft.com/office/officeart/2005/8/layout/hProcess11"/>
    <dgm:cxn modelId="{6DC1EC04-54FF-410E-93FB-4AB7D718A98B}" type="presParOf" srcId="{19C0A4E7-7154-41A4-B4C5-D60749044B8C}" destId="{3F6478A9-828E-49AC-8DD8-379F9233EA48}" srcOrd="1" destOrd="0" presId="urn:microsoft.com/office/officeart/2005/8/layout/hProcess11"/>
    <dgm:cxn modelId="{CCA8F4C6-4F2B-4C1B-BBE5-3087E3230B4D}" type="presParOf" srcId="{19C0A4E7-7154-41A4-B4C5-D60749044B8C}" destId="{AAB47D0E-F09A-4F9B-8548-F3183E00DCBB}" srcOrd="2" destOrd="0" presId="urn:microsoft.com/office/officeart/2005/8/layout/hProcess11"/>
    <dgm:cxn modelId="{DD2C1661-76C4-4D13-ABAA-0B9CA80FAA3C}" type="presParOf" srcId="{AAB47D0E-F09A-4F9B-8548-F3183E00DCBB}" destId="{9773400A-BD1F-44EB-824B-63B941307FE7}" srcOrd="0" destOrd="0" presId="urn:microsoft.com/office/officeart/2005/8/layout/hProcess11"/>
    <dgm:cxn modelId="{4AA6D891-4D8F-4856-A85B-721348FB3432}" type="presParOf" srcId="{AAB47D0E-F09A-4F9B-8548-F3183E00DCBB}" destId="{5E62359A-84D6-4760-A407-50C8660FF3AB}" srcOrd="1" destOrd="0" presId="urn:microsoft.com/office/officeart/2005/8/layout/hProcess11"/>
    <dgm:cxn modelId="{BB6CD092-0220-451E-99B4-14308D6034E3}" type="presParOf" srcId="{AAB47D0E-F09A-4F9B-8548-F3183E00DCBB}" destId="{146AA830-932D-4393-9C72-A9AB2DD9342E}" srcOrd="2" destOrd="0" presId="urn:microsoft.com/office/officeart/2005/8/layout/hProcess11"/>
    <dgm:cxn modelId="{F83BFF03-80CE-471D-BF19-AE0CAF277189}" type="presParOf" srcId="{19C0A4E7-7154-41A4-B4C5-D60749044B8C}" destId="{2F042D8C-2030-4992-B64F-C81BB25CD851}" srcOrd="3" destOrd="0" presId="urn:microsoft.com/office/officeart/2005/8/layout/hProcess11"/>
    <dgm:cxn modelId="{E2CD867D-C1B3-4E3C-B8B2-2C3811E5E4F7}" type="presParOf" srcId="{19C0A4E7-7154-41A4-B4C5-D60749044B8C}" destId="{E1BBEEB8-40D3-405B-AE87-6A2DA10BC9A3}" srcOrd="4" destOrd="0" presId="urn:microsoft.com/office/officeart/2005/8/layout/hProcess11"/>
    <dgm:cxn modelId="{9F1C7223-2124-4B3C-A0F8-AEE25DAA8100}" type="presParOf" srcId="{E1BBEEB8-40D3-405B-AE87-6A2DA10BC9A3}" destId="{88294519-68DE-4B48-A89F-0053C34F4764}" srcOrd="0" destOrd="0" presId="urn:microsoft.com/office/officeart/2005/8/layout/hProcess11"/>
    <dgm:cxn modelId="{F1FA86F2-8B25-4CC9-82C2-F5424B7738A9}" type="presParOf" srcId="{E1BBEEB8-40D3-405B-AE87-6A2DA10BC9A3}" destId="{40066EBB-38B1-499A-838B-6B387C0F22C6}" srcOrd="1" destOrd="0" presId="urn:microsoft.com/office/officeart/2005/8/layout/hProcess11"/>
    <dgm:cxn modelId="{AA6CE490-8251-4605-983B-88566422D36F}" type="presParOf" srcId="{E1BBEEB8-40D3-405B-AE87-6A2DA10BC9A3}" destId="{0BF0A089-47B3-4F3D-A754-E682EC3F4F9B}" srcOrd="2" destOrd="0" presId="urn:microsoft.com/office/officeart/2005/8/layout/hProcess11"/>
    <dgm:cxn modelId="{15C46C01-B349-4406-92C8-4E81DA3EC58E}" type="presParOf" srcId="{19C0A4E7-7154-41A4-B4C5-D60749044B8C}" destId="{31EAFEC8-F421-4DD1-80C4-B9DF2490082B}" srcOrd="5" destOrd="0" presId="urn:microsoft.com/office/officeart/2005/8/layout/hProcess11"/>
    <dgm:cxn modelId="{914F9D52-6E8A-44A0-892F-EE8315EED90F}" type="presParOf" srcId="{19C0A4E7-7154-41A4-B4C5-D60749044B8C}" destId="{411567D4-B457-47B5-A308-E652308F976F}" srcOrd="6" destOrd="0" presId="urn:microsoft.com/office/officeart/2005/8/layout/hProcess11"/>
    <dgm:cxn modelId="{9B9BB30B-1E70-4C76-96EE-1178C46F2481}" type="presParOf" srcId="{411567D4-B457-47B5-A308-E652308F976F}" destId="{1E946F0D-68E1-4998-927E-77883D22E468}" srcOrd="0" destOrd="0" presId="urn:microsoft.com/office/officeart/2005/8/layout/hProcess11"/>
    <dgm:cxn modelId="{D27794F1-2FAD-4459-AB4A-9162688CFA35}" type="presParOf" srcId="{411567D4-B457-47B5-A308-E652308F976F}" destId="{E4606229-E6ED-4EB4-819F-3B69F384A9D1}" srcOrd="1" destOrd="0" presId="urn:microsoft.com/office/officeart/2005/8/layout/hProcess11"/>
    <dgm:cxn modelId="{5F981E6F-818A-4F98-BF1C-4C580AA5A8C0}" type="presParOf" srcId="{411567D4-B457-47B5-A308-E652308F976F}" destId="{08080F85-98A7-474D-B282-A9704FA2DEFE}" srcOrd="2" destOrd="0" presId="urn:microsoft.com/office/officeart/2005/8/layout/hProcess11"/>
    <dgm:cxn modelId="{67871245-20CB-4E47-B72C-09590A65012C}" type="presParOf" srcId="{19C0A4E7-7154-41A4-B4C5-D60749044B8C}" destId="{6D176279-007C-4C1D-9FBE-BEB5BF13D2F5}" srcOrd="7" destOrd="0" presId="urn:microsoft.com/office/officeart/2005/8/layout/hProcess11"/>
    <dgm:cxn modelId="{DCD2836D-011B-411F-961D-472DF041C79B}" type="presParOf" srcId="{19C0A4E7-7154-41A4-B4C5-D60749044B8C}" destId="{B8E54A3F-48E1-4401-92A5-283FD527F5E0}" srcOrd="8" destOrd="0" presId="urn:microsoft.com/office/officeart/2005/8/layout/hProcess11"/>
    <dgm:cxn modelId="{F65A3A3A-8059-4777-9A1C-7A3A1D533DC5}" type="presParOf" srcId="{B8E54A3F-48E1-4401-92A5-283FD527F5E0}" destId="{C4DB367A-0BDD-409A-9D2D-18A1BFB13FE9}" srcOrd="0" destOrd="0" presId="urn:microsoft.com/office/officeart/2005/8/layout/hProcess11"/>
    <dgm:cxn modelId="{7C457587-9E53-4D43-9C48-C13A60D4E47E}" type="presParOf" srcId="{B8E54A3F-48E1-4401-92A5-283FD527F5E0}" destId="{17012D28-03CF-4758-8EF6-0704A1B47F45}" srcOrd="1" destOrd="0" presId="urn:microsoft.com/office/officeart/2005/8/layout/hProcess11"/>
    <dgm:cxn modelId="{82887C7F-48B0-479B-A564-0DF4CF3EDCB3}" type="presParOf" srcId="{B8E54A3F-48E1-4401-92A5-283FD527F5E0}" destId="{60BBB2A4-D81E-442E-8FE6-51563BDF0545}" srcOrd="2" destOrd="0" presId="urn:microsoft.com/office/officeart/2005/8/layout/hProcess11"/>
    <dgm:cxn modelId="{C0E22C20-0271-497D-9742-4CDA47D7EF4A}" type="presParOf" srcId="{19C0A4E7-7154-41A4-B4C5-D60749044B8C}" destId="{E22190B8-8BC9-4248-9CC9-2703BA487121}" srcOrd="9" destOrd="0" presId="urn:microsoft.com/office/officeart/2005/8/layout/hProcess11"/>
    <dgm:cxn modelId="{EDA9EBB5-A9EB-4B84-8C92-6CE1B4314025}" type="presParOf" srcId="{19C0A4E7-7154-41A4-B4C5-D60749044B8C}" destId="{63653220-0C61-4D3C-9E94-AC84A0883F07}" srcOrd="10" destOrd="0" presId="urn:microsoft.com/office/officeart/2005/8/layout/hProcess11"/>
    <dgm:cxn modelId="{7FC638DF-5071-42A5-958E-2DEC00885AAE}" type="presParOf" srcId="{63653220-0C61-4D3C-9E94-AC84A0883F07}" destId="{467A5BBF-F53D-4ACE-8391-6109B1C29B9C}" srcOrd="0" destOrd="0" presId="urn:microsoft.com/office/officeart/2005/8/layout/hProcess11"/>
    <dgm:cxn modelId="{A118FED1-E2E8-4C2F-B5AC-B91521ACFB4C}" type="presParOf" srcId="{63653220-0C61-4D3C-9E94-AC84A0883F07}" destId="{7D71DD44-DC9C-4B11-ABE9-7A844B764AED}" srcOrd="1" destOrd="0" presId="urn:microsoft.com/office/officeart/2005/8/layout/hProcess11"/>
    <dgm:cxn modelId="{859A7F89-187C-47C5-ACAC-E38697EA2ECB}" type="presParOf" srcId="{63653220-0C61-4D3C-9E94-AC84A0883F07}" destId="{BE5D8DC9-3878-4070-8398-EC5D7BBD76A6}"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05D880B-6CCB-4D21-85E0-DC98982B366B}" type="doc">
      <dgm:prSet loTypeId="urn:microsoft.com/office/officeart/2005/8/layout/bProcess4" loCatId="process" qsTypeId="urn:microsoft.com/office/officeart/2005/8/quickstyle/3d3" qsCatId="3D" csTypeId="urn:microsoft.com/office/officeart/2005/8/colors/colorful1" csCatId="colorful" phldr="1"/>
      <dgm:spPr/>
      <dgm:t>
        <a:bodyPr/>
        <a:lstStyle/>
        <a:p>
          <a:endParaRPr lang="en-US"/>
        </a:p>
      </dgm:t>
    </dgm:pt>
    <dgm:pt modelId="{59B5D3CE-6721-44BE-BE93-BD49AA6B675B}">
      <dgm:prSet/>
      <dgm:spPr/>
      <dgm:t>
        <a:bodyPr/>
        <a:lstStyle/>
        <a:p>
          <a:pPr rtl="0"/>
          <a:r>
            <a:rPr lang="en-US" b="0" i="0" dirty="0" smtClean="0">
              <a:latin typeface="Roboto Condensed Light" panose="020B0604020202020204" charset="0"/>
              <a:ea typeface="Roboto Condensed Light" panose="020B0604020202020204" charset="0"/>
            </a:rPr>
            <a:t>Overview of software architecture</a:t>
          </a:r>
          <a:endParaRPr lang="en-US" dirty="0">
            <a:latin typeface="Roboto Condensed Light" panose="020B0604020202020204" charset="0"/>
            <a:ea typeface="Roboto Condensed Light" panose="020B0604020202020204" charset="0"/>
          </a:endParaRPr>
        </a:p>
      </dgm:t>
    </dgm:pt>
    <dgm:pt modelId="{E301B884-4B07-499C-885C-361305E726BB}" type="parTrans" cxnId="{D950714F-7629-4B47-A635-175E515FB51A}">
      <dgm:prSet/>
      <dgm:spPr/>
      <dgm:t>
        <a:bodyPr/>
        <a:lstStyle/>
        <a:p>
          <a:endParaRPr lang="en-US">
            <a:latin typeface="Roboto Condensed Light" panose="020B0604020202020204" charset="0"/>
            <a:ea typeface="Roboto Condensed Light" panose="020B0604020202020204" charset="0"/>
          </a:endParaRPr>
        </a:p>
      </dgm:t>
    </dgm:pt>
    <dgm:pt modelId="{6D082D54-BDDF-4026-97CC-29E8368C7E7B}" type="sibTrans" cxnId="{D950714F-7629-4B47-A635-175E515FB51A}">
      <dgm:prSet/>
      <dgm:spPr/>
      <dgm:t>
        <a:bodyPr/>
        <a:lstStyle/>
        <a:p>
          <a:endParaRPr lang="en-US">
            <a:latin typeface="Roboto Condensed Light" panose="020B0604020202020204" charset="0"/>
            <a:ea typeface="Roboto Condensed Light" panose="020B0604020202020204" charset="0"/>
          </a:endParaRPr>
        </a:p>
      </dgm:t>
    </dgm:pt>
    <dgm:pt modelId="{67F548F7-7E8C-4870-95DB-139E0BB7E70F}">
      <dgm:prSet/>
      <dgm:spPr/>
      <dgm:t>
        <a:bodyPr/>
        <a:lstStyle/>
        <a:p>
          <a:pPr rtl="0"/>
          <a:r>
            <a:rPr lang="en-US" b="1" i="0" dirty="0" smtClean="0">
              <a:solidFill>
                <a:schemeClr val="tx1"/>
              </a:solidFill>
              <a:latin typeface="Roboto Condensed Light" panose="020B0604020202020204" charset="0"/>
              <a:ea typeface="Roboto Condensed Light" panose="020B0604020202020204" charset="0"/>
            </a:rPr>
            <a:t>Software subsystem architectural design</a:t>
          </a:r>
          <a:endParaRPr lang="en-US" b="1" dirty="0">
            <a:solidFill>
              <a:schemeClr val="tx1"/>
            </a:solidFill>
            <a:latin typeface="Roboto Condensed Light" panose="020B0604020202020204" charset="0"/>
            <a:ea typeface="Roboto Condensed Light" panose="020B0604020202020204" charset="0"/>
          </a:endParaRPr>
        </a:p>
      </dgm:t>
    </dgm:pt>
    <dgm:pt modelId="{A75D059F-BED4-4EF4-9BE5-B2F790493539}" type="parTrans" cxnId="{97069B9D-EF1F-4863-A468-97460D5617DC}">
      <dgm:prSet/>
      <dgm:spPr/>
      <dgm:t>
        <a:bodyPr/>
        <a:lstStyle/>
        <a:p>
          <a:endParaRPr lang="en-US">
            <a:latin typeface="Roboto Condensed Light" panose="020B0604020202020204" charset="0"/>
            <a:ea typeface="Roboto Condensed Light" panose="020B0604020202020204" charset="0"/>
          </a:endParaRPr>
        </a:p>
      </dgm:t>
    </dgm:pt>
    <dgm:pt modelId="{8E45FEF3-A9BC-4F3C-8BF0-56129E30B08D}" type="sibTrans" cxnId="{97069B9D-EF1F-4863-A468-97460D5617DC}">
      <dgm:prSet/>
      <dgm:spPr/>
      <dgm:t>
        <a:bodyPr/>
        <a:lstStyle/>
        <a:p>
          <a:endParaRPr lang="en-US">
            <a:latin typeface="Roboto Condensed Light" panose="020B0604020202020204" charset="0"/>
            <a:ea typeface="Roboto Condensed Light" panose="020B0604020202020204" charset="0"/>
          </a:endParaRPr>
        </a:p>
      </dgm:t>
    </dgm:pt>
    <dgm:pt modelId="{BDD3E041-7A6B-4997-881C-68E1BBC44998}">
      <dgm:prSet/>
      <dgm:spPr/>
      <dgm:t>
        <a:bodyPr/>
        <a:lstStyle/>
        <a:p>
          <a:pPr rtl="0"/>
          <a:r>
            <a:rPr lang="en-US" b="1" i="0" dirty="0" smtClean="0">
              <a:solidFill>
                <a:schemeClr val="tx1"/>
              </a:solidFill>
              <a:latin typeface="Roboto Condensed Light" panose="020B0604020202020204" charset="0"/>
              <a:ea typeface="Roboto Condensed Light" panose="020B0604020202020204" charset="0"/>
            </a:rPr>
            <a:t>Designing object-oriented software architectures</a:t>
          </a:r>
          <a:endParaRPr lang="en-US" b="1" dirty="0">
            <a:solidFill>
              <a:schemeClr val="tx1"/>
            </a:solidFill>
            <a:latin typeface="Roboto Condensed Light" panose="020B0604020202020204" charset="0"/>
            <a:ea typeface="Roboto Condensed Light" panose="020B0604020202020204" charset="0"/>
          </a:endParaRPr>
        </a:p>
      </dgm:t>
    </dgm:pt>
    <dgm:pt modelId="{4FDDFB8F-CA93-46F5-8FCA-62A5C321348F}" type="parTrans" cxnId="{E91D8DBB-6BF9-4D9A-86C0-68414A81628B}">
      <dgm:prSet/>
      <dgm:spPr/>
      <dgm:t>
        <a:bodyPr/>
        <a:lstStyle/>
        <a:p>
          <a:endParaRPr lang="en-US">
            <a:latin typeface="Roboto Condensed Light" panose="020B0604020202020204" charset="0"/>
            <a:ea typeface="Roboto Condensed Light" panose="020B0604020202020204" charset="0"/>
          </a:endParaRPr>
        </a:p>
      </dgm:t>
    </dgm:pt>
    <dgm:pt modelId="{5886A61B-C191-49D5-8D3F-83623B5893B9}" type="sibTrans" cxnId="{E91D8DBB-6BF9-4D9A-86C0-68414A81628B}">
      <dgm:prSet/>
      <dgm:spPr/>
      <dgm:t>
        <a:bodyPr/>
        <a:lstStyle/>
        <a:p>
          <a:endParaRPr lang="en-US">
            <a:latin typeface="Roboto Condensed Light" panose="020B0604020202020204" charset="0"/>
            <a:ea typeface="Roboto Condensed Light" panose="020B0604020202020204" charset="0"/>
          </a:endParaRPr>
        </a:p>
      </dgm:t>
    </dgm:pt>
    <dgm:pt modelId="{75D45DBE-491D-4BB6-9AF7-99160A6630FD}">
      <dgm:prSet/>
      <dgm:spPr/>
      <dgm:t>
        <a:bodyPr/>
        <a:lstStyle/>
        <a:p>
          <a:pPr rtl="0"/>
          <a:r>
            <a:rPr lang="en-US" b="0" i="0" dirty="0" smtClean="0">
              <a:latin typeface="Roboto Condensed Light" panose="020B0604020202020204" charset="0"/>
              <a:ea typeface="Roboto Condensed Light" panose="020B0604020202020204" charset="0"/>
            </a:rPr>
            <a:t>Designing client/server software architectures</a:t>
          </a:r>
          <a:endParaRPr lang="en-US" dirty="0">
            <a:latin typeface="Roboto Condensed Light" panose="020B0604020202020204" charset="0"/>
            <a:ea typeface="Roboto Condensed Light" panose="020B0604020202020204" charset="0"/>
          </a:endParaRPr>
        </a:p>
      </dgm:t>
    </dgm:pt>
    <dgm:pt modelId="{A768EB9B-174F-441F-A623-9475BD2EBEB5}" type="parTrans" cxnId="{A44C402D-A182-469D-831C-ABEF66C8F8AA}">
      <dgm:prSet/>
      <dgm:spPr/>
      <dgm:t>
        <a:bodyPr/>
        <a:lstStyle/>
        <a:p>
          <a:endParaRPr lang="en-US">
            <a:latin typeface="Roboto Condensed Light" panose="020B0604020202020204" charset="0"/>
            <a:ea typeface="Roboto Condensed Light" panose="020B0604020202020204" charset="0"/>
          </a:endParaRPr>
        </a:p>
      </dgm:t>
    </dgm:pt>
    <dgm:pt modelId="{2991709A-A8E2-46BA-9470-6CD6EA174705}" type="sibTrans" cxnId="{A44C402D-A182-469D-831C-ABEF66C8F8AA}">
      <dgm:prSet/>
      <dgm:spPr/>
      <dgm:t>
        <a:bodyPr/>
        <a:lstStyle/>
        <a:p>
          <a:endParaRPr lang="en-US">
            <a:latin typeface="Roboto Condensed Light" panose="020B0604020202020204" charset="0"/>
            <a:ea typeface="Roboto Condensed Light" panose="020B0604020202020204" charset="0"/>
          </a:endParaRPr>
        </a:p>
      </dgm:t>
    </dgm:pt>
    <dgm:pt modelId="{40D730AA-039E-4184-B08E-5FB49C41FBE8}">
      <dgm:prSet/>
      <dgm:spPr/>
      <dgm:t>
        <a:bodyPr/>
        <a:lstStyle/>
        <a:p>
          <a:pPr rtl="0"/>
          <a:r>
            <a:rPr lang="en-US" b="0" i="0" dirty="0" smtClean="0">
              <a:latin typeface="Roboto Condensed Light" panose="020B0604020202020204" charset="0"/>
              <a:ea typeface="Roboto Condensed Light" panose="020B0604020202020204" charset="0"/>
            </a:rPr>
            <a:t>Designing service-oriented architectures</a:t>
          </a:r>
          <a:endParaRPr lang="en-US" dirty="0">
            <a:latin typeface="Roboto Condensed Light" panose="020B0604020202020204" charset="0"/>
            <a:ea typeface="Roboto Condensed Light" panose="020B0604020202020204" charset="0"/>
          </a:endParaRPr>
        </a:p>
      </dgm:t>
    </dgm:pt>
    <dgm:pt modelId="{F91C1330-12E5-4824-AD0B-7ABE800E8F83}" type="parTrans" cxnId="{8C623D12-0736-4524-80F2-8B7336440999}">
      <dgm:prSet/>
      <dgm:spPr/>
      <dgm:t>
        <a:bodyPr/>
        <a:lstStyle/>
        <a:p>
          <a:endParaRPr lang="en-US">
            <a:latin typeface="Roboto Condensed Light" panose="020B0604020202020204" charset="0"/>
            <a:ea typeface="Roboto Condensed Light" panose="020B0604020202020204" charset="0"/>
          </a:endParaRPr>
        </a:p>
      </dgm:t>
    </dgm:pt>
    <dgm:pt modelId="{09D8D830-C9BB-4C63-A666-097127022389}" type="sibTrans" cxnId="{8C623D12-0736-4524-80F2-8B7336440999}">
      <dgm:prSet/>
      <dgm:spPr/>
      <dgm:t>
        <a:bodyPr/>
        <a:lstStyle/>
        <a:p>
          <a:endParaRPr lang="en-US">
            <a:latin typeface="Roboto Condensed Light" panose="020B0604020202020204" charset="0"/>
            <a:ea typeface="Roboto Condensed Light" panose="020B0604020202020204" charset="0"/>
          </a:endParaRPr>
        </a:p>
      </dgm:t>
    </dgm:pt>
    <dgm:pt modelId="{22CF0FBE-EC4E-483F-88C1-20112463C806}">
      <dgm:prSet/>
      <dgm:spPr/>
      <dgm:t>
        <a:bodyPr/>
        <a:lstStyle/>
        <a:p>
          <a:pPr rtl="0"/>
          <a:r>
            <a:rPr lang="en-US" b="0" i="0" dirty="0" smtClean="0">
              <a:latin typeface="Roboto Condensed Light" panose="020B0604020202020204" charset="0"/>
              <a:ea typeface="Roboto Condensed Light" panose="020B0604020202020204" charset="0"/>
            </a:rPr>
            <a:t>State-dependent dynamic interaction modeling</a:t>
          </a:r>
          <a:endParaRPr lang="en-US" dirty="0">
            <a:latin typeface="Roboto Condensed Light" panose="020B0604020202020204" charset="0"/>
            <a:ea typeface="Roboto Condensed Light" panose="020B0604020202020204" charset="0"/>
          </a:endParaRPr>
        </a:p>
      </dgm:t>
    </dgm:pt>
    <dgm:pt modelId="{AB02E052-9563-4543-9B70-3CC7CBC89CE8}" type="parTrans" cxnId="{BE8C7EAD-122D-4C0A-9A80-A27A97E30DEE}">
      <dgm:prSet/>
      <dgm:spPr/>
      <dgm:t>
        <a:bodyPr/>
        <a:lstStyle/>
        <a:p>
          <a:endParaRPr lang="en-US">
            <a:latin typeface="Roboto Condensed Light" panose="020B0604020202020204" charset="0"/>
            <a:ea typeface="Roboto Condensed Light" panose="020B0604020202020204" charset="0"/>
          </a:endParaRPr>
        </a:p>
      </dgm:t>
    </dgm:pt>
    <dgm:pt modelId="{FFC710E1-B2B9-4A8C-AA3B-405A79AEF84B}" type="sibTrans" cxnId="{BE8C7EAD-122D-4C0A-9A80-A27A97E30DEE}">
      <dgm:prSet/>
      <dgm:spPr/>
      <dgm:t>
        <a:bodyPr/>
        <a:lstStyle/>
        <a:p>
          <a:endParaRPr lang="en-US">
            <a:latin typeface="Roboto Condensed Light" panose="020B0604020202020204" charset="0"/>
            <a:ea typeface="Roboto Condensed Light" panose="020B0604020202020204" charset="0"/>
          </a:endParaRPr>
        </a:p>
      </dgm:t>
    </dgm:pt>
    <dgm:pt modelId="{1A64D0D9-174B-47CC-9EF2-786C20D796E0}">
      <dgm:prSet/>
      <dgm:spPr/>
      <dgm:t>
        <a:bodyPr/>
        <a:lstStyle/>
        <a:p>
          <a:r>
            <a:rPr lang="en-US" b="0" i="0" dirty="0" smtClean="0">
              <a:latin typeface="Roboto Condensed Light" panose="020B0604020202020204" charset="0"/>
              <a:ea typeface="Roboto Condensed Light" panose="020B0604020202020204" charset="0"/>
            </a:rPr>
            <a:t>Designing</a:t>
          </a:r>
          <a:r>
            <a:rPr lang="en-US" dirty="0" smtClean="0"/>
            <a:t> </a:t>
          </a:r>
          <a:r>
            <a:rPr lang="en-US" b="0" i="0" dirty="0" smtClean="0">
              <a:latin typeface="Roboto Condensed Light" panose="020B0604020202020204" charset="0"/>
              <a:ea typeface="Roboto Condensed Light" panose="020B0604020202020204" charset="0"/>
            </a:rPr>
            <a:t>concurrent and real-time software architectures</a:t>
          </a:r>
          <a:endParaRPr lang="en-US" b="0" i="0" dirty="0">
            <a:latin typeface="Roboto Condensed Light" panose="020B0604020202020204" charset="0"/>
            <a:ea typeface="Roboto Condensed Light" panose="020B0604020202020204" charset="0"/>
          </a:endParaRPr>
        </a:p>
      </dgm:t>
    </dgm:pt>
    <dgm:pt modelId="{894B5087-8058-40D0-9B78-C025FB465D7B}" type="parTrans" cxnId="{933C7C44-ECA6-45F0-AF44-B51FFB593EEF}">
      <dgm:prSet/>
      <dgm:spPr/>
      <dgm:t>
        <a:bodyPr/>
        <a:lstStyle/>
        <a:p>
          <a:endParaRPr lang="en-US"/>
        </a:p>
      </dgm:t>
    </dgm:pt>
    <dgm:pt modelId="{52580C2C-2BD1-4B2C-A942-24F606FE8402}" type="sibTrans" cxnId="{933C7C44-ECA6-45F0-AF44-B51FFB593EEF}">
      <dgm:prSet/>
      <dgm:spPr/>
      <dgm:t>
        <a:bodyPr/>
        <a:lstStyle/>
        <a:p>
          <a:endParaRPr lang="en-US"/>
        </a:p>
      </dgm:t>
    </dgm:pt>
    <dgm:pt modelId="{85271BCE-BEAB-4F1A-A313-C4CE0090124C}">
      <dgm:prSet/>
      <dgm:spPr/>
      <dgm:t>
        <a:bodyPr/>
        <a:lstStyle/>
        <a:p>
          <a:r>
            <a:rPr lang="en-US" b="1" i="0" dirty="0" smtClean="0">
              <a:solidFill>
                <a:schemeClr val="tx1"/>
              </a:solidFill>
              <a:latin typeface="Roboto Condensed Light" panose="020B0604020202020204" charset="0"/>
              <a:ea typeface="Roboto Condensed Light" panose="020B0604020202020204" charset="0"/>
            </a:rPr>
            <a:t>Designing software product line architectures</a:t>
          </a:r>
          <a:endParaRPr lang="en-US" b="1" i="0" dirty="0">
            <a:solidFill>
              <a:schemeClr val="tx1"/>
            </a:solidFill>
            <a:latin typeface="Roboto Condensed Light" panose="020B0604020202020204" charset="0"/>
            <a:ea typeface="Roboto Condensed Light" panose="020B0604020202020204" charset="0"/>
          </a:endParaRPr>
        </a:p>
      </dgm:t>
    </dgm:pt>
    <dgm:pt modelId="{84BC37EB-5C20-41C9-A6AC-333213A62163}" type="parTrans" cxnId="{A8A782F7-6451-471F-BE82-BFCA0C6C4FA2}">
      <dgm:prSet/>
      <dgm:spPr/>
      <dgm:t>
        <a:bodyPr/>
        <a:lstStyle/>
        <a:p>
          <a:endParaRPr lang="en-US"/>
        </a:p>
      </dgm:t>
    </dgm:pt>
    <dgm:pt modelId="{F77B62BB-09CD-4FE1-B155-30EBA8D861CB}" type="sibTrans" cxnId="{A8A782F7-6451-471F-BE82-BFCA0C6C4FA2}">
      <dgm:prSet/>
      <dgm:spPr/>
      <dgm:t>
        <a:bodyPr/>
        <a:lstStyle/>
        <a:p>
          <a:endParaRPr lang="en-US"/>
        </a:p>
      </dgm:t>
    </dgm:pt>
    <dgm:pt modelId="{B9B1580E-4FFF-48CE-BDC5-E6F70E75DF91}">
      <dgm:prSet/>
      <dgm:spPr/>
      <dgm:t>
        <a:bodyPr/>
        <a:lstStyle/>
        <a:p>
          <a:r>
            <a:rPr lang="en-US" b="0" i="0" dirty="0" smtClean="0">
              <a:latin typeface="Roboto Condensed Light" panose="020B0604020202020204" charset="0"/>
              <a:ea typeface="Roboto Condensed Light" panose="020B0604020202020204" charset="0"/>
            </a:rPr>
            <a:t>Software quality attributes</a:t>
          </a:r>
          <a:endParaRPr lang="en-US" b="0" i="0" dirty="0">
            <a:latin typeface="Roboto Condensed Light" panose="020B0604020202020204" charset="0"/>
            <a:ea typeface="Roboto Condensed Light" panose="020B0604020202020204" charset="0"/>
          </a:endParaRPr>
        </a:p>
      </dgm:t>
    </dgm:pt>
    <dgm:pt modelId="{04F5AB09-2701-40B4-B037-C0442AD4A049}" type="parTrans" cxnId="{4343DDD0-9AA8-45B4-BCF3-67EF631B07AA}">
      <dgm:prSet/>
      <dgm:spPr/>
      <dgm:t>
        <a:bodyPr/>
        <a:lstStyle/>
        <a:p>
          <a:endParaRPr lang="en-US"/>
        </a:p>
      </dgm:t>
    </dgm:pt>
    <dgm:pt modelId="{E422330C-9664-4DA3-874B-6912E26B8443}" type="sibTrans" cxnId="{4343DDD0-9AA8-45B4-BCF3-67EF631B07AA}">
      <dgm:prSet/>
      <dgm:spPr/>
      <dgm:t>
        <a:bodyPr/>
        <a:lstStyle/>
        <a:p>
          <a:endParaRPr lang="en-US"/>
        </a:p>
      </dgm:t>
    </dgm:pt>
    <dgm:pt modelId="{F327C7CE-BFEC-4899-A92E-68CDB0058993}" type="pres">
      <dgm:prSet presAssocID="{D05D880B-6CCB-4D21-85E0-DC98982B366B}" presName="Name0" presStyleCnt="0">
        <dgm:presLayoutVars>
          <dgm:dir/>
          <dgm:resizeHandles/>
        </dgm:presLayoutVars>
      </dgm:prSet>
      <dgm:spPr/>
      <dgm:t>
        <a:bodyPr/>
        <a:lstStyle/>
        <a:p>
          <a:endParaRPr lang="en-US"/>
        </a:p>
      </dgm:t>
    </dgm:pt>
    <dgm:pt modelId="{316FF418-7849-4EC0-ADE9-CE2A2DC8AA4A}" type="pres">
      <dgm:prSet presAssocID="{59B5D3CE-6721-44BE-BE93-BD49AA6B675B}" presName="compNode" presStyleCnt="0"/>
      <dgm:spPr/>
    </dgm:pt>
    <dgm:pt modelId="{541E6BBA-327D-4976-8B57-CC4515A63334}" type="pres">
      <dgm:prSet presAssocID="{59B5D3CE-6721-44BE-BE93-BD49AA6B675B}" presName="dummyConnPt" presStyleCnt="0"/>
      <dgm:spPr/>
    </dgm:pt>
    <dgm:pt modelId="{22E9303A-9EDB-4301-8C19-28A5BF4F8011}" type="pres">
      <dgm:prSet presAssocID="{59B5D3CE-6721-44BE-BE93-BD49AA6B675B}" presName="node" presStyleLbl="node1" presStyleIdx="0" presStyleCnt="9">
        <dgm:presLayoutVars>
          <dgm:bulletEnabled val="1"/>
        </dgm:presLayoutVars>
      </dgm:prSet>
      <dgm:spPr/>
      <dgm:t>
        <a:bodyPr/>
        <a:lstStyle/>
        <a:p>
          <a:endParaRPr lang="en-US"/>
        </a:p>
      </dgm:t>
    </dgm:pt>
    <dgm:pt modelId="{8E1A50D9-F4C5-44ED-B351-229C7F7428BA}" type="pres">
      <dgm:prSet presAssocID="{6D082D54-BDDF-4026-97CC-29E8368C7E7B}" presName="sibTrans" presStyleLbl="bgSibTrans2D1" presStyleIdx="0" presStyleCnt="8"/>
      <dgm:spPr/>
      <dgm:t>
        <a:bodyPr/>
        <a:lstStyle/>
        <a:p>
          <a:endParaRPr lang="en-US"/>
        </a:p>
      </dgm:t>
    </dgm:pt>
    <dgm:pt modelId="{649947C5-B478-426B-9C01-8835CE5604FC}" type="pres">
      <dgm:prSet presAssocID="{67F548F7-7E8C-4870-95DB-139E0BB7E70F}" presName="compNode" presStyleCnt="0"/>
      <dgm:spPr/>
    </dgm:pt>
    <dgm:pt modelId="{7659EDF4-C93A-4D4B-B070-BEDCC9DDE7A1}" type="pres">
      <dgm:prSet presAssocID="{67F548F7-7E8C-4870-95DB-139E0BB7E70F}" presName="dummyConnPt" presStyleCnt="0"/>
      <dgm:spPr/>
    </dgm:pt>
    <dgm:pt modelId="{658F4D1B-EB37-434C-8AD2-BC1A1AAF9B8E}" type="pres">
      <dgm:prSet presAssocID="{67F548F7-7E8C-4870-95DB-139E0BB7E70F}" presName="node" presStyleLbl="node1" presStyleIdx="1" presStyleCnt="9">
        <dgm:presLayoutVars>
          <dgm:bulletEnabled val="1"/>
        </dgm:presLayoutVars>
      </dgm:prSet>
      <dgm:spPr/>
      <dgm:t>
        <a:bodyPr/>
        <a:lstStyle/>
        <a:p>
          <a:endParaRPr lang="en-US"/>
        </a:p>
      </dgm:t>
    </dgm:pt>
    <dgm:pt modelId="{A5A57D38-360B-4203-8D95-7A01416314C4}" type="pres">
      <dgm:prSet presAssocID="{8E45FEF3-A9BC-4F3C-8BF0-56129E30B08D}" presName="sibTrans" presStyleLbl="bgSibTrans2D1" presStyleIdx="1" presStyleCnt="8"/>
      <dgm:spPr/>
      <dgm:t>
        <a:bodyPr/>
        <a:lstStyle/>
        <a:p>
          <a:endParaRPr lang="en-US"/>
        </a:p>
      </dgm:t>
    </dgm:pt>
    <dgm:pt modelId="{14D2D575-EBD5-4421-B705-122C019FF76A}" type="pres">
      <dgm:prSet presAssocID="{BDD3E041-7A6B-4997-881C-68E1BBC44998}" presName="compNode" presStyleCnt="0"/>
      <dgm:spPr/>
    </dgm:pt>
    <dgm:pt modelId="{36ACB0F6-F0A1-4752-A066-41428AF860F6}" type="pres">
      <dgm:prSet presAssocID="{BDD3E041-7A6B-4997-881C-68E1BBC44998}" presName="dummyConnPt" presStyleCnt="0"/>
      <dgm:spPr/>
    </dgm:pt>
    <dgm:pt modelId="{65973DBC-8F18-4D95-817E-B1E4C78C5F3E}" type="pres">
      <dgm:prSet presAssocID="{BDD3E041-7A6B-4997-881C-68E1BBC44998}" presName="node" presStyleLbl="node1" presStyleIdx="2" presStyleCnt="9">
        <dgm:presLayoutVars>
          <dgm:bulletEnabled val="1"/>
        </dgm:presLayoutVars>
      </dgm:prSet>
      <dgm:spPr/>
      <dgm:t>
        <a:bodyPr/>
        <a:lstStyle/>
        <a:p>
          <a:endParaRPr lang="en-US"/>
        </a:p>
      </dgm:t>
    </dgm:pt>
    <dgm:pt modelId="{99A10825-BE67-419F-8CD9-C702A1CEC13A}" type="pres">
      <dgm:prSet presAssocID="{5886A61B-C191-49D5-8D3F-83623B5893B9}" presName="sibTrans" presStyleLbl="bgSibTrans2D1" presStyleIdx="2" presStyleCnt="8"/>
      <dgm:spPr/>
      <dgm:t>
        <a:bodyPr/>
        <a:lstStyle/>
        <a:p>
          <a:endParaRPr lang="en-US"/>
        </a:p>
      </dgm:t>
    </dgm:pt>
    <dgm:pt modelId="{90DBA225-2676-46FD-B62E-AF0E4ED6D20A}" type="pres">
      <dgm:prSet presAssocID="{75D45DBE-491D-4BB6-9AF7-99160A6630FD}" presName="compNode" presStyleCnt="0"/>
      <dgm:spPr/>
    </dgm:pt>
    <dgm:pt modelId="{BC9DAAE4-1262-48F6-AD79-6918F94AD717}" type="pres">
      <dgm:prSet presAssocID="{75D45DBE-491D-4BB6-9AF7-99160A6630FD}" presName="dummyConnPt" presStyleCnt="0"/>
      <dgm:spPr/>
    </dgm:pt>
    <dgm:pt modelId="{D5D237DB-F1EB-4B3D-8477-B26FED4FBDC4}" type="pres">
      <dgm:prSet presAssocID="{75D45DBE-491D-4BB6-9AF7-99160A6630FD}" presName="node" presStyleLbl="node1" presStyleIdx="3" presStyleCnt="9">
        <dgm:presLayoutVars>
          <dgm:bulletEnabled val="1"/>
        </dgm:presLayoutVars>
      </dgm:prSet>
      <dgm:spPr/>
      <dgm:t>
        <a:bodyPr/>
        <a:lstStyle/>
        <a:p>
          <a:endParaRPr lang="en-US"/>
        </a:p>
      </dgm:t>
    </dgm:pt>
    <dgm:pt modelId="{72ADE99B-C101-41EA-99B9-5CCFFA8724FF}" type="pres">
      <dgm:prSet presAssocID="{2991709A-A8E2-46BA-9470-6CD6EA174705}" presName="sibTrans" presStyleLbl="bgSibTrans2D1" presStyleIdx="3" presStyleCnt="8"/>
      <dgm:spPr/>
      <dgm:t>
        <a:bodyPr/>
        <a:lstStyle/>
        <a:p>
          <a:endParaRPr lang="en-US"/>
        </a:p>
      </dgm:t>
    </dgm:pt>
    <dgm:pt modelId="{F783CA42-1DE4-444E-998D-1D7CA94D1523}" type="pres">
      <dgm:prSet presAssocID="{40D730AA-039E-4184-B08E-5FB49C41FBE8}" presName="compNode" presStyleCnt="0"/>
      <dgm:spPr/>
    </dgm:pt>
    <dgm:pt modelId="{E5807087-600E-4CC7-AD80-9F415102C59F}" type="pres">
      <dgm:prSet presAssocID="{40D730AA-039E-4184-B08E-5FB49C41FBE8}" presName="dummyConnPt" presStyleCnt="0"/>
      <dgm:spPr/>
    </dgm:pt>
    <dgm:pt modelId="{4BDE49DB-D504-4F6D-AC79-A644E0DD01F9}" type="pres">
      <dgm:prSet presAssocID="{40D730AA-039E-4184-B08E-5FB49C41FBE8}" presName="node" presStyleLbl="node1" presStyleIdx="4" presStyleCnt="9">
        <dgm:presLayoutVars>
          <dgm:bulletEnabled val="1"/>
        </dgm:presLayoutVars>
      </dgm:prSet>
      <dgm:spPr/>
      <dgm:t>
        <a:bodyPr/>
        <a:lstStyle/>
        <a:p>
          <a:endParaRPr lang="en-US"/>
        </a:p>
      </dgm:t>
    </dgm:pt>
    <dgm:pt modelId="{DED49C11-A775-4D63-A3C8-F496D03206C7}" type="pres">
      <dgm:prSet presAssocID="{09D8D830-C9BB-4C63-A666-097127022389}" presName="sibTrans" presStyleLbl="bgSibTrans2D1" presStyleIdx="4" presStyleCnt="8"/>
      <dgm:spPr/>
      <dgm:t>
        <a:bodyPr/>
        <a:lstStyle/>
        <a:p>
          <a:endParaRPr lang="en-US"/>
        </a:p>
      </dgm:t>
    </dgm:pt>
    <dgm:pt modelId="{E1AFDFBD-930A-41C8-985B-385F2DD16EB6}" type="pres">
      <dgm:prSet presAssocID="{22CF0FBE-EC4E-483F-88C1-20112463C806}" presName="compNode" presStyleCnt="0"/>
      <dgm:spPr/>
    </dgm:pt>
    <dgm:pt modelId="{4DA34321-C436-4530-BF63-6D9910217AE3}" type="pres">
      <dgm:prSet presAssocID="{22CF0FBE-EC4E-483F-88C1-20112463C806}" presName="dummyConnPt" presStyleCnt="0"/>
      <dgm:spPr/>
    </dgm:pt>
    <dgm:pt modelId="{0BA093E0-2EC9-45F6-991F-27A901103CF5}" type="pres">
      <dgm:prSet presAssocID="{22CF0FBE-EC4E-483F-88C1-20112463C806}" presName="node" presStyleLbl="node1" presStyleIdx="5" presStyleCnt="9">
        <dgm:presLayoutVars>
          <dgm:bulletEnabled val="1"/>
        </dgm:presLayoutVars>
      </dgm:prSet>
      <dgm:spPr/>
      <dgm:t>
        <a:bodyPr/>
        <a:lstStyle/>
        <a:p>
          <a:endParaRPr lang="en-US"/>
        </a:p>
      </dgm:t>
    </dgm:pt>
    <dgm:pt modelId="{9A5643A5-D507-4E35-8674-E824B93D0718}" type="pres">
      <dgm:prSet presAssocID="{FFC710E1-B2B9-4A8C-AA3B-405A79AEF84B}" presName="sibTrans" presStyleLbl="bgSibTrans2D1" presStyleIdx="5" presStyleCnt="8"/>
      <dgm:spPr/>
      <dgm:t>
        <a:bodyPr/>
        <a:lstStyle/>
        <a:p>
          <a:endParaRPr lang="en-US"/>
        </a:p>
      </dgm:t>
    </dgm:pt>
    <dgm:pt modelId="{3F023603-3A27-4737-857F-E98B20440BAB}" type="pres">
      <dgm:prSet presAssocID="{1A64D0D9-174B-47CC-9EF2-786C20D796E0}" presName="compNode" presStyleCnt="0"/>
      <dgm:spPr/>
    </dgm:pt>
    <dgm:pt modelId="{2FFB5B12-5A3B-48DF-B993-EBD1EA24F098}" type="pres">
      <dgm:prSet presAssocID="{1A64D0D9-174B-47CC-9EF2-786C20D796E0}" presName="dummyConnPt" presStyleCnt="0"/>
      <dgm:spPr/>
    </dgm:pt>
    <dgm:pt modelId="{0146346C-0A2B-467C-8C82-6B0164BB3F43}" type="pres">
      <dgm:prSet presAssocID="{1A64D0D9-174B-47CC-9EF2-786C20D796E0}" presName="node" presStyleLbl="node1" presStyleIdx="6" presStyleCnt="9">
        <dgm:presLayoutVars>
          <dgm:bulletEnabled val="1"/>
        </dgm:presLayoutVars>
      </dgm:prSet>
      <dgm:spPr/>
      <dgm:t>
        <a:bodyPr/>
        <a:lstStyle/>
        <a:p>
          <a:endParaRPr lang="en-US"/>
        </a:p>
      </dgm:t>
    </dgm:pt>
    <dgm:pt modelId="{2D5927BC-C69F-4707-B94F-2A402C28A8EC}" type="pres">
      <dgm:prSet presAssocID="{52580C2C-2BD1-4B2C-A942-24F606FE8402}" presName="sibTrans" presStyleLbl="bgSibTrans2D1" presStyleIdx="6" presStyleCnt="8"/>
      <dgm:spPr/>
      <dgm:t>
        <a:bodyPr/>
        <a:lstStyle/>
        <a:p>
          <a:endParaRPr lang="en-US"/>
        </a:p>
      </dgm:t>
    </dgm:pt>
    <dgm:pt modelId="{D699FD47-12F1-43BF-BABD-D10CB23FBA6F}" type="pres">
      <dgm:prSet presAssocID="{85271BCE-BEAB-4F1A-A313-C4CE0090124C}" presName="compNode" presStyleCnt="0"/>
      <dgm:spPr/>
    </dgm:pt>
    <dgm:pt modelId="{AAB9BB1A-16CE-479F-AE01-238DF1644A38}" type="pres">
      <dgm:prSet presAssocID="{85271BCE-BEAB-4F1A-A313-C4CE0090124C}" presName="dummyConnPt" presStyleCnt="0"/>
      <dgm:spPr/>
    </dgm:pt>
    <dgm:pt modelId="{E01313F5-DC1A-497D-9575-591329BBF4D7}" type="pres">
      <dgm:prSet presAssocID="{85271BCE-BEAB-4F1A-A313-C4CE0090124C}" presName="node" presStyleLbl="node1" presStyleIdx="7" presStyleCnt="9">
        <dgm:presLayoutVars>
          <dgm:bulletEnabled val="1"/>
        </dgm:presLayoutVars>
      </dgm:prSet>
      <dgm:spPr/>
      <dgm:t>
        <a:bodyPr/>
        <a:lstStyle/>
        <a:p>
          <a:endParaRPr lang="en-US"/>
        </a:p>
      </dgm:t>
    </dgm:pt>
    <dgm:pt modelId="{77F8C3C0-A2A4-427E-9652-E9B2011EFCBF}" type="pres">
      <dgm:prSet presAssocID="{F77B62BB-09CD-4FE1-B155-30EBA8D861CB}" presName="sibTrans" presStyleLbl="bgSibTrans2D1" presStyleIdx="7" presStyleCnt="8"/>
      <dgm:spPr/>
      <dgm:t>
        <a:bodyPr/>
        <a:lstStyle/>
        <a:p>
          <a:endParaRPr lang="en-US"/>
        </a:p>
      </dgm:t>
    </dgm:pt>
    <dgm:pt modelId="{60A8AAE2-4FC2-4547-A2F0-644D0C9ECA26}" type="pres">
      <dgm:prSet presAssocID="{B9B1580E-4FFF-48CE-BDC5-E6F70E75DF91}" presName="compNode" presStyleCnt="0"/>
      <dgm:spPr/>
    </dgm:pt>
    <dgm:pt modelId="{C47DE69C-FAFF-4DFE-82B1-DA9CA65AC147}" type="pres">
      <dgm:prSet presAssocID="{B9B1580E-4FFF-48CE-BDC5-E6F70E75DF91}" presName="dummyConnPt" presStyleCnt="0"/>
      <dgm:spPr/>
    </dgm:pt>
    <dgm:pt modelId="{34702952-8BED-4B7F-A1E3-7338F87496A4}" type="pres">
      <dgm:prSet presAssocID="{B9B1580E-4FFF-48CE-BDC5-E6F70E75DF91}" presName="node" presStyleLbl="node1" presStyleIdx="8" presStyleCnt="9">
        <dgm:presLayoutVars>
          <dgm:bulletEnabled val="1"/>
        </dgm:presLayoutVars>
      </dgm:prSet>
      <dgm:spPr/>
      <dgm:t>
        <a:bodyPr/>
        <a:lstStyle/>
        <a:p>
          <a:endParaRPr lang="en-US"/>
        </a:p>
      </dgm:t>
    </dgm:pt>
  </dgm:ptLst>
  <dgm:cxnLst>
    <dgm:cxn modelId="{FC3E9C4B-AFC2-4D3C-8778-8BD46F6E6BC4}" type="presOf" srcId="{5886A61B-C191-49D5-8D3F-83623B5893B9}" destId="{99A10825-BE67-419F-8CD9-C702A1CEC13A}" srcOrd="0" destOrd="0" presId="urn:microsoft.com/office/officeart/2005/8/layout/bProcess4"/>
    <dgm:cxn modelId="{39FC676A-0D20-4FD3-9427-816D13F7BBEE}" type="presOf" srcId="{B9B1580E-4FFF-48CE-BDC5-E6F70E75DF91}" destId="{34702952-8BED-4B7F-A1E3-7338F87496A4}" srcOrd="0" destOrd="0" presId="urn:microsoft.com/office/officeart/2005/8/layout/bProcess4"/>
    <dgm:cxn modelId="{4C6CC319-E7E7-462B-9896-E4F15F41FE1C}" type="presOf" srcId="{BDD3E041-7A6B-4997-881C-68E1BBC44998}" destId="{65973DBC-8F18-4D95-817E-B1E4C78C5F3E}" srcOrd="0" destOrd="0" presId="urn:microsoft.com/office/officeart/2005/8/layout/bProcess4"/>
    <dgm:cxn modelId="{D950714F-7629-4B47-A635-175E515FB51A}" srcId="{D05D880B-6CCB-4D21-85E0-DC98982B366B}" destId="{59B5D3CE-6721-44BE-BE93-BD49AA6B675B}" srcOrd="0" destOrd="0" parTransId="{E301B884-4B07-499C-885C-361305E726BB}" sibTransId="{6D082D54-BDDF-4026-97CC-29E8368C7E7B}"/>
    <dgm:cxn modelId="{241283C0-D420-4DF2-AA91-59A25DA1BDD7}" type="presOf" srcId="{85271BCE-BEAB-4F1A-A313-C4CE0090124C}" destId="{E01313F5-DC1A-497D-9575-591329BBF4D7}" srcOrd="0" destOrd="0" presId="urn:microsoft.com/office/officeart/2005/8/layout/bProcess4"/>
    <dgm:cxn modelId="{33CB061A-8763-4140-BD61-96CF3375FD4A}" type="presOf" srcId="{2991709A-A8E2-46BA-9470-6CD6EA174705}" destId="{72ADE99B-C101-41EA-99B9-5CCFFA8724FF}" srcOrd="0" destOrd="0" presId="urn:microsoft.com/office/officeart/2005/8/layout/bProcess4"/>
    <dgm:cxn modelId="{47F0564B-A77C-41FE-AEAB-8E6044B4F183}" type="presOf" srcId="{1A64D0D9-174B-47CC-9EF2-786C20D796E0}" destId="{0146346C-0A2B-467C-8C82-6B0164BB3F43}" srcOrd="0" destOrd="0" presId="urn:microsoft.com/office/officeart/2005/8/layout/bProcess4"/>
    <dgm:cxn modelId="{4343DDD0-9AA8-45B4-BCF3-67EF631B07AA}" srcId="{D05D880B-6CCB-4D21-85E0-DC98982B366B}" destId="{B9B1580E-4FFF-48CE-BDC5-E6F70E75DF91}" srcOrd="8" destOrd="0" parTransId="{04F5AB09-2701-40B4-B037-C0442AD4A049}" sibTransId="{E422330C-9664-4DA3-874B-6912E26B8443}"/>
    <dgm:cxn modelId="{C55D7DCA-12B0-41C6-8B9C-94765FB7BF2D}" type="presOf" srcId="{52580C2C-2BD1-4B2C-A942-24F606FE8402}" destId="{2D5927BC-C69F-4707-B94F-2A402C28A8EC}" srcOrd="0" destOrd="0" presId="urn:microsoft.com/office/officeart/2005/8/layout/bProcess4"/>
    <dgm:cxn modelId="{460825B1-931C-4692-B2B5-A40F8C42C182}" type="presOf" srcId="{6D082D54-BDDF-4026-97CC-29E8368C7E7B}" destId="{8E1A50D9-F4C5-44ED-B351-229C7F7428BA}" srcOrd="0" destOrd="0" presId="urn:microsoft.com/office/officeart/2005/8/layout/bProcess4"/>
    <dgm:cxn modelId="{9A5CAFC5-72EB-4572-997B-DF5CAF626FCF}" type="presOf" srcId="{FFC710E1-B2B9-4A8C-AA3B-405A79AEF84B}" destId="{9A5643A5-D507-4E35-8674-E824B93D0718}" srcOrd="0" destOrd="0" presId="urn:microsoft.com/office/officeart/2005/8/layout/bProcess4"/>
    <dgm:cxn modelId="{A8A782F7-6451-471F-BE82-BFCA0C6C4FA2}" srcId="{D05D880B-6CCB-4D21-85E0-DC98982B366B}" destId="{85271BCE-BEAB-4F1A-A313-C4CE0090124C}" srcOrd="7" destOrd="0" parTransId="{84BC37EB-5C20-41C9-A6AC-333213A62163}" sibTransId="{F77B62BB-09CD-4FE1-B155-30EBA8D861CB}"/>
    <dgm:cxn modelId="{A44C402D-A182-469D-831C-ABEF66C8F8AA}" srcId="{D05D880B-6CCB-4D21-85E0-DC98982B366B}" destId="{75D45DBE-491D-4BB6-9AF7-99160A6630FD}" srcOrd="3" destOrd="0" parTransId="{A768EB9B-174F-441F-A623-9475BD2EBEB5}" sibTransId="{2991709A-A8E2-46BA-9470-6CD6EA174705}"/>
    <dgm:cxn modelId="{E91D8DBB-6BF9-4D9A-86C0-68414A81628B}" srcId="{D05D880B-6CCB-4D21-85E0-DC98982B366B}" destId="{BDD3E041-7A6B-4997-881C-68E1BBC44998}" srcOrd="2" destOrd="0" parTransId="{4FDDFB8F-CA93-46F5-8FCA-62A5C321348F}" sibTransId="{5886A61B-C191-49D5-8D3F-83623B5893B9}"/>
    <dgm:cxn modelId="{2D1C72B9-EAE3-48D1-B168-4D30FE070443}" type="presOf" srcId="{40D730AA-039E-4184-B08E-5FB49C41FBE8}" destId="{4BDE49DB-D504-4F6D-AC79-A644E0DD01F9}" srcOrd="0" destOrd="0" presId="urn:microsoft.com/office/officeart/2005/8/layout/bProcess4"/>
    <dgm:cxn modelId="{933C7C44-ECA6-45F0-AF44-B51FFB593EEF}" srcId="{D05D880B-6CCB-4D21-85E0-DC98982B366B}" destId="{1A64D0D9-174B-47CC-9EF2-786C20D796E0}" srcOrd="6" destOrd="0" parTransId="{894B5087-8058-40D0-9B78-C025FB465D7B}" sibTransId="{52580C2C-2BD1-4B2C-A942-24F606FE8402}"/>
    <dgm:cxn modelId="{97069B9D-EF1F-4863-A468-97460D5617DC}" srcId="{D05D880B-6CCB-4D21-85E0-DC98982B366B}" destId="{67F548F7-7E8C-4870-95DB-139E0BB7E70F}" srcOrd="1" destOrd="0" parTransId="{A75D059F-BED4-4EF4-9BE5-B2F790493539}" sibTransId="{8E45FEF3-A9BC-4F3C-8BF0-56129E30B08D}"/>
    <dgm:cxn modelId="{8C623D12-0736-4524-80F2-8B7336440999}" srcId="{D05D880B-6CCB-4D21-85E0-DC98982B366B}" destId="{40D730AA-039E-4184-B08E-5FB49C41FBE8}" srcOrd="4" destOrd="0" parTransId="{F91C1330-12E5-4824-AD0B-7ABE800E8F83}" sibTransId="{09D8D830-C9BB-4C63-A666-097127022389}"/>
    <dgm:cxn modelId="{6D65DB39-BA0B-4106-B58C-96596A10D78A}" type="presOf" srcId="{59B5D3CE-6721-44BE-BE93-BD49AA6B675B}" destId="{22E9303A-9EDB-4301-8C19-28A5BF4F8011}" srcOrd="0" destOrd="0" presId="urn:microsoft.com/office/officeart/2005/8/layout/bProcess4"/>
    <dgm:cxn modelId="{B0489C20-BADF-408F-B4B6-1C86EEAABB91}" type="presOf" srcId="{D05D880B-6CCB-4D21-85E0-DC98982B366B}" destId="{F327C7CE-BFEC-4899-A92E-68CDB0058993}" srcOrd="0" destOrd="0" presId="urn:microsoft.com/office/officeart/2005/8/layout/bProcess4"/>
    <dgm:cxn modelId="{24E005CD-7045-4ED8-B7BF-C7DF3CD887AE}" type="presOf" srcId="{22CF0FBE-EC4E-483F-88C1-20112463C806}" destId="{0BA093E0-2EC9-45F6-991F-27A901103CF5}" srcOrd="0" destOrd="0" presId="urn:microsoft.com/office/officeart/2005/8/layout/bProcess4"/>
    <dgm:cxn modelId="{E568954E-6154-4320-99F4-B25E0F7C60C4}" type="presOf" srcId="{09D8D830-C9BB-4C63-A666-097127022389}" destId="{DED49C11-A775-4D63-A3C8-F496D03206C7}" srcOrd="0" destOrd="0" presId="urn:microsoft.com/office/officeart/2005/8/layout/bProcess4"/>
    <dgm:cxn modelId="{DA882339-F363-45C2-9397-BEDE572544F6}" type="presOf" srcId="{75D45DBE-491D-4BB6-9AF7-99160A6630FD}" destId="{D5D237DB-F1EB-4B3D-8477-B26FED4FBDC4}" srcOrd="0" destOrd="0" presId="urn:microsoft.com/office/officeart/2005/8/layout/bProcess4"/>
    <dgm:cxn modelId="{61D25B2B-B5E0-451A-9243-8488F18BA8FF}" type="presOf" srcId="{F77B62BB-09CD-4FE1-B155-30EBA8D861CB}" destId="{77F8C3C0-A2A4-427E-9652-E9B2011EFCBF}" srcOrd="0" destOrd="0" presId="urn:microsoft.com/office/officeart/2005/8/layout/bProcess4"/>
    <dgm:cxn modelId="{BE8C7EAD-122D-4C0A-9A80-A27A97E30DEE}" srcId="{D05D880B-6CCB-4D21-85E0-DC98982B366B}" destId="{22CF0FBE-EC4E-483F-88C1-20112463C806}" srcOrd="5" destOrd="0" parTransId="{AB02E052-9563-4543-9B70-3CC7CBC89CE8}" sibTransId="{FFC710E1-B2B9-4A8C-AA3B-405A79AEF84B}"/>
    <dgm:cxn modelId="{FE4E34BC-28E5-4FD0-94EB-685B85414A14}" type="presOf" srcId="{8E45FEF3-A9BC-4F3C-8BF0-56129E30B08D}" destId="{A5A57D38-360B-4203-8D95-7A01416314C4}" srcOrd="0" destOrd="0" presId="urn:microsoft.com/office/officeart/2005/8/layout/bProcess4"/>
    <dgm:cxn modelId="{A518B219-8759-4689-9829-22464D257356}" type="presOf" srcId="{67F548F7-7E8C-4870-95DB-139E0BB7E70F}" destId="{658F4D1B-EB37-434C-8AD2-BC1A1AAF9B8E}" srcOrd="0" destOrd="0" presId="urn:microsoft.com/office/officeart/2005/8/layout/bProcess4"/>
    <dgm:cxn modelId="{1384505B-D864-47EA-86D2-6B26E77FF96A}" type="presParOf" srcId="{F327C7CE-BFEC-4899-A92E-68CDB0058993}" destId="{316FF418-7849-4EC0-ADE9-CE2A2DC8AA4A}" srcOrd="0" destOrd="0" presId="urn:microsoft.com/office/officeart/2005/8/layout/bProcess4"/>
    <dgm:cxn modelId="{B1D97C80-8C06-4FAA-930A-59EBABC4B52F}" type="presParOf" srcId="{316FF418-7849-4EC0-ADE9-CE2A2DC8AA4A}" destId="{541E6BBA-327D-4976-8B57-CC4515A63334}" srcOrd="0" destOrd="0" presId="urn:microsoft.com/office/officeart/2005/8/layout/bProcess4"/>
    <dgm:cxn modelId="{46559277-6F72-4C85-B828-0A7D9A56DF12}" type="presParOf" srcId="{316FF418-7849-4EC0-ADE9-CE2A2DC8AA4A}" destId="{22E9303A-9EDB-4301-8C19-28A5BF4F8011}" srcOrd="1" destOrd="0" presId="urn:microsoft.com/office/officeart/2005/8/layout/bProcess4"/>
    <dgm:cxn modelId="{DD239538-C0BD-475D-88C9-85722F83B73E}" type="presParOf" srcId="{F327C7CE-BFEC-4899-A92E-68CDB0058993}" destId="{8E1A50D9-F4C5-44ED-B351-229C7F7428BA}" srcOrd="1" destOrd="0" presId="urn:microsoft.com/office/officeart/2005/8/layout/bProcess4"/>
    <dgm:cxn modelId="{67DA89BA-6905-492F-ADCB-4DD59014DCBD}" type="presParOf" srcId="{F327C7CE-BFEC-4899-A92E-68CDB0058993}" destId="{649947C5-B478-426B-9C01-8835CE5604FC}" srcOrd="2" destOrd="0" presId="urn:microsoft.com/office/officeart/2005/8/layout/bProcess4"/>
    <dgm:cxn modelId="{F3F1654B-7208-4758-8662-18FB5464EA16}" type="presParOf" srcId="{649947C5-B478-426B-9C01-8835CE5604FC}" destId="{7659EDF4-C93A-4D4B-B070-BEDCC9DDE7A1}" srcOrd="0" destOrd="0" presId="urn:microsoft.com/office/officeart/2005/8/layout/bProcess4"/>
    <dgm:cxn modelId="{0BB52E83-611A-49ED-8788-4CC4E50364F3}" type="presParOf" srcId="{649947C5-B478-426B-9C01-8835CE5604FC}" destId="{658F4D1B-EB37-434C-8AD2-BC1A1AAF9B8E}" srcOrd="1" destOrd="0" presId="urn:microsoft.com/office/officeart/2005/8/layout/bProcess4"/>
    <dgm:cxn modelId="{E91FFE8A-CE51-48D3-A65E-2595FF431A38}" type="presParOf" srcId="{F327C7CE-BFEC-4899-A92E-68CDB0058993}" destId="{A5A57D38-360B-4203-8D95-7A01416314C4}" srcOrd="3" destOrd="0" presId="urn:microsoft.com/office/officeart/2005/8/layout/bProcess4"/>
    <dgm:cxn modelId="{3E9F6524-2F66-4582-BDA8-4B3AE53CDBE2}" type="presParOf" srcId="{F327C7CE-BFEC-4899-A92E-68CDB0058993}" destId="{14D2D575-EBD5-4421-B705-122C019FF76A}" srcOrd="4" destOrd="0" presId="urn:microsoft.com/office/officeart/2005/8/layout/bProcess4"/>
    <dgm:cxn modelId="{A61EFA51-28A8-4FC8-B19A-193CC824899B}" type="presParOf" srcId="{14D2D575-EBD5-4421-B705-122C019FF76A}" destId="{36ACB0F6-F0A1-4752-A066-41428AF860F6}" srcOrd="0" destOrd="0" presId="urn:microsoft.com/office/officeart/2005/8/layout/bProcess4"/>
    <dgm:cxn modelId="{8E2AA901-6B6F-452E-9D62-70BEBE95F959}" type="presParOf" srcId="{14D2D575-EBD5-4421-B705-122C019FF76A}" destId="{65973DBC-8F18-4D95-817E-B1E4C78C5F3E}" srcOrd="1" destOrd="0" presId="urn:microsoft.com/office/officeart/2005/8/layout/bProcess4"/>
    <dgm:cxn modelId="{E95925CB-BD19-45F5-B182-5200FAA9D1EC}" type="presParOf" srcId="{F327C7CE-BFEC-4899-A92E-68CDB0058993}" destId="{99A10825-BE67-419F-8CD9-C702A1CEC13A}" srcOrd="5" destOrd="0" presId="urn:microsoft.com/office/officeart/2005/8/layout/bProcess4"/>
    <dgm:cxn modelId="{C8C7A1FB-1CA8-4014-859E-4D3E814AB677}" type="presParOf" srcId="{F327C7CE-BFEC-4899-A92E-68CDB0058993}" destId="{90DBA225-2676-46FD-B62E-AF0E4ED6D20A}" srcOrd="6" destOrd="0" presId="urn:microsoft.com/office/officeart/2005/8/layout/bProcess4"/>
    <dgm:cxn modelId="{8FF4C016-E52C-4839-A90B-C8C04C5C086E}" type="presParOf" srcId="{90DBA225-2676-46FD-B62E-AF0E4ED6D20A}" destId="{BC9DAAE4-1262-48F6-AD79-6918F94AD717}" srcOrd="0" destOrd="0" presId="urn:microsoft.com/office/officeart/2005/8/layout/bProcess4"/>
    <dgm:cxn modelId="{B6EBFD78-0F1D-46A0-976C-E7AECDC23A05}" type="presParOf" srcId="{90DBA225-2676-46FD-B62E-AF0E4ED6D20A}" destId="{D5D237DB-F1EB-4B3D-8477-B26FED4FBDC4}" srcOrd="1" destOrd="0" presId="urn:microsoft.com/office/officeart/2005/8/layout/bProcess4"/>
    <dgm:cxn modelId="{4A25F6EA-BCAF-487B-A96E-7A5422DB2E90}" type="presParOf" srcId="{F327C7CE-BFEC-4899-A92E-68CDB0058993}" destId="{72ADE99B-C101-41EA-99B9-5CCFFA8724FF}" srcOrd="7" destOrd="0" presId="urn:microsoft.com/office/officeart/2005/8/layout/bProcess4"/>
    <dgm:cxn modelId="{DBAB9017-08CE-4E2C-85BF-1DAB498C5EE5}" type="presParOf" srcId="{F327C7CE-BFEC-4899-A92E-68CDB0058993}" destId="{F783CA42-1DE4-444E-998D-1D7CA94D1523}" srcOrd="8" destOrd="0" presId="urn:microsoft.com/office/officeart/2005/8/layout/bProcess4"/>
    <dgm:cxn modelId="{C5681B6C-AEA9-4F8B-A935-E7925AA96C11}" type="presParOf" srcId="{F783CA42-1DE4-444E-998D-1D7CA94D1523}" destId="{E5807087-600E-4CC7-AD80-9F415102C59F}" srcOrd="0" destOrd="0" presId="urn:microsoft.com/office/officeart/2005/8/layout/bProcess4"/>
    <dgm:cxn modelId="{0CA07FA4-B119-4B7A-B924-5EE4AA1A1B25}" type="presParOf" srcId="{F783CA42-1DE4-444E-998D-1D7CA94D1523}" destId="{4BDE49DB-D504-4F6D-AC79-A644E0DD01F9}" srcOrd="1" destOrd="0" presId="urn:microsoft.com/office/officeart/2005/8/layout/bProcess4"/>
    <dgm:cxn modelId="{A70EB065-5C1D-41DE-B358-1016DB98F9E5}" type="presParOf" srcId="{F327C7CE-BFEC-4899-A92E-68CDB0058993}" destId="{DED49C11-A775-4D63-A3C8-F496D03206C7}" srcOrd="9" destOrd="0" presId="urn:microsoft.com/office/officeart/2005/8/layout/bProcess4"/>
    <dgm:cxn modelId="{AEBB1B83-50F3-4CE0-921B-E29B32AA0D82}" type="presParOf" srcId="{F327C7CE-BFEC-4899-A92E-68CDB0058993}" destId="{E1AFDFBD-930A-41C8-985B-385F2DD16EB6}" srcOrd="10" destOrd="0" presId="urn:microsoft.com/office/officeart/2005/8/layout/bProcess4"/>
    <dgm:cxn modelId="{EB7A62F9-FF08-4E67-BD54-88BCFE40AA31}" type="presParOf" srcId="{E1AFDFBD-930A-41C8-985B-385F2DD16EB6}" destId="{4DA34321-C436-4530-BF63-6D9910217AE3}" srcOrd="0" destOrd="0" presId="urn:microsoft.com/office/officeart/2005/8/layout/bProcess4"/>
    <dgm:cxn modelId="{0460546D-5B3B-4008-86DA-86A31C65B3AF}" type="presParOf" srcId="{E1AFDFBD-930A-41C8-985B-385F2DD16EB6}" destId="{0BA093E0-2EC9-45F6-991F-27A901103CF5}" srcOrd="1" destOrd="0" presId="urn:microsoft.com/office/officeart/2005/8/layout/bProcess4"/>
    <dgm:cxn modelId="{19A17937-FA3E-4BA5-808E-3F24E14FC750}" type="presParOf" srcId="{F327C7CE-BFEC-4899-A92E-68CDB0058993}" destId="{9A5643A5-D507-4E35-8674-E824B93D0718}" srcOrd="11" destOrd="0" presId="urn:microsoft.com/office/officeart/2005/8/layout/bProcess4"/>
    <dgm:cxn modelId="{12F1EC2F-4924-4A9C-896B-C36F146605BC}" type="presParOf" srcId="{F327C7CE-BFEC-4899-A92E-68CDB0058993}" destId="{3F023603-3A27-4737-857F-E98B20440BAB}" srcOrd="12" destOrd="0" presId="urn:microsoft.com/office/officeart/2005/8/layout/bProcess4"/>
    <dgm:cxn modelId="{77766DDA-9DDF-4CBB-9868-DCCB833C6551}" type="presParOf" srcId="{3F023603-3A27-4737-857F-E98B20440BAB}" destId="{2FFB5B12-5A3B-48DF-B993-EBD1EA24F098}" srcOrd="0" destOrd="0" presId="urn:microsoft.com/office/officeart/2005/8/layout/bProcess4"/>
    <dgm:cxn modelId="{85B34D5B-2D5A-4890-AE6A-7030BA1E1113}" type="presParOf" srcId="{3F023603-3A27-4737-857F-E98B20440BAB}" destId="{0146346C-0A2B-467C-8C82-6B0164BB3F43}" srcOrd="1" destOrd="0" presId="urn:microsoft.com/office/officeart/2005/8/layout/bProcess4"/>
    <dgm:cxn modelId="{1B92877A-D076-4DBF-A873-A113246FE323}" type="presParOf" srcId="{F327C7CE-BFEC-4899-A92E-68CDB0058993}" destId="{2D5927BC-C69F-4707-B94F-2A402C28A8EC}" srcOrd="13" destOrd="0" presId="urn:microsoft.com/office/officeart/2005/8/layout/bProcess4"/>
    <dgm:cxn modelId="{CBE99C5E-6346-432F-B9EE-44FA5CD63096}" type="presParOf" srcId="{F327C7CE-BFEC-4899-A92E-68CDB0058993}" destId="{D699FD47-12F1-43BF-BABD-D10CB23FBA6F}" srcOrd="14" destOrd="0" presId="urn:microsoft.com/office/officeart/2005/8/layout/bProcess4"/>
    <dgm:cxn modelId="{612D5E14-F22F-4594-B6D8-8C305708EAB7}" type="presParOf" srcId="{D699FD47-12F1-43BF-BABD-D10CB23FBA6F}" destId="{AAB9BB1A-16CE-479F-AE01-238DF1644A38}" srcOrd="0" destOrd="0" presId="urn:microsoft.com/office/officeart/2005/8/layout/bProcess4"/>
    <dgm:cxn modelId="{D13FA0AC-B94E-4377-A665-B756AB124EA4}" type="presParOf" srcId="{D699FD47-12F1-43BF-BABD-D10CB23FBA6F}" destId="{E01313F5-DC1A-497D-9575-591329BBF4D7}" srcOrd="1" destOrd="0" presId="urn:microsoft.com/office/officeart/2005/8/layout/bProcess4"/>
    <dgm:cxn modelId="{397C8957-9F42-41FA-8B9F-24EC4F4932A1}" type="presParOf" srcId="{F327C7CE-BFEC-4899-A92E-68CDB0058993}" destId="{77F8C3C0-A2A4-427E-9652-E9B2011EFCBF}" srcOrd="15" destOrd="0" presId="urn:microsoft.com/office/officeart/2005/8/layout/bProcess4"/>
    <dgm:cxn modelId="{D4C5CE85-8635-438E-B715-67B3CDD61410}" type="presParOf" srcId="{F327C7CE-BFEC-4899-A92E-68CDB0058993}" destId="{60A8AAE2-4FC2-4547-A2F0-644D0C9ECA26}" srcOrd="16" destOrd="0" presId="urn:microsoft.com/office/officeart/2005/8/layout/bProcess4"/>
    <dgm:cxn modelId="{033B3202-B081-48CD-9F11-822796D17805}" type="presParOf" srcId="{60A8AAE2-4FC2-4547-A2F0-644D0C9ECA26}" destId="{C47DE69C-FAFF-4DFE-82B1-DA9CA65AC147}" srcOrd="0" destOrd="0" presId="urn:microsoft.com/office/officeart/2005/8/layout/bProcess4"/>
    <dgm:cxn modelId="{D796FFD5-2132-4D95-9FE4-1DA45D21B642}" type="presParOf" srcId="{60A8AAE2-4FC2-4547-A2F0-644D0C9ECA26}" destId="{34702952-8BED-4B7F-A1E3-7338F87496A4}" srcOrd="1" destOrd="0" presId="urn:microsoft.com/office/officeart/2005/8/layout/b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05D880B-6CCB-4D21-85E0-DC98982B366B}" type="doc">
      <dgm:prSet loTypeId="urn:microsoft.com/office/officeart/2011/layout/CircleProcess" loCatId="process" qsTypeId="urn:microsoft.com/office/officeart/2005/8/quickstyle/3d3" qsCatId="3D" csTypeId="urn:microsoft.com/office/officeart/2005/8/colors/colorful5" csCatId="colorful" phldr="1"/>
      <dgm:spPr/>
      <dgm:t>
        <a:bodyPr/>
        <a:lstStyle/>
        <a:p>
          <a:endParaRPr lang="en-US"/>
        </a:p>
      </dgm:t>
    </dgm:pt>
    <dgm:pt modelId="{59B5D3CE-6721-44BE-BE93-BD49AA6B675B}">
      <dgm:prSet/>
      <dgm:spPr/>
      <dgm:t>
        <a:bodyPr/>
        <a:lstStyle/>
        <a:p>
          <a:pPr rtl="0"/>
          <a:r>
            <a:rPr lang="en-US" b="0" i="0" dirty="0" smtClean="0">
              <a:latin typeface="Roboto Condensed Light" panose="020B0604020202020204" charset="0"/>
              <a:ea typeface="Roboto Condensed Light" panose="020B0604020202020204" charset="0"/>
            </a:rPr>
            <a:t>Client/server software architecture case study: banking system</a:t>
          </a:r>
          <a:endParaRPr lang="en-US" dirty="0">
            <a:latin typeface="Roboto Condensed Light" panose="020B0604020202020204" charset="0"/>
            <a:ea typeface="Roboto Condensed Light" panose="020B0604020202020204" charset="0"/>
          </a:endParaRPr>
        </a:p>
      </dgm:t>
    </dgm:pt>
    <dgm:pt modelId="{E301B884-4B07-499C-885C-361305E726BB}" type="parTrans" cxnId="{D950714F-7629-4B47-A635-175E515FB51A}">
      <dgm:prSet/>
      <dgm:spPr/>
      <dgm:t>
        <a:bodyPr/>
        <a:lstStyle/>
        <a:p>
          <a:endParaRPr lang="en-US">
            <a:latin typeface="Roboto Condensed Light" panose="020B0604020202020204" charset="0"/>
            <a:ea typeface="Roboto Condensed Light" panose="020B0604020202020204" charset="0"/>
          </a:endParaRPr>
        </a:p>
      </dgm:t>
    </dgm:pt>
    <dgm:pt modelId="{6D082D54-BDDF-4026-97CC-29E8368C7E7B}" type="sibTrans" cxnId="{D950714F-7629-4B47-A635-175E515FB51A}">
      <dgm:prSet/>
      <dgm:spPr/>
      <dgm:t>
        <a:bodyPr/>
        <a:lstStyle/>
        <a:p>
          <a:endParaRPr lang="en-US">
            <a:latin typeface="Roboto Condensed Light" panose="020B0604020202020204" charset="0"/>
            <a:ea typeface="Roboto Condensed Light" panose="020B0604020202020204" charset="0"/>
          </a:endParaRPr>
        </a:p>
      </dgm:t>
    </dgm:pt>
    <dgm:pt modelId="{67F548F7-7E8C-4870-95DB-139E0BB7E70F}">
      <dgm:prSet/>
      <dgm:spPr/>
      <dgm:t>
        <a:bodyPr/>
        <a:lstStyle/>
        <a:p>
          <a:pPr rtl="0"/>
          <a:r>
            <a:rPr lang="en-US" b="1" i="0" smtClean="0">
              <a:latin typeface="Roboto Condensed Light" panose="020B0604020202020204" charset="0"/>
              <a:ea typeface="Roboto Condensed Light" panose="020B0604020202020204" charset="0"/>
            </a:rPr>
            <a:t>Service-oriented architecture case study: online shopping system</a:t>
          </a:r>
          <a:endParaRPr lang="en-US" b="1" dirty="0">
            <a:latin typeface="Roboto Condensed Light" panose="020B0604020202020204" charset="0"/>
            <a:ea typeface="Roboto Condensed Light" panose="020B0604020202020204" charset="0"/>
          </a:endParaRPr>
        </a:p>
      </dgm:t>
    </dgm:pt>
    <dgm:pt modelId="{A75D059F-BED4-4EF4-9BE5-B2F790493539}" type="parTrans" cxnId="{97069B9D-EF1F-4863-A468-97460D5617DC}">
      <dgm:prSet/>
      <dgm:spPr/>
      <dgm:t>
        <a:bodyPr/>
        <a:lstStyle/>
        <a:p>
          <a:endParaRPr lang="en-US">
            <a:latin typeface="Roboto Condensed Light" panose="020B0604020202020204" charset="0"/>
            <a:ea typeface="Roboto Condensed Light" panose="020B0604020202020204" charset="0"/>
          </a:endParaRPr>
        </a:p>
      </dgm:t>
    </dgm:pt>
    <dgm:pt modelId="{8E45FEF3-A9BC-4F3C-8BF0-56129E30B08D}" type="sibTrans" cxnId="{97069B9D-EF1F-4863-A468-97460D5617DC}">
      <dgm:prSet/>
      <dgm:spPr/>
      <dgm:t>
        <a:bodyPr/>
        <a:lstStyle/>
        <a:p>
          <a:endParaRPr lang="en-US">
            <a:latin typeface="Roboto Condensed Light" panose="020B0604020202020204" charset="0"/>
            <a:ea typeface="Roboto Condensed Light" panose="020B0604020202020204" charset="0"/>
          </a:endParaRPr>
        </a:p>
      </dgm:t>
    </dgm:pt>
    <dgm:pt modelId="{BDD3E041-7A6B-4997-881C-68E1BBC44998}">
      <dgm:prSet/>
      <dgm:spPr/>
      <dgm:t>
        <a:bodyPr/>
        <a:lstStyle/>
        <a:p>
          <a:pPr rtl="0"/>
          <a:r>
            <a:rPr lang="en-US" b="1" i="0" smtClean="0">
              <a:latin typeface="Roboto Condensed Light" panose="020B0604020202020204" charset="0"/>
              <a:ea typeface="Roboto Condensed Light" panose="020B0604020202020204" charset="0"/>
            </a:rPr>
            <a:t>Component-based software architecture case study: emergency monitoring system</a:t>
          </a:r>
          <a:endParaRPr lang="en-US" b="1" dirty="0">
            <a:latin typeface="Roboto Condensed Light" panose="020B0604020202020204" charset="0"/>
            <a:ea typeface="Roboto Condensed Light" panose="020B0604020202020204" charset="0"/>
          </a:endParaRPr>
        </a:p>
      </dgm:t>
    </dgm:pt>
    <dgm:pt modelId="{4FDDFB8F-CA93-46F5-8FCA-62A5C321348F}" type="parTrans" cxnId="{E91D8DBB-6BF9-4D9A-86C0-68414A81628B}">
      <dgm:prSet/>
      <dgm:spPr/>
      <dgm:t>
        <a:bodyPr/>
        <a:lstStyle/>
        <a:p>
          <a:endParaRPr lang="en-US">
            <a:latin typeface="Roboto Condensed Light" panose="020B0604020202020204" charset="0"/>
            <a:ea typeface="Roboto Condensed Light" panose="020B0604020202020204" charset="0"/>
          </a:endParaRPr>
        </a:p>
      </dgm:t>
    </dgm:pt>
    <dgm:pt modelId="{5886A61B-C191-49D5-8D3F-83623B5893B9}" type="sibTrans" cxnId="{E91D8DBB-6BF9-4D9A-86C0-68414A81628B}">
      <dgm:prSet/>
      <dgm:spPr/>
      <dgm:t>
        <a:bodyPr/>
        <a:lstStyle/>
        <a:p>
          <a:endParaRPr lang="en-US">
            <a:latin typeface="Roboto Condensed Light" panose="020B0604020202020204" charset="0"/>
            <a:ea typeface="Roboto Condensed Light" panose="020B0604020202020204" charset="0"/>
          </a:endParaRPr>
        </a:p>
      </dgm:t>
    </dgm:pt>
    <dgm:pt modelId="{22CF0FBE-EC4E-483F-88C1-20112463C806}">
      <dgm:prSet/>
      <dgm:spPr/>
      <dgm:t>
        <a:bodyPr/>
        <a:lstStyle/>
        <a:p>
          <a:pPr rtl="0"/>
          <a:r>
            <a:rPr lang="en-US" b="0" i="0" dirty="0" smtClean="0">
              <a:latin typeface="Roboto Condensed Light" panose="020B0604020202020204" charset="0"/>
              <a:ea typeface="Roboto Condensed Light" panose="020B0604020202020204" charset="0"/>
            </a:rPr>
            <a:t>Real-time software architecture case study: automated guided vehicle system</a:t>
          </a:r>
          <a:endParaRPr lang="en-US" dirty="0">
            <a:latin typeface="Roboto Condensed Light" panose="020B0604020202020204" charset="0"/>
            <a:ea typeface="Roboto Condensed Light" panose="020B0604020202020204" charset="0"/>
          </a:endParaRPr>
        </a:p>
      </dgm:t>
    </dgm:pt>
    <dgm:pt modelId="{AB02E052-9563-4543-9B70-3CC7CBC89CE8}" type="parTrans" cxnId="{BE8C7EAD-122D-4C0A-9A80-A27A97E30DEE}">
      <dgm:prSet/>
      <dgm:spPr/>
      <dgm:t>
        <a:bodyPr/>
        <a:lstStyle/>
        <a:p>
          <a:endParaRPr lang="en-US">
            <a:latin typeface="Roboto Condensed Light" panose="020B0604020202020204" charset="0"/>
            <a:ea typeface="Roboto Condensed Light" panose="020B0604020202020204" charset="0"/>
          </a:endParaRPr>
        </a:p>
      </dgm:t>
    </dgm:pt>
    <dgm:pt modelId="{FFC710E1-B2B9-4A8C-AA3B-405A79AEF84B}" type="sibTrans" cxnId="{BE8C7EAD-122D-4C0A-9A80-A27A97E30DEE}">
      <dgm:prSet/>
      <dgm:spPr/>
      <dgm:t>
        <a:bodyPr/>
        <a:lstStyle/>
        <a:p>
          <a:endParaRPr lang="en-US">
            <a:latin typeface="Roboto Condensed Light" panose="020B0604020202020204" charset="0"/>
            <a:ea typeface="Roboto Condensed Light" panose="020B0604020202020204" charset="0"/>
          </a:endParaRPr>
        </a:p>
      </dgm:t>
    </dgm:pt>
    <dgm:pt modelId="{1F80554F-2A66-4D44-8AF6-912130D04126}" type="pres">
      <dgm:prSet presAssocID="{D05D880B-6CCB-4D21-85E0-DC98982B366B}" presName="Name0" presStyleCnt="0">
        <dgm:presLayoutVars>
          <dgm:chMax val="11"/>
          <dgm:chPref val="11"/>
          <dgm:dir/>
          <dgm:resizeHandles/>
        </dgm:presLayoutVars>
      </dgm:prSet>
      <dgm:spPr/>
      <dgm:t>
        <a:bodyPr/>
        <a:lstStyle/>
        <a:p>
          <a:endParaRPr lang="en-US"/>
        </a:p>
      </dgm:t>
    </dgm:pt>
    <dgm:pt modelId="{15DD41B8-FAE3-4CD9-B9BB-010B5EC79B60}" type="pres">
      <dgm:prSet presAssocID="{22CF0FBE-EC4E-483F-88C1-20112463C806}" presName="Accent4" presStyleCnt="0"/>
      <dgm:spPr/>
    </dgm:pt>
    <dgm:pt modelId="{52EB729D-B3BB-4F0B-B689-16BF4262CCAF}" type="pres">
      <dgm:prSet presAssocID="{22CF0FBE-EC4E-483F-88C1-20112463C806}" presName="Accent" presStyleLbl="node1" presStyleIdx="0" presStyleCnt="4"/>
      <dgm:spPr/>
    </dgm:pt>
    <dgm:pt modelId="{B9C78C07-2AD1-4F06-8842-15989DFDC069}" type="pres">
      <dgm:prSet presAssocID="{22CF0FBE-EC4E-483F-88C1-20112463C806}" presName="ParentBackground4" presStyleCnt="0"/>
      <dgm:spPr/>
    </dgm:pt>
    <dgm:pt modelId="{19FCF879-06D9-456E-B754-6D7EF48F8A76}" type="pres">
      <dgm:prSet presAssocID="{22CF0FBE-EC4E-483F-88C1-20112463C806}" presName="ParentBackground" presStyleLbl="fgAcc1" presStyleIdx="0" presStyleCnt="4"/>
      <dgm:spPr/>
      <dgm:t>
        <a:bodyPr/>
        <a:lstStyle/>
        <a:p>
          <a:endParaRPr lang="en-US"/>
        </a:p>
      </dgm:t>
    </dgm:pt>
    <dgm:pt modelId="{DEFBD123-59D1-44AE-84C7-D26F15002A34}" type="pres">
      <dgm:prSet presAssocID="{22CF0FBE-EC4E-483F-88C1-20112463C806}" presName="Parent4" presStyleLbl="revTx" presStyleIdx="0" presStyleCnt="0">
        <dgm:presLayoutVars>
          <dgm:chMax val="1"/>
          <dgm:chPref val="1"/>
          <dgm:bulletEnabled val="1"/>
        </dgm:presLayoutVars>
      </dgm:prSet>
      <dgm:spPr/>
      <dgm:t>
        <a:bodyPr/>
        <a:lstStyle/>
        <a:p>
          <a:endParaRPr lang="en-US"/>
        </a:p>
      </dgm:t>
    </dgm:pt>
    <dgm:pt modelId="{41B0EB38-3BA9-4D34-BEB0-9CF61249A8EA}" type="pres">
      <dgm:prSet presAssocID="{BDD3E041-7A6B-4997-881C-68E1BBC44998}" presName="Accent3" presStyleCnt="0"/>
      <dgm:spPr/>
    </dgm:pt>
    <dgm:pt modelId="{C036A127-5DD7-4443-90B9-95869427F6BD}" type="pres">
      <dgm:prSet presAssocID="{BDD3E041-7A6B-4997-881C-68E1BBC44998}" presName="Accent" presStyleLbl="node1" presStyleIdx="1" presStyleCnt="4"/>
      <dgm:spPr/>
    </dgm:pt>
    <dgm:pt modelId="{CE185C46-0450-4A9C-94E4-1F6F28AE2C66}" type="pres">
      <dgm:prSet presAssocID="{BDD3E041-7A6B-4997-881C-68E1BBC44998}" presName="ParentBackground3" presStyleCnt="0"/>
      <dgm:spPr/>
    </dgm:pt>
    <dgm:pt modelId="{BFA95ABF-245C-4B97-8807-0AAA8DA457FD}" type="pres">
      <dgm:prSet presAssocID="{BDD3E041-7A6B-4997-881C-68E1BBC44998}" presName="ParentBackground" presStyleLbl="fgAcc1" presStyleIdx="1" presStyleCnt="4"/>
      <dgm:spPr/>
      <dgm:t>
        <a:bodyPr/>
        <a:lstStyle/>
        <a:p>
          <a:endParaRPr lang="en-US"/>
        </a:p>
      </dgm:t>
    </dgm:pt>
    <dgm:pt modelId="{C25DF3D3-23FE-4F37-AAF7-76255EDF7C6B}" type="pres">
      <dgm:prSet presAssocID="{BDD3E041-7A6B-4997-881C-68E1BBC44998}" presName="Parent3" presStyleLbl="revTx" presStyleIdx="0" presStyleCnt="0">
        <dgm:presLayoutVars>
          <dgm:chMax val="1"/>
          <dgm:chPref val="1"/>
          <dgm:bulletEnabled val="1"/>
        </dgm:presLayoutVars>
      </dgm:prSet>
      <dgm:spPr/>
      <dgm:t>
        <a:bodyPr/>
        <a:lstStyle/>
        <a:p>
          <a:endParaRPr lang="en-US"/>
        </a:p>
      </dgm:t>
    </dgm:pt>
    <dgm:pt modelId="{3DDBB7E5-D60E-41E0-BC3D-C5CE0806F599}" type="pres">
      <dgm:prSet presAssocID="{67F548F7-7E8C-4870-95DB-139E0BB7E70F}" presName="Accent2" presStyleCnt="0"/>
      <dgm:spPr/>
    </dgm:pt>
    <dgm:pt modelId="{DCC70F12-B777-41A5-8BF9-AE5ED7E5AE2C}" type="pres">
      <dgm:prSet presAssocID="{67F548F7-7E8C-4870-95DB-139E0BB7E70F}" presName="Accent" presStyleLbl="node1" presStyleIdx="2" presStyleCnt="4"/>
      <dgm:spPr/>
    </dgm:pt>
    <dgm:pt modelId="{E8A4C160-EC76-4470-99CD-D1C998EFF183}" type="pres">
      <dgm:prSet presAssocID="{67F548F7-7E8C-4870-95DB-139E0BB7E70F}" presName="ParentBackground2" presStyleCnt="0"/>
      <dgm:spPr/>
    </dgm:pt>
    <dgm:pt modelId="{1C57A3C9-DFAE-4302-A093-62CD5B251037}" type="pres">
      <dgm:prSet presAssocID="{67F548F7-7E8C-4870-95DB-139E0BB7E70F}" presName="ParentBackground" presStyleLbl="fgAcc1" presStyleIdx="2" presStyleCnt="4"/>
      <dgm:spPr/>
      <dgm:t>
        <a:bodyPr/>
        <a:lstStyle/>
        <a:p>
          <a:endParaRPr lang="en-US"/>
        </a:p>
      </dgm:t>
    </dgm:pt>
    <dgm:pt modelId="{158B320D-0990-4716-B31C-15F0CAFF0005}" type="pres">
      <dgm:prSet presAssocID="{67F548F7-7E8C-4870-95DB-139E0BB7E70F}" presName="Parent2" presStyleLbl="revTx" presStyleIdx="0" presStyleCnt="0">
        <dgm:presLayoutVars>
          <dgm:chMax val="1"/>
          <dgm:chPref val="1"/>
          <dgm:bulletEnabled val="1"/>
        </dgm:presLayoutVars>
      </dgm:prSet>
      <dgm:spPr/>
      <dgm:t>
        <a:bodyPr/>
        <a:lstStyle/>
        <a:p>
          <a:endParaRPr lang="en-US"/>
        </a:p>
      </dgm:t>
    </dgm:pt>
    <dgm:pt modelId="{C4CB15F6-6378-4D8F-BC9F-4CBBCD2A6110}" type="pres">
      <dgm:prSet presAssocID="{59B5D3CE-6721-44BE-BE93-BD49AA6B675B}" presName="Accent1" presStyleCnt="0"/>
      <dgm:spPr/>
    </dgm:pt>
    <dgm:pt modelId="{D4FF75CF-DAA9-42DF-BB2F-C09F813AC649}" type="pres">
      <dgm:prSet presAssocID="{59B5D3CE-6721-44BE-BE93-BD49AA6B675B}" presName="Accent" presStyleLbl="node1" presStyleIdx="3" presStyleCnt="4"/>
      <dgm:spPr/>
    </dgm:pt>
    <dgm:pt modelId="{7D98FCF9-73BA-4979-8165-2777BA5876AE}" type="pres">
      <dgm:prSet presAssocID="{59B5D3CE-6721-44BE-BE93-BD49AA6B675B}" presName="ParentBackground1" presStyleCnt="0"/>
      <dgm:spPr/>
    </dgm:pt>
    <dgm:pt modelId="{91E5B05C-4D9D-452A-8E97-B0EC1CCAFF33}" type="pres">
      <dgm:prSet presAssocID="{59B5D3CE-6721-44BE-BE93-BD49AA6B675B}" presName="ParentBackground" presStyleLbl="fgAcc1" presStyleIdx="3" presStyleCnt="4"/>
      <dgm:spPr/>
      <dgm:t>
        <a:bodyPr/>
        <a:lstStyle/>
        <a:p>
          <a:endParaRPr lang="en-US"/>
        </a:p>
      </dgm:t>
    </dgm:pt>
    <dgm:pt modelId="{47CE16D4-CB73-421D-8487-24346F5C1255}" type="pres">
      <dgm:prSet presAssocID="{59B5D3CE-6721-44BE-BE93-BD49AA6B675B}" presName="Parent1" presStyleLbl="revTx" presStyleIdx="0" presStyleCnt="0">
        <dgm:presLayoutVars>
          <dgm:chMax val="1"/>
          <dgm:chPref val="1"/>
          <dgm:bulletEnabled val="1"/>
        </dgm:presLayoutVars>
      </dgm:prSet>
      <dgm:spPr/>
      <dgm:t>
        <a:bodyPr/>
        <a:lstStyle/>
        <a:p>
          <a:endParaRPr lang="en-US"/>
        </a:p>
      </dgm:t>
    </dgm:pt>
  </dgm:ptLst>
  <dgm:cxnLst>
    <dgm:cxn modelId="{FBEB8AE4-1C5B-42BB-938B-72C7923FC65F}" type="presOf" srcId="{BDD3E041-7A6B-4997-881C-68E1BBC44998}" destId="{BFA95ABF-245C-4B97-8807-0AAA8DA457FD}" srcOrd="0" destOrd="0" presId="urn:microsoft.com/office/officeart/2011/layout/CircleProcess"/>
    <dgm:cxn modelId="{E91D8DBB-6BF9-4D9A-86C0-68414A81628B}" srcId="{D05D880B-6CCB-4D21-85E0-DC98982B366B}" destId="{BDD3E041-7A6B-4997-881C-68E1BBC44998}" srcOrd="2" destOrd="0" parTransId="{4FDDFB8F-CA93-46F5-8FCA-62A5C321348F}" sibTransId="{5886A61B-C191-49D5-8D3F-83623B5893B9}"/>
    <dgm:cxn modelId="{E1854903-077A-4813-A636-01261660D815}" type="presOf" srcId="{BDD3E041-7A6B-4997-881C-68E1BBC44998}" destId="{C25DF3D3-23FE-4F37-AAF7-76255EDF7C6B}" srcOrd="1" destOrd="0" presId="urn:microsoft.com/office/officeart/2011/layout/CircleProcess"/>
    <dgm:cxn modelId="{8C33D6C0-3016-4C7D-BE86-8B94A73E9A27}" type="presOf" srcId="{59B5D3CE-6721-44BE-BE93-BD49AA6B675B}" destId="{91E5B05C-4D9D-452A-8E97-B0EC1CCAFF33}" srcOrd="0" destOrd="0" presId="urn:microsoft.com/office/officeart/2011/layout/CircleProcess"/>
    <dgm:cxn modelId="{D0DB7A66-F871-4A85-977F-DA433ECE048F}" type="presOf" srcId="{59B5D3CE-6721-44BE-BE93-BD49AA6B675B}" destId="{47CE16D4-CB73-421D-8487-24346F5C1255}" srcOrd="1" destOrd="0" presId="urn:microsoft.com/office/officeart/2011/layout/CircleProcess"/>
    <dgm:cxn modelId="{8A4A08C4-C0FD-465B-951A-916B1E5906EA}" type="presOf" srcId="{D05D880B-6CCB-4D21-85E0-DC98982B366B}" destId="{1F80554F-2A66-4D44-8AF6-912130D04126}" srcOrd="0" destOrd="0" presId="urn:microsoft.com/office/officeart/2011/layout/CircleProcess"/>
    <dgm:cxn modelId="{5B9303F9-A2F9-4769-82CB-9A7DE8238FA3}" type="presOf" srcId="{67F548F7-7E8C-4870-95DB-139E0BB7E70F}" destId="{1C57A3C9-DFAE-4302-A093-62CD5B251037}" srcOrd="0" destOrd="0" presId="urn:microsoft.com/office/officeart/2011/layout/CircleProcess"/>
    <dgm:cxn modelId="{99115816-021F-45D7-869F-08158B250C5F}" type="presOf" srcId="{22CF0FBE-EC4E-483F-88C1-20112463C806}" destId="{19FCF879-06D9-456E-B754-6D7EF48F8A76}" srcOrd="0" destOrd="0" presId="urn:microsoft.com/office/officeart/2011/layout/CircleProcess"/>
    <dgm:cxn modelId="{3D1B191C-E422-4C84-99C4-76E19CECC224}" type="presOf" srcId="{67F548F7-7E8C-4870-95DB-139E0BB7E70F}" destId="{158B320D-0990-4716-B31C-15F0CAFF0005}" srcOrd="1" destOrd="0" presId="urn:microsoft.com/office/officeart/2011/layout/CircleProcess"/>
    <dgm:cxn modelId="{D950714F-7629-4B47-A635-175E515FB51A}" srcId="{D05D880B-6CCB-4D21-85E0-DC98982B366B}" destId="{59B5D3CE-6721-44BE-BE93-BD49AA6B675B}" srcOrd="0" destOrd="0" parTransId="{E301B884-4B07-499C-885C-361305E726BB}" sibTransId="{6D082D54-BDDF-4026-97CC-29E8368C7E7B}"/>
    <dgm:cxn modelId="{BE8C7EAD-122D-4C0A-9A80-A27A97E30DEE}" srcId="{D05D880B-6CCB-4D21-85E0-DC98982B366B}" destId="{22CF0FBE-EC4E-483F-88C1-20112463C806}" srcOrd="3" destOrd="0" parTransId="{AB02E052-9563-4543-9B70-3CC7CBC89CE8}" sibTransId="{FFC710E1-B2B9-4A8C-AA3B-405A79AEF84B}"/>
    <dgm:cxn modelId="{97069B9D-EF1F-4863-A468-97460D5617DC}" srcId="{D05D880B-6CCB-4D21-85E0-DC98982B366B}" destId="{67F548F7-7E8C-4870-95DB-139E0BB7E70F}" srcOrd="1" destOrd="0" parTransId="{A75D059F-BED4-4EF4-9BE5-B2F790493539}" sibTransId="{8E45FEF3-A9BC-4F3C-8BF0-56129E30B08D}"/>
    <dgm:cxn modelId="{7103210A-F696-42AA-BD66-57E34CF882C9}" type="presOf" srcId="{22CF0FBE-EC4E-483F-88C1-20112463C806}" destId="{DEFBD123-59D1-44AE-84C7-D26F15002A34}" srcOrd="1" destOrd="0" presId="urn:microsoft.com/office/officeart/2011/layout/CircleProcess"/>
    <dgm:cxn modelId="{2AC01D1C-3B27-4620-8FC4-0EF2606B8E55}" type="presParOf" srcId="{1F80554F-2A66-4D44-8AF6-912130D04126}" destId="{15DD41B8-FAE3-4CD9-B9BB-010B5EC79B60}" srcOrd="0" destOrd="0" presId="urn:microsoft.com/office/officeart/2011/layout/CircleProcess"/>
    <dgm:cxn modelId="{21765D0B-5A4A-4BB8-AE38-26C152952926}" type="presParOf" srcId="{15DD41B8-FAE3-4CD9-B9BB-010B5EC79B60}" destId="{52EB729D-B3BB-4F0B-B689-16BF4262CCAF}" srcOrd="0" destOrd="0" presId="urn:microsoft.com/office/officeart/2011/layout/CircleProcess"/>
    <dgm:cxn modelId="{C5386EC9-2B21-4F05-9067-C272A2DA3BB2}" type="presParOf" srcId="{1F80554F-2A66-4D44-8AF6-912130D04126}" destId="{B9C78C07-2AD1-4F06-8842-15989DFDC069}" srcOrd="1" destOrd="0" presId="urn:microsoft.com/office/officeart/2011/layout/CircleProcess"/>
    <dgm:cxn modelId="{EE286DB6-3DA0-4944-BAED-43BFDF0292CF}" type="presParOf" srcId="{B9C78C07-2AD1-4F06-8842-15989DFDC069}" destId="{19FCF879-06D9-456E-B754-6D7EF48F8A76}" srcOrd="0" destOrd="0" presId="urn:microsoft.com/office/officeart/2011/layout/CircleProcess"/>
    <dgm:cxn modelId="{E0A990F4-1027-4457-A8DC-F231B437EE6A}" type="presParOf" srcId="{1F80554F-2A66-4D44-8AF6-912130D04126}" destId="{DEFBD123-59D1-44AE-84C7-D26F15002A34}" srcOrd="2" destOrd="0" presId="urn:microsoft.com/office/officeart/2011/layout/CircleProcess"/>
    <dgm:cxn modelId="{AE503039-95E8-4CD7-B212-32E9AB935A31}" type="presParOf" srcId="{1F80554F-2A66-4D44-8AF6-912130D04126}" destId="{41B0EB38-3BA9-4D34-BEB0-9CF61249A8EA}" srcOrd="3" destOrd="0" presId="urn:microsoft.com/office/officeart/2011/layout/CircleProcess"/>
    <dgm:cxn modelId="{735732B5-D901-4E60-9519-C2A7041263B1}" type="presParOf" srcId="{41B0EB38-3BA9-4D34-BEB0-9CF61249A8EA}" destId="{C036A127-5DD7-4443-90B9-95869427F6BD}" srcOrd="0" destOrd="0" presId="urn:microsoft.com/office/officeart/2011/layout/CircleProcess"/>
    <dgm:cxn modelId="{A715B8C3-DF07-42A5-9561-C8DE40A6B6BD}" type="presParOf" srcId="{1F80554F-2A66-4D44-8AF6-912130D04126}" destId="{CE185C46-0450-4A9C-94E4-1F6F28AE2C66}" srcOrd="4" destOrd="0" presId="urn:microsoft.com/office/officeart/2011/layout/CircleProcess"/>
    <dgm:cxn modelId="{56AC604B-575F-41BB-A4BC-3FE3314C2D2D}" type="presParOf" srcId="{CE185C46-0450-4A9C-94E4-1F6F28AE2C66}" destId="{BFA95ABF-245C-4B97-8807-0AAA8DA457FD}" srcOrd="0" destOrd="0" presId="urn:microsoft.com/office/officeart/2011/layout/CircleProcess"/>
    <dgm:cxn modelId="{EFC108A9-D9BB-43D2-BE93-C31EC8AD8201}" type="presParOf" srcId="{1F80554F-2A66-4D44-8AF6-912130D04126}" destId="{C25DF3D3-23FE-4F37-AAF7-76255EDF7C6B}" srcOrd="5" destOrd="0" presId="urn:microsoft.com/office/officeart/2011/layout/CircleProcess"/>
    <dgm:cxn modelId="{0B088DAE-4C80-41F3-AC43-21116507FC8A}" type="presParOf" srcId="{1F80554F-2A66-4D44-8AF6-912130D04126}" destId="{3DDBB7E5-D60E-41E0-BC3D-C5CE0806F599}" srcOrd="6" destOrd="0" presId="urn:microsoft.com/office/officeart/2011/layout/CircleProcess"/>
    <dgm:cxn modelId="{9768AB7B-44B2-4DB2-BDDF-B2AB2EBD63C6}" type="presParOf" srcId="{3DDBB7E5-D60E-41E0-BC3D-C5CE0806F599}" destId="{DCC70F12-B777-41A5-8BF9-AE5ED7E5AE2C}" srcOrd="0" destOrd="0" presId="urn:microsoft.com/office/officeart/2011/layout/CircleProcess"/>
    <dgm:cxn modelId="{A335928C-2A13-4C43-991C-D8F590D639DE}" type="presParOf" srcId="{1F80554F-2A66-4D44-8AF6-912130D04126}" destId="{E8A4C160-EC76-4470-99CD-D1C998EFF183}" srcOrd="7" destOrd="0" presId="urn:microsoft.com/office/officeart/2011/layout/CircleProcess"/>
    <dgm:cxn modelId="{CB5863E6-815E-4486-8B47-146B495DF56A}" type="presParOf" srcId="{E8A4C160-EC76-4470-99CD-D1C998EFF183}" destId="{1C57A3C9-DFAE-4302-A093-62CD5B251037}" srcOrd="0" destOrd="0" presId="urn:microsoft.com/office/officeart/2011/layout/CircleProcess"/>
    <dgm:cxn modelId="{6D352137-652E-40DC-B713-A2F86AEAF790}" type="presParOf" srcId="{1F80554F-2A66-4D44-8AF6-912130D04126}" destId="{158B320D-0990-4716-B31C-15F0CAFF0005}" srcOrd="8" destOrd="0" presId="urn:microsoft.com/office/officeart/2011/layout/CircleProcess"/>
    <dgm:cxn modelId="{D2F19EB4-B8DF-440E-9B26-6ECFBF80AE8F}" type="presParOf" srcId="{1F80554F-2A66-4D44-8AF6-912130D04126}" destId="{C4CB15F6-6378-4D8F-BC9F-4CBBCD2A6110}" srcOrd="9" destOrd="0" presId="urn:microsoft.com/office/officeart/2011/layout/CircleProcess"/>
    <dgm:cxn modelId="{F5D80393-0F48-4979-8B78-D6A8529DE510}" type="presParOf" srcId="{C4CB15F6-6378-4D8F-BC9F-4CBBCD2A6110}" destId="{D4FF75CF-DAA9-42DF-BB2F-C09F813AC649}" srcOrd="0" destOrd="0" presId="urn:microsoft.com/office/officeart/2011/layout/CircleProcess"/>
    <dgm:cxn modelId="{E640CA77-0046-4253-AFB7-050C98BBA1F5}" type="presParOf" srcId="{1F80554F-2A66-4D44-8AF6-912130D04126}" destId="{7D98FCF9-73BA-4979-8165-2777BA5876AE}" srcOrd="10" destOrd="0" presId="urn:microsoft.com/office/officeart/2011/layout/CircleProcess"/>
    <dgm:cxn modelId="{1615FB3B-6F75-4C11-8C57-D5974D0729ED}" type="presParOf" srcId="{7D98FCF9-73BA-4979-8165-2777BA5876AE}" destId="{91E5B05C-4D9D-452A-8E97-B0EC1CCAFF33}" srcOrd="0" destOrd="0" presId="urn:microsoft.com/office/officeart/2011/layout/CircleProcess"/>
    <dgm:cxn modelId="{876D0EC6-BAF0-4718-8B89-72112DABDC87}" type="presParOf" srcId="{1F80554F-2A66-4D44-8AF6-912130D04126}" destId="{47CE16D4-CB73-421D-8487-24346F5C1255}" srcOrd="11"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05D880B-6CCB-4D21-85E0-DC98982B366B}" type="doc">
      <dgm:prSet loTypeId="urn:microsoft.com/office/officeart/2009/3/layout/SubStepProcess" loCatId="process" qsTypeId="urn:microsoft.com/office/officeart/2005/8/quickstyle/simple2" qsCatId="simple" csTypeId="urn:microsoft.com/office/officeart/2005/8/colors/colorful1" csCatId="colorful" phldr="1"/>
      <dgm:spPr/>
      <dgm:t>
        <a:bodyPr/>
        <a:lstStyle/>
        <a:p>
          <a:endParaRPr lang="en-US"/>
        </a:p>
      </dgm:t>
    </dgm:pt>
    <dgm:pt modelId="{59B5D3CE-6721-44BE-BE93-BD49AA6B675B}">
      <dgm:prSet/>
      <dgm:spPr/>
      <dgm:t>
        <a:bodyPr/>
        <a:lstStyle/>
        <a:p>
          <a:pPr rtl="0"/>
          <a:r>
            <a:rPr lang="en-US" b="0" i="0" dirty="0" smtClean="0">
              <a:latin typeface="Roboto Condensed Light" panose="020B0604020202020204" charset="0"/>
              <a:ea typeface="Roboto Condensed Light" panose="020B0604020202020204" charset="0"/>
            </a:rPr>
            <a:t>Use case view</a:t>
          </a:r>
          <a:endParaRPr lang="en-US" dirty="0">
            <a:latin typeface="Roboto Condensed Light" panose="020B0604020202020204" charset="0"/>
            <a:ea typeface="Roboto Condensed Light" panose="020B0604020202020204" charset="0"/>
          </a:endParaRPr>
        </a:p>
      </dgm:t>
    </dgm:pt>
    <dgm:pt modelId="{E301B884-4B07-499C-885C-361305E726BB}" type="parTrans" cxnId="{D950714F-7629-4B47-A635-175E515FB51A}">
      <dgm:prSet/>
      <dgm:spPr/>
      <dgm:t>
        <a:bodyPr/>
        <a:lstStyle/>
        <a:p>
          <a:endParaRPr lang="en-US">
            <a:latin typeface="Roboto Condensed Light" panose="020B0604020202020204" charset="0"/>
            <a:ea typeface="Roboto Condensed Light" panose="020B0604020202020204" charset="0"/>
          </a:endParaRPr>
        </a:p>
      </dgm:t>
    </dgm:pt>
    <dgm:pt modelId="{6D082D54-BDDF-4026-97CC-29E8368C7E7B}" type="sibTrans" cxnId="{D950714F-7629-4B47-A635-175E515FB51A}">
      <dgm:prSet/>
      <dgm:spPr/>
      <dgm:t>
        <a:bodyPr/>
        <a:lstStyle/>
        <a:p>
          <a:endParaRPr lang="en-US">
            <a:latin typeface="Roboto Condensed Light" panose="020B0604020202020204" charset="0"/>
            <a:ea typeface="Roboto Condensed Light" panose="020B0604020202020204" charset="0"/>
          </a:endParaRPr>
        </a:p>
      </dgm:t>
    </dgm:pt>
    <dgm:pt modelId="{67F548F7-7E8C-4870-95DB-139E0BB7E70F}">
      <dgm:prSet/>
      <dgm:spPr>
        <a:solidFill>
          <a:srgbClr val="002060"/>
        </a:solidFill>
      </dgm:spPr>
      <dgm:t>
        <a:bodyPr/>
        <a:lstStyle/>
        <a:p>
          <a:pPr rtl="0"/>
          <a:r>
            <a:rPr lang="en-US" b="0" i="0" dirty="0" smtClean="0">
              <a:latin typeface="Roboto Condensed Light" panose="020B0604020202020204" charset="0"/>
              <a:ea typeface="Roboto Condensed Light" panose="020B0604020202020204" charset="0"/>
            </a:rPr>
            <a:t>Static view</a:t>
          </a:r>
          <a:endParaRPr lang="en-US" dirty="0">
            <a:latin typeface="Roboto Condensed Light" panose="020B0604020202020204" charset="0"/>
            <a:ea typeface="Roboto Condensed Light" panose="020B0604020202020204" charset="0"/>
          </a:endParaRPr>
        </a:p>
      </dgm:t>
    </dgm:pt>
    <dgm:pt modelId="{A75D059F-BED4-4EF4-9BE5-B2F790493539}" type="parTrans" cxnId="{97069B9D-EF1F-4863-A468-97460D5617DC}">
      <dgm:prSet/>
      <dgm:spPr/>
      <dgm:t>
        <a:bodyPr/>
        <a:lstStyle/>
        <a:p>
          <a:endParaRPr lang="en-US">
            <a:latin typeface="Roboto Condensed Light" panose="020B0604020202020204" charset="0"/>
            <a:ea typeface="Roboto Condensed Light" panose="020B0604020202020204" charset="0"/>
          </a:endParaRPr>
        </a:p>
      </dgm:t>
    </dgm:pt>
    <dgm:pt modelId="{8E45FEF3-A9BC-4F3C-8BF0-56129E30B08D}" type="sibTrans" cxnId="{97069B9D-EF1F-4863-A468-97460D5617DC}">
      <dgm:prSet/>
      <dgm:spPr/>
      <dgm:t>
        <a:bodyPr/>
        <a:lstStyle/>
        <a:p>
          <a:endParaRPr lang="en-US">
            <a:latin typeface="Roboto Condensed Light" panose="020B0604020202020204" charset="0"/>
            <a:ea typeface="Roboto Condensed Light" panose="020B0604020202020204" charset="0"/>
          </a:endParaRPr>
        </a:p>
      </dgm:t>
    </dgm:pt>
    <dgm:pt modelId="{75D45DBE-491D-4BB6-9AF7-99160A6630FD}">
      <dgm:prSet/>
      <dgm:spPr>
        <a:solidFill>
          <a:srgbClr val="0070C0"/>
        </a:solidFill>
      </dgm:spPr>
      <dgm:t>
        <a:bodyPr/>
        <a:lstStyle/>
        <a:p>
          <a:pPr rtl="0"/>
          <a:r>
            <a:rPr lang="en-US" b="0" i="0" dirty="0" smtClean="0">
              <a:latin typeface="Roboto Condensed Light" panose="020B0604020202020204" charset="0"/>
              <a:ea typeface="Roboto Condensed Light" panose="020B0604020202020204" charset="0"/>
            </a:rPr>
            <a:t>Dynamic interaction view</a:t>
          </a:r>
          <a:endParaRPr lang="en-US" dirty="0">
            <a:latin typeface="Roboto Condensed Light" panose="020B0604020202020204" charset="0"/>
            <a:ea typeface="Roboto Condensed Light" panose="020B0604020202020204" charset="0"/>
          </a:endParaRPr>
        </a:p>
      </dgm:t>
    </dgm:pt>
    <dgm:pt modelId="{A768EB9B-174F-441F-A623-9475BD2EBEB5}" type="parTrans" cxnId="{A44C402D-A182-469D-831C-ABEF66C8F8AA}">
      <dgm:prSet/>
      <dgm:spPr/>
      <dgm:t>
        <a:bodyPr/>
        <a:lstStyle/>
        <a:p>
          <a:endParaRPr lang="en-US">
            <a:latin typeface="Roboto Condensed Light" panose="020B0604020202020204" charset="0"/>
            <a:ea typeface="Roboto Condensed Light" panose="020B0604020202020204" charset="0"/>
          </a:endParaRPr>
        </a:p>
      </dgm:t>
    </dgm:pt>
    <dgm:pt modelId="{2991709A-A8E2-46BA-9470-6CD6EA174705}" type="sibTrans" cxnId="{A44C402D-A182-469D-831C-ABEF66C8F8AA}">
      <dgm:prSet/>
      <dgm:spPr/>
      <dgm:t>
        <a:bodyPr/>
        <a:lstStyle/>
        <a:p>
          <a:endParaRPr lang="en-US">
            <a:latin typeface="Roboto Condensed Light" panose="020B0604020202020204" charset="0"/>
            <a:ea typeface="Roboto Condensed Light" panose="020B0604020202020204" charset="0"/>
          </a:endParaRPr>
        </a:p>
      </dgm:t>
    </dgm:pt>
    <dgm:pt modelId="{40D730AA-039E-4184-B08E-5FB49C41FBE8}">
      <dgm:prSet/>
      <dgm:spPr>
        <a:solidFill>
          <a:schemeClr val="accent2">
            <a:lumMod val="50000"/>
          </a:schemeClr>
        </a:solidFill>
      </dgm:spPr>
      <dgm:t>
        <a:bodyPr/>
        <a:lstStyle/>
        <a:p>
          <a:pPr rtl="0"/>
          <a:r>
            <a:rPr lang="en-US" b="0" i="0" dirty="0" smtClean="0">
              <a:latin typeface="Roboto Condensed Light" panose="020B0604020202020204" charset="0"/>
              <a:ea typeface="Roboto Condensed Light" panose="020B0604020202020204" charset="0"/>
            </a:rPr>
            <a:t>Finite state machines and state charts view</a:t>
          </a:r>
          <a:endParaRPr lang="en-US" dirty="0">
            <a:latin typeface="Roboto Condensed Light" panose="020B0604020202020204" charset="0"/>
            <a:ea typeface="Roboto Condensed Light" panose="020B0604020202020204" charset="0"/>
          </a:endParaRPr>
        </a:p>
      </dgm:t>
    </dgm:pt>
    <dgm:pt modelId="{F91C1330-12E5-4824-AD0B-7ABE800E8F83}" type="parTrans" cxnId="{8C623D12-0736-4524-80F2-8B7336440999}">
      <dgm:prSet/>
      <dgm:spPr/>
      <dgm:t>
        <a:bodyPr/>
        <a:lstStyle/>
        <a:p>
          <a:endParaRPr lang="en-US">
            <a:latin typeface="Roboto Condensed Light" panose="020B0604020202020204" charset="0"/>
            <a:ea typeface="Roboto Condensed Light" panose="020B0604020202020204" charset="0"/>
          </a:endParaRPr>
        </a:p>
      </dgm:t>
    </dgm:pt>
    <dgm:pt modelId="{09D8D830-C9BB-4C63-A666-097127022389}" type="sibTrans" cxnId="{8C623D12-0736-4524-80F2-8B7336440999}">
      <dgm:prSet/>
      <dgm:spPr/>
      <dgm:t>
        <a:bodyPr/>
        <a:lstStyle/>
        <a:p>
          <a:endParaRPr lang="en-US">
            <a:latin typeface="Roboto Condensed Light" panose="020B0604020202020204" charset="0"/>
            <a:ea typeface="Roboto Condensed Light" panose="020B0604020202020204" charset="0"/>
          </a:endParaRPr>
        </a:p>
      </dgm:t>
    </dgm:pt>
    <dgm:pt modelId="{22CF0FBE-EC4E-483F-88C1-20112463C806}">
      <dgm:prSet/>
      <dgm:spPr/>
      <dgm:t>
        <a:bodyPr/>
        <a:lstStyle/>
        <a:p>
          <a:pPr rtl="0"/>
          <a:r>
            <a:rPr lang="en-US" b="0" i="0" dirty="0" smtClean="0">
              <a:latin typeface="Roboto Condensed Light" panose="020B0604020202020204" charset="0"/>
              <a:ea typeface="Roboto Condensed Light" panose="020B0604020202020204" charset="0"/>
            </a:rPr>
            <a:t>State-dependent dynamic interaction modeling</a:t>
          </a:r>
          <a:endParaRPr lang="en-US" dirty="0">
            <a:latin typeface="Roboto Condensed Light" panose="020B0604020202020204" charset="0"/>
            <a:ea typeface="Roboto Condensed Light" panose="020B0604020202020204" charset="0"/>
          </a:endParaRPr>
        </a:p>
      </dgm:t>
    </dgm:pt>
    <dgm:pt modelId="{AB02E052-9563-4543-9B70-3CC7CBC89CE8}" type="parTrans" cxnId="{BE8C7EAD-122D-4C0A-9A80-A27A97E30DEE}">
      <dgm:prSet/>
      <dgm:spPr/>
      <dgm:t>
        <a:bodyPr/>
        <a:lstStyle/>
        <a:p>
          <a:endParaRPr lang="en-US">
            <a:latin typeface="Roboto Condensed Light" panose="020B0604020202020204" charset="0"/>
            <a:ea typeface="Roboto Condensed Light" panose="020B0604020202020204" charset="0"/>
          </a:endParaRPr>
        </a:p>
      </dgm:t>
    </dgm:pt>
    <dgm:pt modelId="{FFC710E1-B2B9-4A8C-AA3B-405A79AEF84B}" type="sibTrans" cxnId="{BE8C7EAD-122D-4C0A-9A80-A27A97E30DEE}">
      <dgm:prSet/>
      <dgm:spPr/>
      <dgm:t>
        <a:bodyPr/>
        <a:lstStyle/>
        <a:p>
          <a:endParaRPr lang="en-US">
            <a:latin typeface="Roboto Condensed Light" panose="020B0604020202020204" charset="0"/>
            <a:ea typeface="Roboto Condensed Light" panose="020B0604020202020204" charset="0"/>
          </a:endParaRPr>
        </a:p>
      </dgm:t>
    </dgm:pt>
    <dgm:pt modelId="{DF3F8336-48F5-4E10-87A9-B1D22E7862B0}">
      <dgm:prSet/>
      <dgm:spPr/>
      <dgm:t>
        <a:bodyPr/>
        <a:lstStyle/>
        <a:p>
          <a:r>
            <a:rPr lang="en-US" dirty="0" smtClean="0"/>
            <a:t>Deployment view</a:t>
          </a:r>
          <a:endParaRPr lang="en-US" dirty="0"/>
        </a:p>
      </dgm:t>
    </dgm:pt>
    <dgm:pt modelId="{5C02DACF-E311-4DCF-B106-E7DFF1906B78}" type="parTrans" cxnId="{5EE6077C-C6D1-4C23-B43D-86433E6972AC}">
      <dgm:prSet/>
      <dgm:spPr/>
      <dgm:t>
        <a:bodyPr/>
        <a:lstStyle/>
        <a:p>
          <a:endParaRPr lang="en-US"/>
        </a:p>
      </dgm:t>
    </dgm:pt>
    <dgm:pt modelId="{C859E7B8-FEA1-4926-9346-05C9B0E66BDC}" type="sibTrans" cxnId="{5EE6077C-C6D1-4C23-B43D-86433E6972AC}">
      <dgm:prSet/>
      <dgm:spPr/>
      <dgm:t>
        <a:bodyPr/>
        <a:lstStyle/>
        <a:p>
          <a:endParaRPr lang="en-US"/>
        </a:p>
      </dgm:t>
    </dgm:pt>
    <dgm:pt modelId="{6DC0A3D1-DA64-4464-BA43-7D4AF3BCF9B4}" type="pres">
      <dgm:prSet presAssocID="{D05D880B-6CCB-4D21-85E0-DC98982B366B}" presName="Name0" presStyleCnt="0">
        <dgm:presLayoutVars>
          <dgm:chMax val="7"/>
          <dgm:dir/>
          <dgm:animOne val="branch"/>
        </dgm:presLayoutVars>
      </dgm:prSet>
      <dgm:spPr/>
      <dgm:t>
        <a:bodyPr/>
        <a:lstStyle/>
        <a:p>
          <a:endParaRPr lang="en-US"/>
        </a:p>
      </dgm:t>
    </dgm:pt>
    <dgm:pt modelId="{A83ADE85-3E4B-4EBE-990A-CCB0DC307BB0}" type="pres">
      <dgm:prSet presAssocID="{59B5D3CE-6721-44BE-BE93-BD49AA6B675B}" presName="parTx1" presStyleLbl="node1" presStyleIdx="0" presStyleCnt="6"/>
      <dgm:spPr/>
      <dgm:t>
        <a:bodyPr/>
        <a:lstStyle/>
        <a:p>
          <a:endParaRPr lang="en-US"/>
        </a:p>
      </dgm:t>
    </dgm:pt>
    <dgm:pt modelId="{5AB3DBA8-DDB3-4CC7-9348-BA60BBD36B1D}" type="pres">
      <dgm:prSet presAssocID="{67F548F7-7E8C-4870-95DB-139E0BB7E70F}" presName="parTx2" presStyleLbl="node1" presStyleIdx="1" presStyleCnt="6"/>
      <dgm:spPr/>
      <dgm:t>
        <a:bodyPr/>
        <a:lstStyle/>
        <a:p>
          <a:endParaRPr lang="en-US"/>
        </a:p>
      </dgm:t>
    </dgm:pt>
    <dgm:pt modelId="{25D85115-1919-48C3-90DF-38701D3EAE38}" type="pres">
      <dgm:prSet presAssocID="{75D45DBE-491D-4BB6-9AF7-99160A6630FD}" presName="parTx3" presStyleLbl="node1" presStyleIdx="2" presStyleCnt="6"/>
      <dgm:spPr/>
      <dgm:t>
        <a:bodyPr/>
        <a:lstStyle/>
        <a:p>
          <a:endParaRPr lang="en-US"/>
        </a:p>
      </dgm:t>
    </dgm:pt>
    <dgm:pt modelId="{002A1782-1E7A-4066-B546-11EBA9CFF233}" type="pres">
      <dgm:prSet presAssocID="{40D730AA-039E-4184-B08E-5FB49C41FBE8}" presName="parTx4" presStyleLbl="node1" presStyleIdx="3" presStyleCnt="6"/>
      <dgm:spPr/>
      <dgm:t>
        <a:bodyPr/>
        <a:lstStyle/>
        <a:p>
          <a:endParaRPr lang="en-US"/>
        </a:p>
      </dgm:t>
    </dgm:pt>
    <dgm:pt modelId="{4E69370A-D222-4A71-863D-008E003FE017}" type="pres">
      <dgm:prSet presAssocID="{22CF0FBE-EC4E-483F-88C1-20112463C806}" presName="parTx5" presStyleLbl="node1" presStyleIdx="4" presStyleCnt="6"/>
      <dgm:spPr/>
      <dgm:t>
        <a:bodyPr/>
        <a:lstStyle/>
        <a:p>
          <a:endParaRPr lang="en-US"/>
        </a:p>
      </dgm:t>
    </dgm:pt>
    <dgm:pt modelId="{637C0F4A-6E3E-4C91-B3CA-E51FA97E3412}" type="pres">
      <dgm:prSet presAssocID="{DF3F8336-48F5-4E10-87A9-B1D22E7862B0}" presName="parTx6" presStyleLbl="node1" presStyleIdx="5" presStyleCnt="6"/>
      <dgm:spPr/>
      <dgm:t>
        <a:bodyPr/>
        <a:lstStyle/>
        <a:p>
          <a:endParaRPr lang="en-US"/>
        </a:p>
      </dgm:t>
    </dgm:pt>
  </dgm:ptLst>
  <dgm:cxnLst>
    <dgm:cxn modelId="{5CF84266-447D-45B2-8F9C-6928ED39558D}" type="presOf" srcId="{DF3F8336-48F5-4E10-87A9-B1D22E7862B0}" destId="{637C0F4A-6E3E-4C91-B3CA-E51FA97E3412}" srcOrd="0" destOrd="0" presId="urn:microsoft.com/office/officeart/2009/3/layout/SubStepProcess"/>
    <dgm:cxn modelId="{5EE6077C-C6D1-4C23-B43D-86433E6972AC}" srcId="{D05D880B-6CCB-4D21-85E0-DC98982B366B}" destId="{DF3F8336-48F5-4E10-87A9-B1D22E7862B0}" srcOrd="5" destOrd="0" parTransId="{5C02DACF-E311-4DCF-B106-E7DFF1906B78}" sibTransId="{C859E7B8-FEA1-4926-9346-05C9B0E66BDC}"/>
    <dgm:cxn modelId="{270D7C92-0EC5-47ED-B95F-7DCCC6CE1DAE}" type="presOf" srcId="{22CF0FBE-EC4E-483F-88C1-20112463C806}" destId="{4E69370A-D222-4A71-863D-008E003FE017}" srcOrd="0" destOrd="0" presId="urn:microsoft.com/office/officeart/2009/3/layout/SubStepProcess"/>
    <dgm:cxn modelId="{CF375EE7-0607-4964-9A8D-D91D3E7D620F}" type="presOf" srcId="{75D45DBE-491D-4BB6-9AF7-99160A6630FD}" destId="{25D85115-1919-48C3-90DF-38701D3EAE38}" srcOrd="0" destOrd="0" presId="urn:microsoft.com/office/officeart/2009/3/layout/SubStepProcess"/>
    <dgm:cxn modelId="{A44C402D-A182-469D-831C-ABEF66C8F8AA}" srcId="{D05D880B-6CCB-4D21-85E0-DC98982B366B}" destId="{75D45DBE-491D-4BB6-9AF7-99160A6630FD}" srcOrd="2" destOrd="0" parTransId="{A768EB9B-174F-441F-A623-9475BD2EBEB5}" sibTransId="{2991709A-A8E2-46BA-9470-6CD6EA174705}"/>
    <dgm:cxn modelId="{4173F2B8-53B0-4E64-B7A8-7C7C74C86EEF}" type="presOf" srcId="{D05D880B-6CCB-4D21-85E0-DC98982B366B}" destId="{6DC0A3D1-DA64-4464-BA43-7D4AF3BCF9B4}" srcOrd="0" destOrd="0" presId="urn:microsoft.com/office/officeart/2009/3/layout/SubStepProcess"/>
    <dgm:cxn modelId="{8C623D12-0736-4524-80F2-8B7336440999}" srcId="{D05D880B-6CCB-4D21-85E0-DC98982B366B}" destId="{40D730AA-039E-4184-B08E-5FB49C41FBE8}" srcOrd="3" destOrd="0" parTransId="{F91C1330-12E5-4824-AD0B-7ABE800E8F83}" sibTransId="{09D8D830-C9BB-4C63-A666-097127022389}"/>
    <dgm:cxn modelId="{D950714F-7629-4B47-A635-175E515FB51A}" srcId="{D05D880B-6CCB-4D21-85E0-DC98982B366B}" destId="{59B5D3CE-6721-44BE-BE93-BD49AA6B675B}" srcOrd="0" destOrd="0" parTransId="{E301B884-4B07-499C-885C-361305E726BB}" sibTransId="{6D082D54-BDDF-4026-97CC-29E8368C7E7B}"/>
    <dgm:cxn modelId="{13B23489-EBA6-48C4-999B-DDC4A7318276}" type="presOf" srcId="{59B5D3CE-6721-44BE-BE93-BD49AA6B675B}" destId="{A83ADE85-3E4B-4EBE-990A-CCB0DC307BB0}" srcOrd="0" destOrd="0" presId="urn:microsoft.com/office/officeart/2009/3/layout/SubStepProcess"/>
    <dgm:cxn modelId="{BE8C7EAD-122D-4C0A-9A80-A27A97E30DEE}" srcId="{D05D880B-6CCB-4D21-85E0-DC98982B366B}" destId="{22CF0FBE-EC4E-483F-88C1-20112463C806}" srcOrd="4" destOrd="0" parTransId="{AB02E052-9563-4543-9B70-3CC7CBC89CE8}" sibTransId="{FFC710E1-B2B9-4A8C-AA3B-405A79AEF84B}"/>
    <dgm:cxn modelId="{F84D9B2D-9404-4C59-AF64-C40E6E24228A}" type="presOf" srcId="{40D730AA-039E-4184-B08E-5FB49C41FBE8}" destId="{002A1782-1E7A-4066-B546-11EBA9CFF233}" srcOrd="0" destOrd="0" presId="urn:microsoft.com/office/officeart/2009/3/layout/SubStepProcess"/>
    <dgm:cxn modelId="{97069B9D-EF1F-4863-A468-97460D5617DC}" srcId="{D05D880B-6CCB-4D21-85E0-DC98982B366B}" destId="{67F548F7-7E8C-4870-95DB-139E0BB7E70F}" srcOrd="1" destOrd="0" parTransId="{A75D059F-BED4-4EF4-9BE5-B2F790493539}" sibTransId="{8E45FEF3-A9BC-4F3C-8BF0-56129E30B08D}"/>
    <dgm:cxn modelId="{9513A9F9-2DBF-42E2-9741-6F07FF836108}" type="presOf" srcId="{67F548F7-7E8C-4870-95DB-139E0BB7E70F}" destId="{5AB3DBA8-DDB3-4CC7-9348-BA60BBD36B1D}" srcOrd="0" destOrd="0" presId="urn:microsoft.com/office/officeart/2009/3/layout/SubStepProcess"/>
    <dgm:cxn modelId="{42BCFCEB-0700-416A-88A3-B9C9C824DFB1}" type="presParOf" srcId="{6DC0A3D1-DA64-4464-BA43-7D4AF3BCF9B4}" destId="{A83ADE85-3E4B-4EBE-990A-CCB0DC307BB0}" srcOrd="0" destOrd="0" presId="urn:microsoft.com/office/officeart/2009/3/layout/SubStepProcess"/>
    <dgm:cxn modelId="{BC47F3AB-D06D-49EE-A6CC-E931BEBF7D96}" type="presParOf" srcId="{6DC0A3D1-DA64-4464-BA43-7D4AF3BCF9B4}" destId="{5AB3DBA8-DDB3-4CC7-9348-BA60BBD36B1D}" srcOrd="1" destOrd="0" presId="urn:microsoft.com/office/officeart/2009/3/layout/SubStepProcess"/>
    <dgm:cxn modelId="{574B1CCA-FCBC-4214-8196-45A0CF7272AA}" type="presParOf" srcId="{6DC0A3D1-DA64-4464-BA43-7D4AF3BCF9B4}" destId="{25D85115-1919-48C3-90DF-38701D3EAE38}" srcOrd="2" destOrd="0" presId="urn:microsoft.com/office/officeart/2009/3/layout/SubStepProcess"/>
    <dgm:cxn modelId="{2036146F-B8C6-47F9-BA22-1017EC9323B1}" type="presParOf" srcId="{6DC0A3D1-DA64-4464-BA43-7D4AF3BCF9B4}" destId="{002A1782-1E7A-4066-B546-11EBA9CFF233}" srcOrd="3" destOrd="0" presId="urn:microsoft.com/office/officeart/2009/3/layout/SubStepProcess"/>
    <dgm:cxn modelId="{8FE21EA2-3352-4273-8E14-6D28ED959265}" type="presParOf" srcId="{6DC0A3D1-DA64-4464-BA43-7D4AF3BCF9B4}" destId="{4E69370A-D222-4A71-863D-008E003FE017}" srcOrd="4" destOrd="0" presId="urn:microsoft.com/office/officeart/2009/3/layout/SubStepProcess"/>
    <dgm:cxn modelId="{CDF20A18-510C-46B5-B9DF-9EB3893EAFC3}" type="presParOf" srcId="{6DC0A3D1-DA64-4464-BA43-7D4AF3BCF9B4}" destId="{637C0F4A-6E3E-4C91-B3CA-E51FA97E3412}" srcOrd="5" destOrd="0" presId="urn:microsoft.com/office/officeart/2009/3/layout/SubSte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05D880B-6CCB-4D21-85E0-DC98982B366B}" type="doc">
      <dgm:prSet loTypeId="urn:microsoft.com/office/officeart/2009/3/layout/SubStepProcess" loCatId="process" qsTypeId="urn:microsoft.com/office/officeart/2005/8/quickstyle/simple2" qsCatId="simple" csTypeId="urn:microsoft.com/office/officeart/2005/8/colors/colorful1" csCatId="colorful" phldr="1"/>
      <dgm:spPr/>
      <dgm:t>
        <a:bodyPr/>
        <a:lstStyle/>
        <a:p>
          <a:endParaRPr lang="en-US"/>
        </a:p>
      </dgm:t>
    </dgm:pt>
    <dgm:pt modelId="{59B5D3CE-6721-44BE-BE93-BD49AA6B675B}">
      <dgm:prSet/>
      <dgm:spPr/>
      <dgm:t>
        <a:bodyPr/>
        <a:lstStyle/>
        <a:p>
          <a:pPr rtl="0"/>
          <a:r>
            <a:rPr lang="en-US" b="0" i="0" dirty="0" smtClean="0">
              <a:latin typeface="Roboto Condensed Light" panose="020B0604020202020204" charset="0"/>
              <a:ea typeface="Roboto Condensed Light" panose="020B0604020202020204" charset="0"/>
            </a:rPr>
            <a:t>Use case view</a:t>
          </a:r>
          <a:endParaRPr lang="en-US" dirty="0">
            <a:latin typeface="Roboto Condensed Light" panose="020B0604020202020204" charset="0"/>
            <a:ea typeface="Roboto Condensed Light" panose="020B0604020202020204" charset="0"/>
          </a:endParaRPr>
        </a:p>
      </dgm:t>
    </dgm:pt>
    <dgm:pt modelId="{E301B884-4B07-499C-885C-361305E726BB}" type="parTrans" cxnId="{D950714F-7629-4B47-A635-175E515FB51A}">
      <dgm:prSet/>
      <dgm:spPr/>
      <dgm:t>
        <a:bodyPr/>
        <a:lstStyle/>
        <a:p>
          <a:endParaRPr lang="en-US">
            <a:latin typeface="Roboto Condensed Light" panose="020B0604020202020204" charset="0"/>
            <a:ea typeface="Roboto Condensed Light" panose="020B0604020202020204" charset="0"/>
          </a:endParaRPr>
        </a:p>
      </dgm:t>
    </dgm:pt>
    <dgm:pt modelId="{6D082D54-BDDF-4026-97CC-29E8368C7E7B}" type="sibTrans" cxnId="{D950714F-7629-4B47-A635-175E515FB51A}">
      <dgm:prSet/>
      <dgm:spPr/>
      <dgm:t>
        <a:bodyPr/>
        <a:lstStyle/>
        <a:p>
          <a:endParaRPr lang="en-US">
            <a:latin typeface="Roboto Condensed Light" panose="020B0604020202020204" charset="0"/>
            <a:ea typeface="Roboto Condensed Light" panose="020B0604020202020204" charset="0"/>
          </a:endParaRPr>
        </a:p>
      </dgm:t>
    </dgm:pt>
    <dgm:pt modelId="{67F548F7-7E8C-4870-95DB-139E0BB7E70F}">
      <dgm:prSet/>
      <dgm:spPr>
        <a:solidFill>
          <a:srgbClr val="002060"/>
        </a:solidFill>
      </dgm:spPr>
      <dgm:t>
        <a:bodyPr/>
        <a:lstStyle/>
        <a:p>
          <a:pPr rtl="0"/>
          <a:r>
            <a:rPr lang="en-US" b="0" i="0" dirty="0" smtClean="0">
              <a:latin typeface="Roboto Condensed Light" panose="020B0604020202020204" charset="0"/>
              <a:ea typeface="Roboto Condensed Light" panose="020B0604020202020204" charset="0"/>
            </a:rPr>
            <a:t>Static view</a:t>
          </a:r>
          <a:endParaRPr lang="en-US" dirty="0">
            <a:latin typeface="Roboto Condensed Light" panose="020B0604020202020204" charset="0"/>
            <a:ea typeface="Roboto Condensed Light" panose="020B0604020202020204" charset="0"/>
          </a:endParaRPr>
        </a:p>
      </dgm:t>
    </dgm:pt>
    <dgm:pt modelId="{A75D059F-BED4-4EF4-9BE5-B2F790493539}" type="parTrans" cxnId="{97069B9D-EF1F-4863-A468-97460D5617DC}">
      <dgm:prSet/>
      <dgm:spPr/>
      <dgm:t>
        <a:bodyPr/>
        <a:lstStyle/>
        <a:p>
          <a:endParaRPr lang="en-US">
            <a:latin typeface="Roboto Condensed Light" panose="020B0604020202020204" charset="0"/>
            <a:ea typeface="Roboto Condensed Light" panose="020B0604020202020204" charset="0"/>
          </a:endParaRPr>
        </a:p>
      </dgm:t>
    </dgm:pt>
    <dgm:pt modelId="{8E45FEF3-A9BC-4F3C-8BF0-56129E30B08D}" type="sibTrans" cxnId="{97069B9D-EF1F-4863-A468-97460D5617DC}">
      <dgm:prSet/>
      <dgm:spPr/>
      <dgm:t>
        <a:bodyPr/>
        <a:lstStyle/>
        <a:p>
          <a:endParaRPr lang="en-US">
            <a:latin typeface="Roboto Condensed Light" panose="020B0604020202020204" charset="0"/>
            <a:ea typeface="Roboto Condensed Light" panose="020B0604020202020204" charset="0"/>
          </a:endParaRPr>
        </a:p>
      </dgm:t>
    </dgm:pt>
    <dgm:pt modelId="{75D45DBE-491D-4BB6-9AF7-99160A6630FD}">
      <dgm:prSet/>
      <dgm:spPr>
        <a:solidFill>
          <a:srgbClr val="0070C0"/>
        </a:solidFill>
      </dgm:spPr>
      <dgm:t>
        <a:bodyPr/>
        <a:lstStyle/>
        <a:p>
          <a:pPr rtl="0"/>
          <a:r>
            <a:rPr lang="en-US" b="0" i="0" dirty="0" smtClean="0">
              <a:latin typeface="Roboto Condensed Light" panose="020B0604020202020204" charset="0"/>
              <a:ea typeface="Roboto Condensed Light" panose="020B0604020202020204" charset="0"/>
            </a:rPr>
            <a:t>Dynamic interaction view</a:t>
          </a:r>
          <a:endParaRPr lang="en-US" dirty="0">
            <a:latin typeface="Roboto Condensed Light" panose="020B0604020202020204" charset="0"/>
            <a:ea typeface="Roboto Condensed Light" panose="020B0604020202020204" charset="0"/>
          </a:endParaRPr>
        </a:p>
      </dgm:t>
    </dgm:pt>
    <dgm:pt modelId="{A768EB9B-174F-441F-A623-9475BD2EBEB5}" type="parTrans" cxnId="{A44C402D-A182-469D-831C-ABEF66C8F8AA}">
      <dgm:prSet/>
      <dgm:spPr/>
      <dgm:t>
        <a:bodyPr/>
        <a:lstStyle/>
        <a:p>
          <a:endParaRPr lang="en-US">
            <a:latin typeface="Roboto Condensed Light" panose="020B0604020202020204" charset="0"/>
            <a:ea typeface="Roboto Condensed Light" panose="020B0604020202020204" charset="0"/>
          </a:endParaRPr>
        </a:p>
      </dgm:t>
    </dgm:pt>
    <dgm:pt modelId="{2991709A-A8E2-46BA-9470-6CD6EA174705}" type="sibTrans" cxnId="{A44C402D-A182-469D-831C-ABEF66C8F8AA}">
      <dgm:prSet/>
      <dgm:spPr/>
      <dgm:t>
        <a:bodyPr/>
        <a:lstStyle/>
        <a:p>
          <a:endParaRPr lang="en-US">
            <a:latin typeface="Roboto Condensed Light" panose="020B0604020202020204" charset="0"/>
            <a:ea typeface="Roboto Condensed Light" panose="020B0604020202020204" charset="0"/>
          </a:endParaRPr>
        </a:p>
      </dgm:t>
    </dgm:pt>
    <dgm:pt modelId="{40D730AA-039E-4184-B08E-5FB49C41FBE8}">
      <dgm:prSet/>
      <dgm:spPr>
        <a:solidFill>
          <a:schemeClr val="accent2">
            <a:lumMod val="50000"/>
          </a:schemeClr>
        </a:solidFill>
      </dgm:spPr>
      <dgm:t>
        <a:bodyPr/>
        <a:lstStyle/>
        <a:p>
          <a:pPr rtl="0"/>
          <a:r>
            <a:rPr lang="en-US" b="0" i="0" dirty="0" smtClean="0">
              <a:latin typeface="Roboto Condensed Light" panose="020B0604020202020204" charset="0"/>
              <a:ea typeface="Roboto Condensed Light" panose="020B0604020202020204" charset="0"/>
            </a:rPr>
            <a:t>Finite state machines and state charts view</a:t>
          </a:r>
          <a:endParaRPr lang="en-US" dirty="0">
            <a:latin typeface="Roboto Condensed Light" panose="020B0604020202020204" charset="0"/>
            <a:ea typeface="Roboto Condensed Light" panose="020B0604020202020204" charset="0"/>
          </a:endParaRPr>
        </a:p>
      </dgm:t>
    </dgm:pt>
    <dgm:pt modelId="{F91C1330-12E5-4824-AD0B-7ABE800E8F83}" type="parTrans" cxnId="{8C623D12-0736-4524-80F2-8B7336440999}">
      <dgm:prSet/>
      <dgm:spPr/>
      <dgm:t>
        <a:bodyPr/>
        <a:lstStyle/>
        <a:p>
          <a:endParaRPr lang="en-US">
            <a:latin typeface="Roboto Condensed Light" panose="020B0604020202020204" charset="0"/>
            <a:ea typeface="Roboto Condensed Light" panose="020B0604020202020204" charset="0"/>
          </a:endParaRPr>
        </a:p>
      </dgm:t>
    </dgm:pt>
    <dgm:pt modelId="{09D8D830-C9BB-4C63-A666-097127022389}" type="sibTrans" cxnId="{8C623D12-0736-4524-80F2-8B7336440999}">
      <dgm:prSet/>
      <dgm:spPr/>
      <dgm:t>
        <a:bodyPr/>
        <a:lstStyle/>
        <a:p>
          <a:endParaRPr lang="en-US">
            <a:latin typeface="Roboto Condensed Light" panose="020B0604020202020204" charset="0"/>
            <a:ea typeface="Roboto Condensed Light" panose="020B0604020202020204" charset="0"/>
          </a:endParaRPr>
        </a:p>
      </dgm:t>
    </dgm:pt>
    <dgm:pt modelId="{22CF0FBE-EC4E-483F-88C1-20112463C806}">
      <dgm:prSet/>
      <dgm:spPr/>
      <dgm:t>
        <a:bodyPr/>
        <a:lstStyle/>
        <a:p>
          <a:pPr rtl="0"/>
          <a:r>
            <a:rPr lang="en-US" b="0" i="0" dirty="0" smtClean="0">
              <a:latin typeface="Roboto Condensed Light" panose="020B0604020202020204" charset="0"/>
              <a:ea typeface="Roboto Condensed Light" panose="020B0604020202020204" charset="0"/>
            </a:rPr>
            <a:t>State-dependent dynamic interaction modeling</a:t>
          </a:r>
          <a:endParaRPr lang="en-US" dirty="0">
            <a:latin typeface="Roboto Condensed Light" panose="020B0604020202020204" charset="0"/>
            <a:ea typeface="Roboto Condensed Light" panose="020B0604020202020204" charset="0"/>
          </a:endParaRPr>
        </a:p>
      </dgm:t>
    </dgm:pt>
    <dgm:pt modelId="{AB02E052-9563-4543-9B70-3CC7CBC89CE8}" type="parTrans" cxnId="{BE8C7EAD-122D-4C0A-9A80-A27A97E30DEE}">
      <dgm:prSet/>
      <dgm:spPr/>
      <dgm:t>
        <a:bodyPr/>
        <a:lstStyle/>
        <a:p>
          <a:endParaRPr lang="en-US">
            <a:latin typeface="Roboto Condensed Light" panose="020B0604020202020204" charset="0"/>
            <a:ea typeface="Roboto Condensed Light" panose="020B0604020202020204" charset="0"/>
          </a:endParaRPr>
        </a:p>
      </dgm:t>
    </dgm:pt>
    <dgm:pt modelId="{FFC710E1-B2B9-4A8C-AA3B-405A79AEF84B}" type="sibTrans" cxnId="{BE8C7EAD-122D-4C0A-9A80-A27A97E30DEE}">
      <dgm:prSet/>
      <dgm:spPr/>
      <dgm:t>
        <a:bodyPr/>
        <a:lstStyle/>
        <a:p>
          <a:endParaRPr lang="en-US">
            <a:latin typeface="Roboto Condensed Light" panose="020B0604020202020204" charset="0"/>
            <a:ea typeface="Roboto Condensed Light" panose="020B0604020202020204" charset="0"/>
          </a:endParaRPr>
        </a:p>
      </dgm:t>
    </dgm:pt>
    <dgm:pt modelId="{DF3F8336-48F5-4E10-87A9-B1D22E7862B0}">
      <dgm:prSet/>
      <dgm:spPr/>
      <dgm:t>
        <a:bodyPr/>
        <a:lstStyle/>
        <a:p>
          <a:r>
            <a:rPr lang="en-US" dirty="0" smtClean="0"/>
            <a:t>Deployment view</a:t>
          </a:r>
          <a:endParaRPr lang="en-US" dirty="0"/>
        </a:p>
      </dgm:t>
    </dgm:pt>
    <dgm:pt modelId="{5C02DACF-E311-4DCF-B106-E7DFF1906B78}" type="parTrans" cxnId="{5EE6077C-C6D1-4C23-B43D-86433E6972AC}">
      <dgm:prSet/>
      <dgm:spPr/>
      <dgm:t>
        <a:bodyPr/>
        <a:lstStyle/>
        <a:p>
          <a:endParaRPr lang="en-US"/>
        </a:p>
      </dgm:t>
    </dgm:pt>
    <dgm:pt modelId="{C859E7B8-FEA1-4926-9346-05C9B0E66BDC}" type="sibTrans" cxnId="{5EE6077C-C6D1-4C23-B43D-86433E6972AC}">
      <dgm:prSet/>
      <dgm:spPr/>
      <dgm:t>
        <a:bodyPr/>
        <a:lstStyle/>
        <a:p>
          <a:endParaRPr lang="en-US"/>
        </a:p>
      </dgm:t>
    </dgm:pt>
    <dgm:pt modelId="{6DC0A3D1-DA64-4464-BA43-7D4AF3BCF9B4}" type="pres">
      <dgm:prSet presAssocID="{D05D880B-6CCB-4D21-85E0-DC98982B366B}" presName="Name0" presStyleCnt="0">
        <dgm:presLayoutVars>
          <dgm:chMax val="7"/>
          <dgm:dir/>
          <dgm:animOne val="branch"/>
        </dgm:presLayoutVars>
      </dgm:prSet>
      <dgm:spPr/>
      <dgm:t>
        <a:bodyPr/>
        <a:lstStyle/>
        <a:p>
          <a:endParaRPr lang="en-US"/>
        </a:p>
      </dgm:t>
    </dgm:pt>
    <dgm:pt modelId="{A83ADE85-3E4B-4EBE-990A-CCB0DC307BB0}" type="pres">
      <dgm:prSet presAssocID="{59B5D3CE-6721-44BE-BE93-BD49AA6B675B}" presName="parTx1" presStyleLbl="node1" presStyleIdx="0" presStyleCnt="6"/>
      <dgm:spPr/>
      <dgm:t>
        <a:bodyPr/>
        <a:lstStyle/>
        <a:p>
          <a:endParaRPr lang="en-US"/>
        </a:p>
      </dgm:t>
    </dgm:pt>
    <dgm:pt modelId="{5AB3DBA8-DDB3-4CC7-9348-BA60BBD36B1D}" type="pres">
      <dgm:prSet presAssocID="{67F548F7-7E8C-4870-95DB-139E0BB7E70F}" presName="parTx2" presStyleLbl="node1" presStyleIdx="1" presStyleCnt="6"/>
      <dgm:spPr/>
      <dgm:t>
        <a:bodyPr/>
        <a:lstStyle/>
        <a:p>
          <a:endParaRPr lang="en-US"/>
        </a:p>
      </dgm:t>
    </dgm:pt>
    <dgm:pt modelId="{25D85115-1919-48C3-90DF-38701D3EAE38}" type="pres">
      <dgm:prSet presAssocID="{75D45DBE-491D-4BB6-9AF7-99160A6630FD}" presName="parTx3" presStyleLbl="node1" presStyleIdx="2" presStyleCnt="6"/>
      <dgm:spPr/>
      <dgm:t>
        <a:bodyPr/>
        <a:lstStyle/>
        <a:p>
          <a:endParaRPr lang="en-US"/>
        </a:p>
      </dgm:t>
    </dgm:pt>
    <dgm:pt modelId="{002A1782-1E7A-4066-B546-11EBA9CFF233}" type="pres">
      <dgm:prSet presAssocID="{40D730AA-039E-4184-B08E-5FB49C41FBE8}" presName="parTx4" presStyleLbl="node1" presStyleIdx="3" presStyleCnt="6"/>
      <dgm:spPr/>
      <dgm:t>
        <a:bodyPr/>
        <a:lstStyle/>
        <a:p>
          <a:endParaRPr lang="en-US"/>
        </a:p>
      </dgm:t>
    </dgm:pt>
    <dgm:pt modelId="{4E69370A-D222-4A71-863D-008E003FE017}" type="pres">
      <dgm:prSet presAssocID="{22CF0FBE-EC4E-483F-88C1-20112463C806}" presName="parTx5" presStyleLbl="node1" presStyleIdx="4" presStyleCnt="6"/>
      <dgm:spPr/>
      <dgm:t>
        <a:bodyPr/>
        <a:lstStyle/>
        <a:p>
          <a:endParaRPr lang="en-US"/>
        </a:p>
      </dgm:t>
    </dgm:pt>
    <dgm:pt modelId="{637C0F4A-6E3E-4C91-B3CA-E51FA97E3412}" type="pres">
      <dgm:prSet presAssocID="{DF3F8336-48F5-4E10-87A9-B1D22E7862B0}" presName="parTx6" presStyleLbl="node1" presStyleIdx="5" presStyleCnt="6"/>
      <dgm:spPr/>
      <dgm:t>
        <a:bodyPr/>
        <a:lstStyle/>
        <a:p>
          <a:endParaRPr lang="en-US"/>
        </a:p>
      </dgm:t>
    </dgm:pt>
  </dgm:ptLst>
  <dgm:cxnLst>
    <dgm:cxn modelId="{5CF84266-447D-45B2-8F9C-6928ED39558D}" type="presOf" srcId="{DF3F8336-48F5-4E10-87A9-B1D22E7862B0}" destId="{637C0F4A-6E3E-4C91-B3CA-E51FA97E3412}" srcOrd="0" destOrd="0" presId="urn:microsoft.com/office/officeart/2009/3/layout/SubStepProcess"/>
    <dgm:cxn modelId="{5EE6077C-C6D1-4C23-B43D-86433E6972AC}" srcId="{D05D880B-6CCB-4D21-85E0-DC98982B366B}" destId="{DF3F8336-48F5-4E10-87A9-B1D22E7862B0}" srcOrd="5" destOrd="0" parTransId="{5C02DACF-E311-4DCF-B106-E7DFF1906B78}" sibTransId="{C859E7B8-FEA1-4926-9346-05C9B0E66BDC}"/>
    <dgm:cxn modelId="{270D7C92-0EC5-47ED-B95F-7DCCC6CE1DAE}" type="presOf" srcId="{22CF0FBE-EC4E-483F-88C1-20112463C806}" destId="{4E69370A-D222-4A71-863D-008E003FE017}" srcOrd="0" destOrd="0" presId="urn:microsoft.com/office/officeart/2009/3/layout/SubStepProcess"/>
    <dgm:cxn modelId="{CF375EE7-0607-4964-9A8D-D91D3E7D620F}" type="presOf" srcId="{75D45DBE-491D-4BB6-9AF7-99160A6630FD}" destId="{25D85115-1919-48C3-90DF-38701D3EAE38}" srcOrd="0" destOrd="0" presId="urn:microsoft.com/office/officeart/2009/3/layout/SubStepProcess"/>
    <dgm:cxn modelId="{A44C402D-A182-469D-831C-ABEF66C8F8AA}" srcId="{D05D880B-6CCB-4D21-85E0-DC98982B366B}" destId="{75D45DBE-491D-4BB6-9AF7-99160A6630FD}" srcOrd="2" destOrd="0" parTransId="{A768EB9B-174F-441F-A623-9475BD2EBEB5}" sibTransId="{2991709A-A8E2-46BA-9470-6CD6EA174705}"/>
    <dgm:cxn modelId="{4173F2B8-53B0-4E64-B7A8-7C7C74C86EEF}" type="presOf" srcId="{D05D880B-6CCB-4D21-85E0-DC98982B366B}" destId="{6DC0A3D1-DA64-4464-BA43-7D4AF3BCF9B4}" srcOrd="0" destOrd="0" presId="urn:microsoft.com/office/officeart/2009/3/layout/SubStepProcess"/>
    <dgm:cxn modelId="{8C623D12-0736-4524-80F2-8B7336440999}" srcId="{D05D880B-6CCB-4D21-85E0-DC98982B366B}" destId="{40D730AA-039E-4184-B08E-5FB49C41FBE8}" srcOrd="3" destOrd="0" parTransId="{F91C1330-12E5-4824-AD0B-7ABE800E8F83}" sibTransId="{09D8D830-C9BB-4C63-A666-097127022389}"/>
    <dgm:cxn modelId="{D950714F-7629-4B47-A635-175E515FB51A}" srcId="{D05D880B-6CCB-4D21-85E0-DC98982B366B}" destId="{59B5D3CE-6721-44BE-BE93-BD49AA6B675B}" srcOrd="0" destOrd="0" parTransId="{E301B884-4B07-499C-885C-361305E726BB}" sibTransId="{6D082D54-BDDF-4026-97CC-29E8368C7E7B}"/>
    <dgm:cxn modelId="{13B23489-EBA6-48C4-999B-DDC4A7318276}" type="presOf" srcId="{59B5D3CE-6721-44BE-BE93-BD49AA6B675B}" destId="{A83ADE85-3E4B-4EBE-990A-CCB0DC307BB0}" srcOrd="0" destOrd="0" presId="urn:microsoft.com/office/officeart/2009/3/layout/SubStepProcess"/>
    <dgm:cxn modelId="{BE8C7EAD-122D-4C0A-9A80-A27A97E30DEE}" srcId="{D05D880B-6CCB-4D21-85E0-DC98982B366B}" destId="{22CF0FBE-EC4E-483F-88C1-20112463C806}" srcOrd="4" destOrd="0" parTransId="{AB02E052-9563-4543-9B70-3CC7CBC89CE8}" sibTransId="{FFC710E1-B2B9-4A8C-AA3B-405A79AEF84B}"/>
    <dgm:cxn modelId="{F84D9B2D-9404-4C59-AF64-C40E6E24228A}" type="presOf" srcId="{40D730AA-039E-4184-B08E-5FB49C41FBE8}" destId="{002A1782-1E7A-4066-B546-11EBA9CFF233}" srcOrd="0" destOrd="0" presId="urn:microsoft.com/office/officeart/2009/3/layout/SubStepProcess"/>
    <dgm:cxn modelId="{97069B9D-EF1F-4863-A468-97460D5617DC}" srcId="{D05D880B-6CCB-4D21-85E0-DC98982B366B}" destId="{67F548F7-7E8C-4870-95DB-139E0BB7E70F}" srcOrd="1" destOrd="0" parTransId="{A75D059F-BED4-4EF4-9BE5-B2F790493539}" sibTransId="{8E45FEF3-A9BC-4F3C-8BF0-56129E30B08D}"/>
    <dgm:cxn modelId="{9513A9F9-2DBF-42E2-9741-6F07FF836108}" type="presOf" srcId="{67F548F7-7E8C-4870-95DB-139E0BB7E70F}" destId="{5AB3DBA8-DDB3-4CC7-9348-BA60BBD36B1D}" srcOrd="0" destOrd="0" presId="urn:microsoft.com/office/officeart/2009/3/layout/SubStepProcess"/>
    <dgm:cxn modelId="{42BCFCEB-0700-416A-88A3-B9C9C824DFB1}" type="presParOf" srcId="{6DC0A3D1-DA64-4464-BA43-7D4AF3BCF9B4}" destId="{A83ADE85-3E4B-4EBE-990A-CCB0DC307BB0}" srcOrd="0" destOrd="0" presId="urn:microsoft.com/office/officeart/2009/3/layout/SubStepProcess"/>
    <dgm:cxn modelId="{BC47F3AB-D06D-49EE-A6CC-E931BEBF7D96}" type="presParOf" srcId="{6DC0A3D1-DA64-4464-BA43-7D4AF3BCF9B4}" destId="{5AB3DBA8-DDB3-4CC7-9348-BA60BBD36B1D}" srcOrd="1" destOrd="0" presId="urn:microsoft.com/office/officeart/2009/3/layout/SubStepProcess"/>
    <dgm:cxn modelId="{574B1CCA-FCBC-4214-8196-45A0CF7272AA}" type="presParOf" srcId="{6DC0A3D1-DA64-4464-BA43-7D4AF3BCF9B4}" destId="{25D85115-1919-48C3-90DF-38701D3EAE38}" srcOrd="2" destOrd="0" presId="urn:microsoft.com/office/officeart/2009/3/layout/SubStepProcess"/>
    <dgm:cxn modelId="{2036146F-B8C6-47F9-BA22-1017EC9323B1}" type="presParOf" srcId="{6DC0A3D1-DA64-4464-BA43-7D4AF3BCF9B4}" destId="{002A1782-1E7A-4066-B546-11EBA9CFF233}" srcOrd="3" destOrd="0" presId="urn:microsoft.com/office/officeart/2009/3/layout/SubStepProcess"/>
    <dgm:cxn modelId="{8FE21EA2-3352-4273-8E14-6D28ED959265}" type="presParOf" srcId="{6DC0A3D1-DA64-4464-BA43-7D4AF3BCF9B4}" destId="{4E69370A-D222-4A71-863D-008E003FE017}" srcOrd="4" destOrd="0" presId="urn:microsoft.com/office/officeart/2009/3/layout/SubStepProcess"/>
    <dgm:cxn modelId="{CDF20A18-510C-46B5-B9DF-9EB3893EAFC3}" type="presParOf" srcId="{6DC0A3D1-DA64-4464-BA43-7D4AF3BCF9B4}" destId="{637C0F4A-6E3E-4C91-B3CA-E51FA97E3412}" srcOrd="5" destOrd="0" presId="urn:microsoft.com/office/officeart/2009/3/layout/SubSte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EE2C93C-C2DA-48CF-A912-AD1BCC0402FF}"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1E0DF571-82BF-43CF-B36C-0EF9A4DD3C04}">
      <dgm:prSet custT="1"/>
      <dgm:spPr/>
      <dgm:t>
        <a:bodyPr/>
        <a:lstStyle/>
        <a:p>
          <a:pPr rtl="0"/>
          <a:r>
            <a:rPr lang="en-US" sz="1800" b="1" i="0" dirty="0" smtClean="0">
              <a:solidFill>
                <a:schemeClr val="accent6">
                  <a:lumMod val="75000"/>
                </a:schemeClr>
              </a:solidFill>
            </a:rPr>
            <a:t>Class diagrams</a:t>
          </a:r>
          <a:r>
            <a:rPr lang="en-US" sz="1800" b="0" i="0" dirty="0" smtClean="0">
              <a:solidFill>
                <a:schemeClr val="accent6">
                  <a:lumMod val="75000"/>
                </a:schemeClr>
              </a:solidFill>
            </a:rPr>
            <a:t>: </a:t>
          </a:r>
          <a:r>
            <a:rPr lang="en-US" sz="1800" b="0" i="0" dirty="0" smtClean="0"/>
            <a:t>These diagrams show the classes, objects, attributes, and relationships in an object-oriented system.</a:t>
          </a:r>
          <a:endParaRPr lang="en-US" sz="1800" dirty="0"/>
        </a:p>
      </dgm:t>
    </dgm:pt>
    <dgm:pt modelId="{FE2A30FB-E52D-4908-A8FD-0C97B57428AC}" type="parTrans" cxnId="{D633AAC9-7200-4717-AA17-8E23D39710EC}">
      <dgm:prSet/>
      <dgm:spPr/>
      <dgm:t>
        <a:bodyPr/>
        <a:lstStyle/>
        <a:p>
          <a:endParaRPr lang="en-US" sz="2800"/>
        </a:p>
      </dgm:t>
    </dgm:pt>
    <dgm:pt modelId="{81D2D363-A7DB-4688-ACDF-661DBFCFA28B}" type="sibTrans" cxnId="{D633AAC9-7200-4717-AA17-8E23D39710EC}">
      <dgm:prSet/>
      <dgm:spPr/>
      <dgm:t>
        <a:bodyPr/>
        <a:lstStyle/>
        <a:p>
          <a:endParaRPr lang="en-US" sz="2800"/>
        </a:p>
      </dgm:t>
    </dgm:pt>
    <dgm:pt modelId="{D9EB883E-29E9-4131-92BE-B99789D55ACE}">
      <dgm:prSet custT="1"/>
      <dgm:spPr/>
      <dgm:t>
        <a:bodyPr/>
        <a:lstStyle/>
        <a:p>
          <a:pPr rtl="0"/>
          <a:r>
            <a:rPr lang="en-US" sz="1800" b="1" i="0" dirty="0" smtClean="0">
              <a:solidFill>
                <a:schemeClr val="accent6">
                  <a:lumMod val="75000"/>
                </a:schemeClr>
              </a:solidFill>
            </a:rPr>
            <a:t>Entity-relationship diagrams (ERDs): </a:t>
          </a:r>
          <a:r>
            <a:rPr lang="en-US" sz="1800" b="0" i="0" dirty="0" smtClean="0"/>
            <a:t>ERDs are used to model the relationships between entities in a database or system.</a:t>
          </a:r>
          <a:endParaRPr lang="en-US" sz="1800" dirty="0"/>
        </a:p>
      </dgm:t>
    </dgm:pt>
    <dgm:pt modelId="{01167FF2-F062-4619-8BAD-BDE2A502744D}" type="parTrans" cxnId="{F847237C-8B2D-4E7D-AEC3-7265B5926EED}">
      <dgm:prSet/>
      <dgm:spPr/>
      <dgm:t>
        <a:bodyPr/>
        <a:lstStyle/>
        <a:p>
          <a:endParaRPr lang="en-US" sz="2800"/>
        </a:p>
      </dgm:t>
    </dgm:pt>
    <dgm:pt modelId="{E30BAEA0-92F9-4222-A4CD-6CD0CE4A7962}" type="sibTrans" cxnId="{F847237C-8B2D-4E7D-AEC3-7265B5926EED}">
      <dgm:prSet/>
      <dgm:spPr/>
      <dgm:t>
        <a:bodyPr/>
        <a:lstStyle/>
        <a:p>
          <a:endParaRPr lang="en-US" sz="2800"/>
        </a:p>
      </dgm:t>
    </dgm:pt>
    <dgm:pt modelId="{219F14C2-902B-4CDE-B938-F9B996D6E46D}">
      <dgm:prSet custT="1"/>
      <dgm:spPr/>
      <dgm:t>
        <a:bodyPr/>
        <a:lstStyle/>
        <a:p>
          <a:pPr rtl="0"/>
          <a:r>
            <a:rPr lang="en-US" sz="1800" b="1" i="0" dirty="0" smtClean="0">
              <a:solidFill>
                <a:schemeClr val="accent6">
                  <a:lumMod val="75000"/>
                </a:schemeClr>
              </a:solidFill>
            </a:rPr>
            <a:t>Object diagrams</a:t>
          </a:r>
          <a:r>
            <a:rPr lang="en-US" sz="1800" b="0" i="0" dirty="0" smtClean="0"/>
            <a:t>: Object diagrams show the objects, attributes, and relationships in a system at a particular point in time.</a:t>
          </a:r>
          <a:endParaRPr lang="en-US" sz="1800" dirty="0"/>
        </a:p>
      </dgm:t>
    </dgm:pt>
    <dgm:pt modelId="{4355ECA9-8216-4BFA-9285-2101807757CC}" type="parTrans" cxnId="{420F5F2A-26B0-48E9-8BC3-9D0AC5BE15BE}">
      <dgm:prSet/>
      <dgm:spPr/>
      <dgm:t>
        <a:bodyPr/>
        <a:lstStyle/>
        <a:p>
          <a:endParaRPr lang="en-US" sz="2800"/>
        </a:p>
      </dgm:t>
    </dgm:pt>
    <dgm:pt modelId="{19C9E8F8-4A11-4D54-AC11-5CF5FBF8B09F}" type="sibTrans" cxnId="{420F5F2A-26B0-48E9-8BC3-9D0AC5BE15BE}">
      <dgm:prSet/>
      <dgm:spPr/>
      <dgm:t>
        <a:bodyPr/>
        <a:lstStyle/>
        <a:p>
          <a:endParaRPr lang="en-US" sz="2800"/>
        </a:p>
      </dgm:t>
    </dgm:pt>
    <dgm:pt modelId="{DDF142FA-0E7F-4019-8393-F8C25B1C7B49}">
      <dgm:prSet custT="1"/>
      <dgm:spPr/>
      <dgm:t>
        <a:bodyPr/>
        <a:lstStyle/>
        <a:p>
          <a:pPr rtl="0"/>
          <a:r>
            <a:rPr lang="en-US" sz="1800" b="1" i="0" dirty="0" smtClean="0">
              <a:solidFill>
                <a:schemeClr val="accent6">
                  <a:lumMod val="75000"/>
                </a:schemeClr>
              </a:solidFill>
            </a:rPr>
            <a:t>Component diagrams</a:t>
          </a:r>
          <a:r>
            <a:rPr lang="en-US" sz="1800" b="0" i="0" dirty="0" smtClean="0"/>
            <a:t>: Component diagrams show the components of a system and the relationships between them.</a:t>
          </a:r>
          <a:endParaRPr lang="en-US" sz="1800" dirty="0"/>
        </a:p>
      </dgm:t>
    </dgm:pt>
    <dgm:pt modelId="{01FBC404-E9BD-4DA2-B549-593FF60EF939}" type="parTrans" cxnId="{565E3410-62F3-4D61-8A9E-BF43A3541E3C}">
      <dgm:prSet/>
      <dgm:spPr/>
      <dgm:t>
        <a:bodyPr/>
        <a:lstStyle/>
        <a:p>
          <a:endParaRPr lang="en-US" sz="2800"/>
        </a:p>
      </dgm:t>
    </dgm:pt>
    <dgm:pt modelId="{925BC5B5-179D-4164-8CCD-7DF724BF786B}" type="sibTrans" cxnId="{565E3410-62F3-4D61-8A9E-BF43A3541E3C}">
      <dgm:prSet/>
      <dgm:spPr/>
      <dgm:t>
        <a:bodyPr/>
        <a:lstStyle/>
        <a:p>
          <a:endParaRPr lang="en-US" sz="2800"/>
        </a:p>
      </dgm:t>
    </dgm:pt>
    <dgm:pt modelId="{862A998A-DAF4-421A-B9E4-8770F5908FB2}">
      <dgm:prSet custT="1"/>
      <dgm:spPr/>
      <dgm:t>
        <a:bodyPr/>
        <a:lstStyle/>
        <a:p>
          <a:pPr rtl="0"/>
          <a:r>
            <a:rPr lang="en-US" sz="1800" b="1" i="0" dirty="0" smtClean="0">
              <a:solidFill>
                <a:schemeClr val="accent6">
                  <a:lumMod val="75000"/>
                </a:schemeClr>
              </a:solidFill>
            </a:rPr>
            <a:t>Package diagrams</a:t>
          </a:r>
          <a:r>
            <a:rPr lang="en-US" sz="1800" b="0" i="0" dirty="0" smtClean="0"/>
            <a:t>: Package diagrams show the packages and dependencies in a system.</a:t>
          </a:r>
          <a:endParaRPr lang="en-US" sz="1800" dirty="0"/>
        </a:p>
      </dgm:t>
    </dgm:pt>
    <dgm:pt modelId="{56254B06-3537-4B24-A2E5-E2596A1E192F}" type="parTrans" cxnId="{F28179BB-2B8E-4B4E-803C-B5EFBDEF016E}">
      <dgm:prSet/>
      <dgm:spPr/>
      <dgm:t>
        <a:bodyPr/>
        <a:lstStyle/>
        <a:p>
          <a:endParaRPr lang="en-US" sz="2800"/>
        </a:p>
      </dgm:t>
    </dgm:pt>
    <dgm:pt modelId="{0E784B66-7234-4A4E-976A-B4B174AAFBC2}" type="sibTrans" cxnId="{F28179BB-2B8E-4B4E-803C-B5EFBDEF016E}">
      <dgm:prSet/>
      <dgm:spPr/>
      <dgm:t>
        <a:bodyPr/>
        <a:lstStyle/>
        <a:p>
          <a:endParaRPr lang="en-US" sz="2800"/>
        </a:p>
      </dgm:t>
    </dgm:pt>
    <dgm:pt modelId="{270CB74F-0365-4872-BBC0-70762E1DD190}" type="pres">
      <dgm:prSet presAssocID="{4EE2C93C-C2DA-48CF-A912-AD1BCC0402FF}" presName="vert0" presStyleCnt="0">
        <dgm:presLayoutVars>
          <dgm:dir/>
          <dgm:animOne val="branch"/>
          <dgm:animLvl val="lvl"/>
        </dgm:presLayoutVars>
      </dgm:prSet>
      <dgm:spPr/>
      <dgm:t>
        <a:bodyPr/>
        <a:lstStyle/>
        <a:p>
          <a:endParaRPr lang="en-US"/>
        </a:p>
      </dgm:t>
    </dgm:pt>
    <dgm:pt modelId="{3C6953EC-4F29-41EF-961D-F0BA8F80EF85}" type="pres">
      <dgm:prSet presAssocID="{1E0DF571-82BF-43CF-B36C-0EF9A4DD3C04}" presName="thickLine" presStyleLbl="alignNode1" presStyleIdx="0" presStyleCnt="5"/>
      <dgm:spPr/>
    </dgm:pt>
    <dgm:pt modelId="{055A5364-D8A9-48CD-83A1-9BFF5251A641}" type="pres">
      <dgm:prSet presAssocID="{1E0DF571-82BF-43CF-B36C-0EF9A4DD3C04}" presName="horz1" presStyleCnt="0"/>
      <dgm:spPr/>
    </dgm:pt>
    <dgm:pt modelId="{C35544CF-857B-4474-8EA8-7C0E021E8098}" type="pres">
      <dgm:prSet presAssocID="{1E0DF571-82BF-43CF-B36C-0EF9A4DD3C04}" presName="tx1" presStyleLbl="revTx" presStyleIdx="0" presStyleCnt="5"/>
      <dgm:spPr/>
      <dgm:t>
        <a:bodyPr/>
        <a:lstStyle/>
        <a:p>
          <a:endParaRPr lang="en-US"/>
        </a:p>
      </dgm:t>
    </dgm:pt>
    <dgm:pt modelId="{F64A06D6-55E4-4134-B200-A17728835A9B}" type="pres">
      <dgm:prSet presAssocID="{1E0DF571-82BF-43CF-B36C-0EF9A4DD3C04}" presName="vert1" presStyleCnt="0"/>
      <dgm:spPr/>
    </dgm:pt>
    <dgm:pt modelId="{222C3996-365F-4717-9429-EE86948E638E}" type="pres">
      <dgm:prSet presAssocID="{D9EB883E-29E9-4131-92BE-B99789D55ACE}" presName="thickLine" presStyleLbl="alignNode1" presStyleIdx="1" presStyleCnt="5"/>
      <dgm:spPr/>
    </dgm:pt>
    <dgm:pt modelId="{7DED5E40-9CBE-4DD1-9585-BD3972E4BE01}" type="pres">
      <dgm:prSet presAssocID="{D9EB883E-29E9-4131-92BE-B99789D55ACE}" presName="horz1" presStyleCnt="0"/>
      <dgm:spPr/>
    </dgm:pt>
    <dgm:pt modelId="{B762D427-C59D-4B2F-BA62-CF6EFCD339D3}" type="pres">
      <dgm:prSet presAssocID="{D9EB883E-29E9-4131-92BE-B99789D55ACE}" presName="tx1" presStyleLbl="revTx" presStyleIdx="1" presStyleCnt="5"/>
      <dgm:spPr/>
      <dgm:t>
        <a:bodyPr/>
        <a:lstStyle/>
        <a:p>
          <a:endParaRPr lang="en-US"/>
        </a:p>
      </dgm:t>
    </dgm:pt>
    <dgm:pt modelId="{1BDF9A0A-D77A-484A-9A46-B967C7750834}" type="pres">
      <dgm:prSet presAssocID="{D9EB883E-29E9-4131-92BE-B99789D55ACE}" presName="vert1" presStyleCnt="0"/>
      <dgm:spPr/>
    </dgm:pt>
    <dgm:pt modelId="{043129F1-F32B-4E13-8730-3DD5A3E6BD07}" type="pres">
      <dgm:prSet presAssocID="{219F14C2-902B-4CDE-B938-F9B996D6E46D}" presName="thickLine" presStyleLbl="alignNode1" presStyleIdx="2" presStyleCnt="5"/>
      <dgm:spPr/>
    </dgm:pt>
    <dgm:pt modelId="{F642990E-7FCB-44A4-9F1E-5755DCAE8E8E}" type="pres">
      <dgm:prSet presAssocID="{219F14C2-902B-4CDE-B938-F9B996D6E46D}" presName="horz1" presStyleCnt="0"/>
      <dgm:spPr/>
    </dgm:pt>
    <dgm:pt modelId="{A1036FBD-AE31-4893-8218-4F4A4AAA8303}" type="pres">
      <dgm:prSet presAssocID="{219F14C2-902B-4CDE-B938-F9B996D6E46D}" presName="tx1" presStyleLbl="revTx" presStyleIdx="2" presStyleCnt="5"/>
      <dgm:spPr/>
      <dgm:t>
        <a:bodyPr/>
        <a:lstStyle/>
        <a:p>
          <a:endParaRPr lang="en-US"/>
        </a:p>
      </dgm:t>
    </dgm:pt>
    <dgm:pt modelId="{27C1884F-9A11-4E4C-B2E6-B980A50B375B}" type="pres">
      <dgm:prSet presAssocID="{219F14C2-902B-4CDE-B938-F9B996D6E46D}" presName="vert1" presStyleCnt="0"/>
      <dgm:spPr/>
    </dgm:pt>
    <dgm:pt modelId="{BE5497C8-E181-4BA1-AA38-C02F01181CDC}" type="pres">
      <dgm:prSet presAssocID="{DDF142FA-0E7F-4019-8393-F8C25B1C7B49}" presName="thickLine" presStyleLbl="alignNode1" presStyleIdx="3" presStyleCnt="5"/>
      <dgm:spPr/>
    </dgm:pt>
    <dgm:pt modelId="{EDA5D298-0E0A-4A3D-8F72-3ABB50DBE96A}" type="pres">
      <dgm:prSet presAssocID="{DDF142FA-0E7F-4019-8393-F8C25B1C7B49}" presName="horz1" presStyleCnt="0"/>
      <dgm:spPr/>
    </dgm:pt>
    <dgm:pt modelId="{09E75BF5-3C03-4CDA-B323-F3E9B42A01C6}" type="pres">
      <dgm:prSet presAssocID="{DDF142FA-0E7F-4019-8393-F8C25B1C7B49}" presName="tx1" presStyleLbl="revTx" presStyleIdx="3" presStyleCnt="5"/>
      <dgm:spPr/>
      <dgm:t>
        <a:bodyPr/>
        <a:lstStyle/>
        <a:p>
          <a:endParaRPr lang="en-US"/>
        </a:p>
      </dgm:t>
    </dgm:pt>
    <dgm:pt modelId="{C88232AD-37D9-4990-BBD4-7867A3BD0233}" type="pres">
      <dgm:prSet presAssocID="{DDF142FA-0E7F-4019-8393-F8C25B1C7B49}" presName="vert1" presStyleCnt="0"/>
      <dgm:spPr/>
    </dgm:pt>
    <dgm:pt modelId="{80A1FC83-8E64-48C9-858F-2BA5F0C25B17}" type="pres">
      <dgm:prSet presAssocID="{862A998A-DAF4-421A-B9E4-8770F5908FB2}" presName="thickLine" presStyleLbl="alignNode1" presStyleIdx="4" presStyleCnt="5"/>
      <dgm:spPr/>
    </dgm:pt>
    <dgm:pt modelId="{13D12992-C154-4D59-91C8-2FEF7AD216A6}" type="pres">
      <dgm:prSet presAssocID="{862A998A-DAF4-421A-B9E4-8770F5908FB2}" presName="horz1" presStyleCnt="0"/>
      <dgm:spPr/>
    </dgm:pt>
    <dgm:pt modelId="{B3E87197-65D2-459D-9E3D-50219718121C}" type="pres">
      <dgm:prSet presAssocID="{862A998A-DAF4-421A-B9E4-8770F5908FB2}" presName="tx1" presStyleLbl="revTx" presStyleIdx="4" presStyleCnt="5"/>
      <dgm:spPr/>
      <dgm:t>
        <a:bodyPr/>
        <a:lstStyle/>
        <a:p>
          <a:endParaRPr lang="en-US"/>
        </a:p>
      </dgm:t>
    </dgm:pt>
    <dgm:pt modelId="{812DB60D-E149-4912-9E66-F2D956044703}" type="pres">
      <dgm:prSet presAssocID="{862A998A-DAF4-421A-B9E4-8770F5908FB2}" presName="vert1" presStyleCnt="0"/>
      <dgm:spPr/>
    </dgm:pt>
  </dgm:ptLst>
  <dgm:cxnLst>
    <dgm:cxn modelId="{9FBA7850-2238-499A-AC98-B856A1406BD3}" type="presOf" srcId="{219F14C2-902B-4CDE-B938-F9B996D6E46D}" destId="{A1036FBD-AE31-4893-8218-4F4A4AAA8303}" srcOrd="0" destOrd="0" presId="urn:microsoft.com/office/officeart/2008/layout/LinedList"/>
    <dgm:cxn modelId="{F9422C60-0DB9-4330-B10D-32040E42000D}" type="presOf" srcId="{862A998A-DAF4-421A-B9E4-8770F5908FB2}" destId="{B3E87197-65D2-459D-9E3D-50219718121C}" srcOrd="0" destOrd="0" presId="urn:microsoft.com/office/officeart/2008/layout/LinedList"/>
    <dgm:cxn modelId="{3317D940-7694-4D8C-9B82-B1F02831F5F6}" type="presOf" srcId="{DDF142FA-0E7F-4019-8393-F8C25B1C7B49}" destId="{09E75BF5-3C03-4CDA-B323-F3E9B42A01C6}" srcOrd="0" destOrd="0" presId="urn:microsoft.com/office/officeart/2008/layout/LinedList"/>
    <dgm:cxn modelId="{AA90006B-BD10-4E4C-AB06-5EF73DED0DEA}" type="presOf" srcId="{1E0DF571-82BF-43CF-B36C-0EF9A4DD3C04}" destId="{C35544CF-857B-4474-8EA8-7C0E021E8098}" srcOrd="0" destOrd="0" presId="urn:microsoft.com/office/officeart/2008/layout/LinedList"/>
    <dgm:cxn modelId="{C5A5CC0D-6B6B-43FF-B4CB-290C896E7472}" type="presOf" srcId="{D9EB883E-29E9-4131-92BE-B99789D55ACE}" destId="{B762D427-C59D-4B2F-BA62-CF6EFCD339D3}" srcOrd="0" destOrd="0" presId="urn:microsoft.com/office/officeart/2008/layout/LinedList"/>
    <dgm:cxn modelId="{420F5F2A-26B0-48E9-8BC3-9D0AC5BE15BE}" srcId="{4EE2C93C-C2DA-48CF-A912-AD1BCC0402FF}" destId="{219F14C2-902B-4CDE-B938-F9B996D6E46D}" srcOrd="2" destOrd="0" parTransId="{4355ECA9-8216-4BFA-9285-2101807757CC}" sibTransId="{19C9E8F8-4A11-4D54-AC11-5CF5FBF8B09F}"/>
    <dgm:cxn modelId="{D633AAC9-7200-4717-AA17-8E23D39710EC}" srcId="{4EE2C93C-C2DA-48CF-A912-AD1BCC0402FF}" destId="{1E0DF571-82BF-43CF-B36C-0EF9A4DD3C04}" srcOrd="0" destOrd="0" parTransId="{FE2A30FB-E52D-4908-A8FD-0C97B57428AC}" sibTransId="{81D2D363-A7DB-4688-ACDF-661DBFCFA28B}"/>
    <dgm:cxn modelId="{565E3410-62F3-4D61-8A9E-BF43A3541E3C}" srcId="{4EE2C93C-C2DA-48CF-A912-AD1BCC0402FF}" destId="{DDF142FA-0E7F-4019-8393-F8C25B1C7B49}" srcOrd="3" destOrd="0" parTransId="{01FBC404-E9BD-4DA2-B549-593FF60EF939}" sibTransId="{925BC5B5-179D-4164-8CCD-7DF724BF786B}"/>
    <dgm:cxn modelId="{F28179BB-2B8E-4B4E-803C-B5EFBDEF016E}" srcId="{4EE2C93C-C2DA-48CF-A912-AD1BCC0402FF}" destId="{862A998A-DAF4-421A-B9E4-8770F5908FB2}" srcOrd="4" destOrd="0" parTransId="{56254B06-3537-4B24-A2E5-E2596A1E192F}" sibTransId="{0E784B66-7234-4A4E-976A-B4B174AAFBC2}"/>
    <dgm:cxn modelId="{F847237C-8B2D-4E7D-AEC3-7265B5926EED}" srcId="{4EE2C93C-C2DA-48CF-A912-AD1BCC0402FF}" destId="{D9EB883E-29E9-4131-92BE-B99789D55ACE}" srcOrd="1" destOrd="0" parTransId="{01167FF2-F062-4619-8BAD-BDE2A502744D}" sibTransId="{E30BAEA0-92F9-4222-A4CD-6CD0CE4A7962}"/>
    <dgm:cxn modelId="{69A2C43D-0251-4426-9D2F-E822C5CD43A5}" type="presOf" srcId="{4EE2C93C-C2DA-48CF-A912-AD1BCC0402FF}" destId="{270CB74F-0365-4872-BBC0-70762E1DD190}" srcOrd="0" destOrd="0" presId="urn:microsoft.com/office/officeart/2008/layout/LinedList"/>
    <dgm:cxn modelId="{BD1BA9A9-3412-45DA-82AC-A292A8A7E2F8}" type="presParOf" srcId="{270CB74F-0365-4872-BBC0-70762E1DD190}" destId="{3C6953EC-4F29-41EF-961D-F0BA8F80EF85}" srcOrd="0" destOrd="0" presId="urn:microsoft.com/office/officeart/2008/layout/LinedList"/>
    <dgm:cxn modelId="{4CF2075A-8276-498E-ABE7-F6017E24484D}" type="presParOf" srcId="{270CB74F-0365-4872-BBC0-70762E1DD190}" destId="{055A5364-D8A9-48CD-83A1-9BFF5251A641}" srcOrd="1" destOrd="0" presId="urn:microsoft.com/office/officeart/2008/layout/LinedList"/>
    <dgm:cxn modelId="{BC94DD64-9143-473B-B939-9C9BCFD94B90}" type="presParOf" srcId="{055A5364-D8A9-48CD-83A1-9BFF5251A641}" destId="{C35544CF-857B-4474-8EA8-7C0E021E8098}" srcOrd="0" destOrd="0" presId="urn:microsoft.com/office/officeart/2008/layout/LinedList"/>
    <dgm:cxn modelId="{CFF34888-212F-4A20-A851-A479014E0AE2}" type="presParOf" srcId="{055A5364-D8A9-48CD-83A1-9BFF5251A641}" destId="{F64A06D6-55E4-4134-B200-A17728835A9B}" srcOrd="1" destOrd="0" presId="urn:microsoft.com/office/officeart/2008/layout/LinedList"/>
    <dgm:cxn modelId="{BC1C024C-9FC5-48C7-B269-FEF1504863E3}" type="presParOf" srcId="{270CB74F-0365-4872-BBC0-70762E1DD190}" destId="{222C3996-365F-4717-9429-EE86948E638E}" srcOrd="2" destOrd="0" presId="urn:microsoft.com/office/officeart/2008/layout/LinedList"/>
    <dgm:cxn modelId="{869132A3-D7F9-4F43-B8DF-9DCF8F3A2317}" type="presParOf" srcId="{270CB74F-0365-4872-BBC0-70762E1DD190}" destId="{7DED5E40-9CBE-4DD1-9585-BD3972E4BE01}" srcOrd="3" destOrd="0" presId="urn:microsoft.com/office/officeart/2008/layout/LinedList"/>
    <dgm:cxn modelId="{46DE1FC8-5D6C-4EF8-8622-93B53B383D10}" type="presParOf" srcId="{7DED5E40-9CBE-4DD1-9585-BD3972E4BE01}" destId="{B762D427-C59D-4B2F-BA62-CF6EFCD339D3}" srcOrd="0" destOrd="0" presId="urn:microsoft.com/office/officeart/2008/layout/LinedList"/>
    <dgm:cxn modelId="{327A972C-0A9C-49DF-A96C-1F70F0416894}" type="presParOf" srcId="{7DED5E40-9CBE-4DD1-9585-BD3972E4BE01}" destId="{1BDF9A0A-D77A-484A-9A46-B967C7750834}" srcOrd="1" destOrd="0" presId="urn:microsoft.com/office/officeart/2008/layout/LinedList"/>
    <dgm:cxn modelId="{D60055D5-EC1C-4FBA-A43F-40C8C853F73A}" type="presParOf" srcId="{270CB74F-0365-4872-BBC0-70762E1DD190}" destId="{043129F1-F32B-4E13-8730-3DD5A3E6BD07}" srcOrd="4" destOrd="0" presId="urn:microsoft.com/office/officeart/2008/layout/LinedList"/>
    <dgm:cxn modelId="{D181817D-764C-4B69-A7F8-22F5E7049E3D}" type="presParOf" srcId="{270CB74F-0365-4872-BBC0-70762E1DD190}" destId="{F642990E-7FCB-44A4-9F1E-5755DCAE8E8E}" srcOrd="5" destOrd="0" presId="urn:microsoft.com/office/officeart/2008/layout/LinedList"/>
    <dgm:cxn modelId="{0062D196-3152-40C1-93CA-AC01A213C993}" type="presParOf" srcId="{F642990E-7FCB-44A4-9F1E-5755DCAE8E8E}" destId="{A1036FBD-AE31-4893-8218-4F4A4AAA8303}" srcOrd="0" destOrd="0" presId="urn:microsoft.com/office/officeart/2008/layout/LinedList"/>
    <dgm:cxn modelId="{86268B3F-B452-49F8-992C-A894E3B31C2C}" type="presParOf" srcId="{F642990E-7FCB-44A4-9F1E-5755DCAE8E8E}" destId="{27C1884F-9A11-4E4C-B2E6-B980A50B375B}" srcOrd="1" destOrd="0" presId="urn:microsoft.com/office/officeart/2008/layout/LinedList"/>
    <dgm:cxn modelId="{3792E525-0615-44B3-85E4-D0C48540D57C}" type="presParOf" srcId="{270CB74F-0365-4872-BBC0-70762E1DD190}" destId="{BE5497C8-E181-4BA1-AA38-C02F01181CDC}" srcOrd="6" destOrd="0" presId="urn:microsoft.com/office/officeart/2008/layout/LinedList"/>
    <dgm:cxn modelId="{68BFD4F9-C370-4BB5-8C16-5FECB9D908B7}" type="presParOf" srcId="{270CB74F-0365-4872-BBC0-70762E1DD190}" destId="{EDA5D298-0E0A-4A3D-8F72-3ABB50DBE96A}" srcOrd="7" destOrd="0" presId="urn:microsoft.com/office/officeart/2008/layout/LinedList"/>
    <dgm:cxn modelId="{5F011510-DE29-4A58-8EA6-CAB6E237FA69}" type="presParOf" srcId="{EDA5D298-0E0A-4A3D-8F72-3ABB50DBE96A}" destId="{09E75BF5-3C03-4CDA-B323-F3E9B42A01C6}" srcOrd="0" destOrd="0" presId="urn:microsoft.com/office/officeart/2008/layout/LinedList"/>
    <dgm:cxn modelId="{1B0D66B6-1874-4C49-86BB-761F209EE8D4}" type="presParOf" srcId="{EDA5D298-0E0A-4A3D-8F72-3ABB50DBE96A}" destId="{C88232AD-37D9-4990-BBD4-7867A3BD0233}" srcOrd="1" destOrd="0" presId="urn:microsoft.com/office/officeart/2008/layout/LinedList"/>
    <dgm:cxn modelId="{BB1CFF64-58E0-49A3-A9ED-FF7889A7F020}" type="presParOf" srcId="{270CB74F-0365-4872-BBC0-70762E1DD190}" destId="{80A1FC83-8E64-48C9-858F-2BA5F0C25B17}" srcOrd="8" destOrd="0" presId="urn:microsoft.com/office/officeart/2008/layout/LinedList"/>
    <dgm:cxn modelId="{37537F72-BA49-44B1-8B01-651CD73CE12E}" type="presParOf" srcId="{270CB74F-0365-4872-BBC0-70762E1DD190}" destId="{13D12992-C154-4D59-91C8-2FEF7AD216A6}" srcOrd="9" destOrd="0" presId="urn:microsoft.com/office/officeart/2008/layout/LinedList"/>
    <dgm:cxn modelId="{2C782FC4-1565-4974-B5D9-411548F36660}" type="presParOf" srcId="{13D12992-C154-4D59-91C8-2FEF7AD216A6}" destId="{B3E87197-65D2-459D-9E3D-50219718121C}" srcOrd="0" destOrd="0" presId="urn:microsoft.com/office/officeart/2008/layout/LinedList"/>
    <dgm:cxn modelId="{9F58F21A-E24F-4262-8DCE-E016A2A4391A}" type="presParOf" srcId="{13D12992-C154-4D59-91C8-2FEF7AD216A6}" destId="{812DB60D-E149-4912-9E66-F2D95604470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05D880B-6CCB-4D21-85E0-DC98982B366B}" type="doc">
      <dgm:prSet loTypeId="urn:microsoft.com/office/officeart/2009/3/layout/SubStepProcess" loCatId="process" qsTypeId="urn:microsoft.com/office/officeart/2005/8/quickstyle/simple2" qsCatId="simple" csTypeId="urn:microsoft.com/office/officeart/2005/8/colors/colorful1" csCatId="colorful" phldr="1"/>
      <dgm:spPr/>
      <dgm:t>
        <a:bodyPr/>
        <a:lstStyle/>
        <a:p>
          <a:endParaRPr lang="en-US"/>
        </a:p>
      </dgm:t>
    </dgm:pt>
    <dgm:pt modelId="{59B5D3CE-6721-44BE-BE93-BD49AA6B675B}">
      <dgm:prSet/>
      <dgm:spPr/>
      <dgm:t>
        <a:bodyPr/>
        <a:lstStyle/>
        <a:p>
          <a:pPr rtl="0"/>
          <a:r>
            <a:rPr lang="en-US" b="0" i="0" dirty="0" smtClean="0">
              <a:latin typeface="Roboto Condensed Light" panose="020B0604020202020204" charset="0"/>
              <a:ea typeface="Roboto Condensed Light" panose="020B0604020202020204" charset="0"/>
            </a:rPr>
            <a:t>Use case view</a:t>
          </a:r>
          <a:endParaRPr lang="en-US" dirty="0">
            <a:latin typeface="Roboto Condensed Light" panose="020B0604020202020204" charset="0"/>
            <a:ea typeface="Roboto Condensed Light" panose="020B0604020202020204" charset="0"/>
          </a:endParaRPr>
        </a:p>
      </dgm:t>
    </dgm:pt>
    <dgm:pt modelId="{E301B884-4B07-499C-885C-361305E726BB}" type="parTrans" cxnId="{D950714F-7629-4B47-A635-175E515FB51A}">
      <dgm:prSet/>
      <dgm:spPr/>
      <dgm:t>
        <a:bodyPr/>
        <a:lstStyle/>
        <a:p>
          <a:endParaRPr lang="en-US">
            <a:latin typeface="Roboto Condensed Light" panose="020B0604020202020204" charset="0"/>
            <a:ea typeface="Roboto Condensed Light" panose="020B0604020202020204" charset="0"/>
          </a:endParaRPr>
        </a:p>
      </dgm:t>
    </dgm:pt>
    <dgm:pt modelId="{6D082D54-BDDF-4026-97CC-29E8368C7E7B}" type="sibTrans" cxnId="{D950714F-7629-4B47-A635-175E515FB51A}">
      <dgm:prSet/>
      <dgm:spPr/>
      <dgm:t>
        <a:bodyPr/>
        <a:lstStyle/>
        <a:p>
          <a:endParaRPr lang="en-US">
            <a:latin typeface="Roboto Condensed Light" panose="020B0604020202020204" charset="0"/>
            <a:ea typeface="Roboto Condensed Light" panose="020B0604020202020204" charset="0"/>
          </a:endParaRPr>
        </a:p>
      </dgm:t>
    </dgm:pt>
    <dgm:pt modelId="{67F548F7-7E8C-4870-95DB-139E0BB7E70F}">
      <dgm:prSet/>
      <dgm:spPr>
        <a:solidFill>
          <a:srgbClr val="002060"/>
        </a:solidFill>
      </dgm:spPr>
      <dgm:t>
        <a:bodyPr/>
        <a:lstStyle/>
        <a:p>
          <a:pPr rtl="0"/>
          <a:r>
            <a:rPr lang="en-US" b="0" i="0" dirty="0" smtClean="0">
              <a:latin typeface="Roboto Condensed Light" panose="020B0604020202020204" charset="0"/>
              <a:ea typeface="Roboto Condensed Light" panose="020B0604020202020204" charset="0"/>
            </a:rPr>
            <a:t>Static view</a:t>
          </a:r>
          <a:endParaRPr lang="en-US" dirty="0">
            <a:latin typeface="Roboto Condensed Light" panose="020B0604020202020204" charset="0"/>
            <a:ea typeface="Roboto Condensed Light" panose="020B0604020202020204" charset="0"/>
          </a:endParaRPr>
        </a:p>
      </dgm:t>
    </dgm:pt>
    <dgm:pt modelId="{A75D059F-BED4-4EF4-9BE5-B2F790493539}" type="parTrans" cxnId="{97069B9D-EF1F-4863-A468-97460D5617DC}">
      <dgm:prSet/>
      <dgm:spPr/>
      <dgm:t>
        <a:bodyPr/>
        <a:lstStyle/>
        <a:p>
          <a:endParaRPr lang="en-US">
            <a:latin typeface="Roboto Condensed Light" panose="020B0604020202020204" charset="0"/>
            <a:ea typeface="Roboto Condensed Light" panose="020B0604020202020204" charset="0"/>
          </a:endParaRPr>
        </a:p>
      </dgm:t>
    </dgm:pt>
    <dgm:pt modelId="{8E45FEF3-A9BC-4F3C-8BF0-56129E30B08D}" type="sibTrans" cxnId="{97069B9D-EF1F-4863-A468-97460D5617DC}">
      <dgm:prSet/>
      <dgm:spPr/>
      <dgm:t>
        <a:bodyPr/>
        <a:lstStyle/>
        <a:p>
          <a:endParaRPr lang="en-US">
            <a:latin typeface="Roboto Condensed Light" panose="020B0604020202020204" charset="0"/>
            <a:ea typeface="Roboto Condensed Light" panose="020B0604020202020204" charset="0"/>
          </a:endParaRPr>
        </a:p>
      </dgm:t>
    </dgm:pt>
    <dgm:pt modelId="{75D45DBE-491D-4BB6-9AF7-99160A6630FD}">
      <dgm:prSet/>
      <dgm:spPr>
        <a:solidFill>
          <a:srgbClr val="0070C0"/>
        </a:solidFill>
      </dgm:spPr>
      <dgm:t>
        <a:bodyPr/>
        <a:lstStyle/>
        <a:p>
          <a:pPr rtl="0"/>
          <a:r>
            <a:rPr lang="en-US" b="0" i="0" dirty="0" smtClean="0">
              <a:latin typeface="Roboto Condensed Light" panose="020B0604020202020204" charset="0"/>
              <a:ea typeface="Roboto Condensed Light" panose="020B0604020202020204" charset="0"/>
            </a:rPr>
            <a:t>Dynamic interaction view</a:t>
          </a:r>
          <a:endParaRPr lang="en-US" dirty="0">
            <a:latin typeface="Roboto Condensed Light" panose="020B0604020202020204" charset="0"/>
            <a:ea typeface="Roboto Condensed Light" panose="020B0604020202020204" charset="0"/>
          </a:endParaRPr>
        </a:p>
      </dgm:t>
    </dgm:pt>
    <dgm:pt modelId="{A768EB9B-174F-441F-A623-9475BD2EBEB5}" type="parTrans" cxnId="{A44C402D-A182-469D-831C-ABEF66C8F8AA}">
      <dgm:prSet/>
      <dgm:spPr/>
      <dgm:t>
        <a:bodyPr/>
        <a:lstStyle/>
        <a:p>
          <a:endParaRPr lang="en-US">
            <a:latin typeface="Roboto Condensed Light" panose="020B0604020202020204" charset="0"/>
            <a:ea typeface="Roboto Condensed Light" panose="020B0604020202020204" charset="0"/>
          </a:endParaRPr>
        </a:p>
      </dgm:t>
    </dgm:pt>
    <dgm:pt modelId="{2991709A-A8E2-46BA-9470-6CD6EA174705}" type="sibTrans" cxnId="{A44C402D-A182-469D-831C-ABEF66C8F8AA}">
      <dgm:prSet/>
      <dgm:spPr/>
      <dgm:t>
        <a:bodyPr/>
        <a:lstStyle/>
        <a:p>
          <a:endParaRPr lang="en-US">
            <a:latin typeface="Roboto Condensed Light" panose="020B0604020202020204" charset="0"/>
            <a:ea typeface="Roboto Condensed Light" panose="020B0604020202020204" charset="0"/>
          </a:endParaRPr>
        </a:p>
      </dgm:t>
    </dgm:pt>
    <dgm:pt modelId="{40D730AA-039E-4184-B08E-5FB49C41FBE8}">
      <dgm:prSet/>
      <dgm:spPr>
        <a:solidFill>
          <a:schemeClr val="accent2">
            <a:lumMod val="50000"/>
          </a:schemeClr>
        </a:solidFill>
      </dgm:spPr>
      <dgm:t>
        <a:bodyPr/>
        <a:lstStyle/>
        <a:p>
          <a:pPr rtl="0"/>
          <a:r>
            <a:rPr lang="en-US" b="0" i="0" dirty="0" smtClean="0">
              <a:latin typeface="Roboto Condensed Light" panose="020B0604020202020204" charset="0"/>
              <a:ea typeface="Roboto Condensed Light" panose="020B0604020202020204" charset="0"/>
            </a:rPr>
            <a:t>Finite state machines and state charts</a:t>
          </a:r>
          <a:endParaRPr lang="en-US" dirty="0">
            <a:latin typeface="Roboto Condensed Light" panose="020B0604020202020204" charset="0"/>
            <a:ea typeface="Roboto Condensed Light" panose="020B0604020202020204" charset="0"/>
          </a:endParaRPr>
        </a:p>
      </dgm:t>
    </dgm:pt>
    <dgm:pt modelId="{F91C1330-12E5-4824-AD0B-7ABE800E8F83}" type="parTrans" cxnId="{8C623D12-0736-4524-80F2-8B7336440999}">
      <dgm:prSet/>
      <dgm:spPr/>
      <dgm:t>
        <a:bodyPr/>
        <a:lstStyle/>
        <a:p>
          <a:endParaRPr lang="en-US">
            <a:latin typeface="Roboto Condensed Light" panose="020B0604020202020204" charset="0"/>
            <a:ea typeface="Roboto Condensed Light" panose="020B0604020202020204" charset="0"/>
          </a:endParaRPr>
        </a:p>
      </dgm:t>
    </dgm:pt>
    <dgm:pt modelId="{09D8D830-C9BB-4C63-A666-097127022389}" type="sibTrans" cxnId="{8C623D12-0736-4524-80F2-8B7336440999}">
      <dgm:prSet/>
      <dgm:spPr/>
      <dgm:t>
        <a:bodyPr/>
        <a:lstStyle/>
        <a:p>
          <a:endParaRPr lang="en-US">
            <a:latin typeface="Roboto Condensed Light" panose="020B0604020202020204" charset="0"/>
            <a:ea typeface="Roboto Condensed Light" panose="020B0604020202020204" charset="0"/>
          </a:endParaRPr>
        </a:p>
      </dgm:t>
    </dgm:pt>
    <dgm:pt modelId="{22CF0FBE-EC4E-483F-88C1-20112463C806}">
      <dgm:prSet/>
      <dgm:spPr/>
      <dgm:t>
        <a:bodyPr/>
        <a:lstStyle/>
        <a:p>
          <a:pPr rtl="0"/>
          <a:r>
            <a:rPr lang="en-US" b="0" i="0" dirty="0" smtClean="0">
              <a:latin typeface="Roboto Condensed Light" panose="020B0604020202020204" charset="0"/>
              <a:ea typeface="Roboto Condensed Light" panose="020B0604020202020204" charset="0"/>
            </a:rPr>
            <a:t>State-dependent dynamic interaction modeling</a:t>
          </a:r>
          <a:endParaRPr lang="en-US" dirty="0">
            <a:latin typeface="Roboto Condensed Light" panose="020B0604020202020204" charset="0"/>
            <a:ea typeface="Roboto Condensed Light" panose="020B0604020202020204" charset="0"/>
          </a:endParaRPr>
        </a:p>
      </dgm:t>
    </dgm:pt>
    <dgm:pt modelId="{AB02E052-9563-4543-9B70-3CC7CBC89CE8}" type="parTrans" cxnId="{BE8C7EAD-122D-4C0A-9A80-A27A97E30DEE}">
      <dgm:prSet/>
      <dgm:spPr/>
      <dgm:t>
        <a:bodyPr/>
        <a:lstStyle/>
        <a:p>
          <a:endParaRPr lang="en-US">
            <a:latin typeface="Roboto Condensed Light" panose="020B0604020202020204" charset="0"/>
            <a:ea typeface="Roboto Condensed Light" panose="020B0604020202020204" charset="0"/>
          </a:endParaRPr>
        </a:p>
      </dgm:t>
    </dgm:pt>
    <dgm:pt modelId="{FFC710E1-B2B9-4A8C-AA3B-405A79AEF84B}" type="sibTrans" cxnId="{BE8C7EAD-122D-4C0A-9A80-A27A97E30DEE}">
      <dgm:prSet/>
      <dgm:spPr/>
      <dgm:t>
        <a:bodyPr/>
        <a:lstStyle/>
        <a:p>
          <a:endParaRPr lang="en-US">
            <a:latin typeface="Roboto Condensed Light" panose="020B0604020202020204" charset="0"/>
            <a:ea typeface="Roboto Condensed Light" panose="020B0604020202020204" charset="0"/>
          </a:endParaRPr>
        </a:p>
      </dgm:t>
    </dgm:pt>
    <dgm:pt modelId="{DF3F8336-48F5-4E10-87A9-B1D22E7862B0}">
      <dgm:prSet/>
      <dgm:spPr/>
      <dgm:t>
        <a:bodyPr/>
        <a:lstStyle/>
        <a:p>
          <a:r>
            <a:rPr lang="en-US" dirty="0" smtClean="0"/>
            <a:t>Deployment view</a:t>
          </a:r>
          <a:endParaRPr lang="en-US" dirty="0"/>
        </a:p>
      </dgm:t>
    </dgm:pt>
    <dgm:pt modelId="{5C02DACF-E311-4DCF-B106-E7DFF1906B78}" type="parTrans" cxnId="{5EE6077C-C6D1-4C23-B43D-86433E6972AC}">
      <dgm:prSet/>
      <dgm:spPr/>
      <dgm:t>
        <a:bodyPr/>
        <a:lstStyle/>
        <a:p>
          <a:endParaRPr lang="en-US"/>
        </a:p>
      </dgm:t>
    </dgm:pt>
    <dgm:pt modelId="{C859E7B8-FEA1-4926-9346-05C9B0E66BDC}" type="sibTrans" cxnId="{5EE6077C-C6D1-4C23-B43D-86433E6972AC}">
      <dgm:prSet/>
      <dgm:spPr/>
      <dgm:t>
        <a:bodyPr/>
        <a:lstStyle/>
        <a:p>
          <a:endParaRPr lang="en-US"/>
        </a:p>
      </dgm:t>
    </dgm:pt>
    <dgm:pt modelId="{6DC0A3D1-DA64-4464-BA43-7D4AF3BCF9B4}" type="pres">
      <dgm:prSet presAssocID="{D05D880B-6CCB-4D21-85E0-DC98982B366B}" presName="Name0" presStyleCnt="0">
        <dgm:presLayoutVars>
          <dgm:chMax val="7"/>
          <dgm:dir/>
          <dgm:animOne val="branch"/>
        </dgm:presLayoutVars>
      </dgm:prSet>
      <dgm:spPr/>
      <dgm:t>
        <a:bodyPr/>
        <a:lstStyle/>
        <a:p>
          <a:endParaRPr lang="en-US"/>
        </a:p>
      </dgm:t>
    </dgm:pt>
    <dgm:pt modelId="{A83ADE85-3E4B-4EBE-990A-CCB0DC307BB0}" type="pres">
      <dgm:prSet presAssocID="{59B5D3CE-6721-44BE-BE93-BD49AA6B675B}" presName="parTx1" presStyleLbl="node1" presStyleIdx="0" presStyleCnt="6"/>
      <dgm:spPr/>
      <dgm:t>
        <a:bodyPr/>
        <a:lstStyle/>
        <a:p>
          <a:endParaRPr lang="en-US"/>
        </a:p>
      </dgm:t>
    </dgm:pt>
    <dgm:pt modelId="{5AB3DBA8-DDB3-4CC7-9348-BA60BBD36B1D}" type="pres">
      <dgm:prSet presAssocID="{67F548F7-7E8C-4870-95DB-139E0BB7E70F}" presName="parTx2" presStyleLbl="node1" presStyleIdx="1" presStyleCnt="6"/>
      <dgm:spPr/>
      <dgm:t>
        <a:bodyPr/>
        <a:lstStyle/>
        <a:p>
          <a:endParaRPr lang="en-US"/>
        </a:p>
      </dgm:t>
    </dgm:pt>
    <dgm:pt modelId="{25D85115-1919-48C3-90DF-38701D3EAE38}" type="pres">
      <dgm:prSet presAssocID="{75D45DBE-491D-4BB6-9AF7-99160A6630FD}" presName="parTx3" presStyleLbl="node1" presStyleIdx="2" presStyleCnt="6"/>
      <dgm:spPr/>
      <dgm:t>
        <a:bodyPr/>
        <a:lstStyle/>
        <a:p>
          <a:endParaRPr lang="en-US"/>
        </a:p>
      </dgm:t>
    </dgm:pt>
    <dgm:pt modelId="{002A1782-1E7A-4066-B546-11EBA9CFF233}" type="pres">
      <dgm:prSet presAssocID="{40D730AA-039E-4184-B08E-5FB49C41FBE8}" presName="parTx4" presStyleLbl="node1" presStyleIdx="3" presStyleCnt="6"/>
      <dgm:spPr/>
      <dgm:t>
        <a:bodyPr/>
        <a:lstStyle/>
        <a:p>
          <a:endParaRPr lang="en-US"/>
        </a:p>
      </dgm:t>
    </dgm:pt>
    <dgm:pt modelId="{4E69370A-D222-4A71-863D-008E003FE017}" type="pres">
      <dgm:prSet presAssocID="{22CF0FBE-EC4E-483F-88C1-20112463C806}" presName="parTx5" presStyleLbl="node1" presStyleIdx="4" presStyleCnt="6"/>
      <dgm:spPr/>
      <dgm:t>
        <a:bodyPr/>
        <a:lstStyle/>
        <a:p>
          <a:endParaRPr lang="en-US"/>
        </a:p>
      </dgm:t>
    </dgm:pt>
    <dgm:pt modelId="{637C0F4A-6E3E-4C91-B3CA-E51FA97E3412}" type="pres">
      <dgm:prSet presAssocID="{DF3F8336-48F5-4E10-87A9-B1D22E7862B0}" presName="parTx6" presStyleLbl="node1" presStyleIdx="5" presStyleCnt="6"/>
      <dgm:spPr/>
      <dgm:t>
        <a:bodyPr/>
        <a:lstStyle/>
        <a:p>
          <a:endParaRPr lang="en-US"/>
        </a:p>
      </dgm:t>
    </dgm:pt>
  </dgm:ptLst>
  <dgm:cxnLst>
    <dgm:cxn modelId="{5CF84266-447D-45B2-8F9C-6928ED39558D}" type="presOf" srcId="{DF3F8336-48F5-4E10-87A9-B1D22E7862B0}" destId="{637C0F4A-6E3E-4C91-B3CA-E51FA97E3412}" srcOrd="0" destOrd="0" presId="urn:microsoft.com/office/officeart/2009/3/layout/SubStepProcess"/>
    <dgm:cxn modelId="{5EE6077C-C6D1-4C23-B43D-86433E6972AC}" srcId="{D05D880B-6CCB-4D21-85E0-DC98982B366B}" destId="{DF3F8336-48F5-4E10-87A9-B1D22E7862B0}" srcOrd="5" destOrd="0" parTransId="{5C02DACF-E311-4DCF-B106-E7DFF1906B78}" sibTransId="{C859E7B8-FEA1-4926-9346-05C9B0E66BDC}"/>
    <dgm:cxn modelId="{270D7C92-0EC5-47ED-B95F-7DCCC6CE1DAE}" type="presOf" srcId="{22CF0FBE-EC4E-483F-88C1-20112463C806}" destId="{4E69370A-D222-4A71-863D-008E003FE017}" srcOrd="0" destOrd="0" presId="urn:microsoft.com/office/officeart/2009/3/layout/SubStepProcess"/>
    <dgm:cxn modelId="{CF375EE7-0607-4964-9A8D-D91D3E7D620F}" type="presOf" srcId="{75D45DBE-491D-4BB6-9AF7-99160A6630FD}" destId="{25D85115-1919-48C3-90DF-38701D3EAE38}" srcOrd="0" destOrd="0" presId="urn:microsoft.com/office/officeart/2009/3/layout/SubStepProcess"/>
    <dgm:cxn modelId="{A44C402D-A182-469D-831C-ABEF66C8F8AA}" srcId="{D05D880B-6CCB-4D21-85E0-DC98982B366B}" destId="{75D45DBE-491D-4BB6-9AF7-99160A6630FD}" srcOrd="2" destOrd="0" parTransId="{A768EB9B-174F-441F-A623-9475BD2EBEB5}" sibTransId="{2991709A-A8E2-46BA-9470-6CD6EA174705}"/>
    <dgm:cxn modelId="{4173F2B8-53B0-4E64-B7A8-7C7C74C86EEF}" type="presOf" srcId="{D05D880B-6CCB-4D21-85E0-DC98982B366B}" destId="{6DC0A3D1-DA64-4464-BA43-7D4AF3BCF9B4}" srcOrd="0" destOrd="0" presId="urn:microsoft.com/office/officeart/2009/3/layout/SubStepProcess"/>
    <dgm:cxn modelId="{8C623D12-0736-4524-80F2-8B7336440999}" srcId="{D05D880B-6CCB-4D21-85E0-DC98982B366B}" destId="{40D730AA-039E-4184-B08E-5FB49C41FBE8}" srcOrd="3" destOrd="0" parTransId="{F91C1330-12E5-4824-AD0B-7ABE800E8F83}" sibTransId="{09D8D830-C9BB-4C63-A666-097127022389}"/>
    <dgm:cxn modelId="{D950714F-7629-4B47-A635-175E515FB51A}" srcId="{D05D880B-6CCB-4D21-85E0-DC98982B366B}" destId="{59B5D3CE-6721-44BE-BE93-BD49AA6B675B}" srcOrd="0" destOrd="0" parTransId="{E301B884-4B07-499C-885C-361305E726BB}" sibTransId="{6D082D54-BDDF-4026-97CC-29E8368C7E7B}"/>
    <dgm:cxn modelId="{13B23489-EBA6-48C4-999B-DDC4A7318276}" type="presOf" srcId="{59B5D3CE-6721-44BE-BE93-BD49AA6B675B}" destId="{A83ADE85-3E4B-4EBE-990A-CCB0DC307BB0}" srcOrd="0" destOrd="0" presId="urn:microsoft.com/office/officeart/2009/3/layout/SubStepProcess"/>
    <dgm:cxn modelId="{BE8C7EAD-122D-4C0A-9A80-A27A97E30DEE}" srcId="{D05D880B-6CCB-4D21-85E0-DC98982B366B}" destId="{22CF0FBE-EC4E-483F-88C1-20112463C806}" srcOrd="4" destOrd="0" parTransId="{AB02E052-9563-4543-9B70-3CC7CBC89CE8}" sibTransId="{FFC710E1-B2B9-4A8C-AA3B-405A79AEF84B}"/>
    <dgm:cxn modelId="{F84D9B2D-9404-4C59-AF64-C40E6E24228A}" type="presOf" srcId="{40D730AA-039E-4184-B08E-5FB49C41FBE8}" destId="{002A1782-1E7A-4066-B546-11EBA9CFF233}" srcOrd="0" destOrd="0" presId="urn:microsoft.com/office/officeart/2009/3/layout/SubStepProcess"/>
    <dgm:cxn modelId="{97069B9D-EF1F-4863-A468-97460D5617DC}" srcId="{D05D880B-6CCB-4D21-85E0-DC98982B366B}" destId="{67F548F7-7E8C-4870-95DB-139E0BB7E70F}" srcOrd="1" destOrd="0" parTransId="{A75D059F-BED4-4EF4-9BE5-B2F790493539}" sibTransId="{8E45FEF3-A9BC-4F3C-8BF0-56129E30B08D}"/>
    <dgm:cxn modelId="{9513A9F9-2DBF-42E2-9741-6F07FF836108}" type="presOf" srcId="{67F548F7-7E8C-4870-95DB-139E0BB7E70F}" destId="{5AB3DBA8-DDB3-4CC7-9348-BA60BBD36B1D}" srcOrd="0" destOrd="0" presId="urn:microsoft.com/office/officeart/2009/3/layout/SubStepProcess"/>
    <dgm:cxn modelId="{42BCFCEB-0700-416A-88A3-B9C9C824DFB1}" type="presParOf" srcId="{6DC0A3D1-DA64-4464-BA43-7D4AF3BCF9B4}" destId="{A83ADE85-3E4B-4EBE-990A-CCB0DC307BB0}" srcOrd="0" destOrd="0" presId="urn:microsoft.com/office/officeart/2009/3/layout/SubStepProcess"/>
    <dgm:cxn modelId="{BC47F3AB-D06D-49EE-A6CC-E931BEBF7D96}" type="presParOf" srcId="{6DC0A3D1-DA64-4464-BA43-7D4AF3BCF9B4}" destId="{5AB3DBA8-DDB3-4CC7-9348-BA60BBD36B1D}" srcOrd="1" destOrd="0" presId="urn:microsoft.com/office/officeart/2009/3/layout/SubStepProcess"/>
    <dgm:cxn modelId="{574B1CCA-FCBC-4214-8196-45A0CF7272AA}" type="presParOf" srcId="{6DC0A3D1-DA64-4464-BA43-7D4AF3BCF9B4}" destId="{25D85115-1919-48C3-90DF-38701D3EAE38}" srcOrd="2" destOrd="0" presId="urn:microsoft.com/office/officeart/2009/3/layout/SubStepProcess"/>
    <dgm:cxn modelId="{2036146F-B8C6-47F9-BA22-1017EC9323B1}" type="presParOf" srcId="{6DC0A3D1-DA64-4464-BA43-7D4AF3BCF9B4}" destId="{002A1782-1E7A-4066-B546-11EBA9CFF233}" srcOrd="3" destOrd="0" presId="urn:microsoft.com/office/officeart/2009/3/layout/SubStepProcess"/>
    <dgm:cxn modelId="{8FE21EA2-3352-4273-8E14-6D28ED959265}" type="presParOf" srcId="{6DC0A3D1-DA64-4464-BA43-7D4AF3BCF9B4}" destId="{4E69370A-D222-4A71-863D-008E003FE017}" srcOrd="4" destOrd="0" presId="urn:microsoft.com/office/officeart/2009/3/layout/SubStepProcess"/>
    <dgm:cxn modelId="{CDF20A18-510C-46B5-B9DF-9EB3893EAFC3}" type="presParOf" srcId="{6DC0A3D1-DA64-4464-BA43-7D4AF3BCF9B4}" destId="{637C0F4A-6E3E-4C91-B3CA-E51FA97E3412}" srcOrd="5" destOrd="0" presId="urn:microsoft.com/office/officeart/2009/3/layout/SubSte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F5B1DC-A302-466F-94DB-5CD8AD481AF5}">
      <dsp:nvSpPr>
        <dsp:cNvPr id="0" name=""/>
        <dsp:cNvSpPr/>
      </dsp:nvSpPr>
      <dsp:spPr>
        <a:xfrm>
          <a:off x="6691728" y="429666"/>
          <a:ext cx="2014862" cy="2014965"/>
        </a:xfrm>
        <a:prstGeom prst="ellipse">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F627B03B-78A4-4541-B4CE-0FC11F9AEA95}">
      <dsp:nvSpPr>
        <dsp:cNvPr id="0" name=""/>
        <dsp:cNvSpPr/>
      </dsp:nvSpPr>
      <dsp:spPr>
        <a:xfrm>
          <a:off x="6759120" y="486256"/>
          <a:ext cx="1880941" cy="1880611"/>
        </a:xfrm>
        <a:prstGeom prst="ellipse">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b="0" i="0" kern="1200" dirty="0" smtClean="0">
              <a:latin typeface="Roboto Condensed" panose="020B0604020202020204" charset="0"/>
              <a:ea typeface="Roboto Condensed" panose="020B0604020202020204" charset="0"/>
            </a:rPr>
            <a:t>Part IV</a:t>
          </a:r>
        </a:p>
        <a:p>
          <a:pPr lvl="0" algn="ctr" defTabSz="800100">
            <a:lnSpc>
              <a:spcPct val="90000"/>
            </a:lnSpc>
            <a:spcBef>
              <a:spcPct val="0"/>
            </a:spcBef>
            <a:spcAft>
              <a:spcPct val="35000"/>
            </a:spcAft>
          </a:pPr>
          <a:r>
            <a:rPr lang="en-US" sz="1800" b="0" i="0" kern="1200" dirty="0" smtClean="0">
              <a:latin typeface="Roboto Condensed" panose="020B0604020202020204" charset="0"/>
              <a:ea typeface="Roboto Condensed" panose="020B0604020202020204" charset="0"/>
            </a:rPr>
            <a:t>Case Studies</a:t>
          </a:r>
          <a:endParaRPr lang="en-US" sz="1800" kern="1200" dirty="0">
            <a:latin typeface="Roboto Condensed" panose="020B0604020202020204" charset="0"/>
            <a:ea typeface="Roboto Condensed" panose="020B0604020202020204" charset="0"/>
          </a:endParaRPr>
        </a:p>
      </dsp:txBody>
      <dsp:txXfrm>
        <a:off x="7027826" y="754965"/>
        <a:ext cx="1343529" cy="1343192"/>
      </dsp:txXfrm>
    </dsp:sp>
    <dsp:sp modelId="{6844A40E-24FC-4A47-AC22-DD125EE7E4B2}">
      <dsp:nvSpPr>
        <dsp:cNvPr id="0" name=""/>
        <dsp:cNvSpPr/>
      </dsp:nvSpPr>
      <dsp:spPr>
        <a:xfrm rot="2700000">
          <a:off x="4600816" y="429525"/>
          <a:ext cx="2014895" cy="2014895"/>
        </a:xfrm>
        <a:prstGeom prst="teardrop">
          <a:avLst>
            <a:gd name="adj" fmla="val 100000"/>
          </a:avLst>
        </a:prstGeom>
        <a:gradFill rotWithShape="0">
          <a:gsLst>
            <a:gs pos="0">
              <a:schemeClr val="accent4">
                <a:hueOff val="-3620151"/>
                <a:satOff val="20576"/>
                <a:lumOff val="-11373"/>
                <a:alphaOff val="0"/>
                <a:tint val="100000"/>
                <a:shade val="100000"/>
                <a:satMod val="130000"/>
              </a:schemeClr>
            </a:gs>
            <a:gs pos="100000">
              <a:schemeClr val="accent4">
                <a:hueOff val="-3620151"/>
                <a:satOff val="20576"/>
                <a:lumOff val="-11373"/>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86664FB8-4A08-4A88-8372-F3ACBD21B4F9}">
      <dsp:nvSpPr>
        <dsp:cNvPr id="0" name=""/>
        <dsp:cNvSpPr/>
      </dsp:nvSpPr>
      <dsp:spPr>
        <a:xfrm>
          <a:off x="4676865" y="496844"/>
          <a:ext cx="1880941" cy="1880611"/>
        </a:xfrm>
        <a:prstGeom prst="ellipse">
          <a:avLst/>
        </a:prstGeom>
        <a:solidFill>
          <a:schemeClr val="lt1">
            <a:alpha val="90000"/>
            <a:hueOff val="0"/>
            <a:satOff val="0"/>
            <a:lumOff val="0"/>
            <a:alphaOff val="0"/>
          </a:schemeClr>
        </a:solidFill>
        <a:ln w="9525" cap="flat" cmpd="sng" algn="ctr">
          <a:solidFill>
            <a:schemeClr val="accent4">
              <a:hueOff val="-3620151"/>
              <a:satOff val="20576"/>
              <a:lumOff val="-11373"/>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b="0" i="0" kern="1200" cap="none" spc="0" dirty="0" smtClean="0">
              <a:ln w="0"/>
              <a:effectLst>
                <a:outerShdw blurRad="38100" dist="19050" dir="2700000" algn="tl" rotWithShape="0">
                  <a:schemeClr val="dk1">
                    <a:alpha val="40000"/>
                  </a:schemeClr>
                </a:outerShdw>
              </a:effectLst>
              <a:latin typeface="Roboto Condensed" panose="020B0604020202020204" charset="0"/>
              <a:ea typeface="Roboto Condensed" panose="020B0604020202020204" charset="0"/>
            </a:rPr>
            <a:t>Part III </a:t>
          </a:r>
        </a:p>
        <a:p>
          <a:pPr lvl="0" algn="ctr" defTabSz="800100">
            <a:lnSpc>
              <a:spcPct val="90000"/>
            </a:lnSpc>
            <a:spcBef>
              <a:spcPct val="0"/>
            </a:spcBef>
            <a:spcAft>
              <a:spcPct val="35000"/>
            </a:spcAft>
          </a:pPr>
          <a:r>
            <a:rPr lang="en-US" sz="1800" b="0" i="0" kern="1200" cap="none" spc="0" dirty="0" smtClean="0">
              <a:ln w="0"/>
              <a:effectLst>
                <a:outerShdw blurRad="38100" dist="19050" dir="2700000" algn="tl" rotWithShape="0">
                  <a:schemeClr val="dk1">
                    <a:alpha val="40000"/>
                  </a:schemeClr>
                </a:outerShdw>
              </a:effectLst>
              <a:latin typeface="Roboto Condensed" panose="020B0604020202020204" charset="0"/>
              <a:ea typeface="Roboto Condensed" panose="020B0604020202020204" charset="0"/>
            </a:rPr>
            <a:t>Architectural Design</a:t>
          </a:r>
          <a:endParaRPr lang="en-US" sz="1800" b="0" kern="1200" cap="none" spc="0" dirty="0">
            <a:ln w="0"/>
            <a:effectLst>
              <a:outerShdw blurRad="38100" dist="19050" dir="2700000" algn="tl" rotWithShape="0">
                <a:schemeClr val="dk1">
                  <a:alpha val="40000"/>
                </a:schemeClr>
              </a:outerShdw>
            </a:effectLst>
            <a:latin typeface="Roboto Condensed" panose="020B0604020202020204" charset="0"/>
            <a:ea typeface="Roboto Condensed" panose="020B0604020202020204" charset="0"/>
          </a:endParaRPr>
        </a:p>
      </dsp:txBody>
      <dsp:txXfrm>
        <a:off x="4945571" y="765553"/>
        <a:ext cx="1343529" cy="1343192"/>
      </dsp:txXfrm>
    </dsp:sp>
    <dsp:sp modelId="{AE5BB71D-547D-42FA-B2F7-4B6C6B0B051A}">
      <dsp:nvSpPr>
        <dsp:cNvPr id="0" name=""/>
        <dsp:cNvSpPr/>
      </dsp:nvSpPr>
      <dsp:spPr>
        <a:xfrm rot="2700000">
          <a:off x="2527201" y="429525"/>
          <a:ext cx="2014895" cy="2014895"/>
        </a:xfrm>
        <a:prstGeom prst="teardrop">
          <a:avLst>
            <a:gd name="adj" fmla="val 100000"/>
          </a:avLst>
        </a:prstGeom>
        <a:gradFill rotWithShape="0">
          <a:gsLst>
            <a:gs pos="0">
              <a:schemeClr val="accent4">
                <a:hueOff val="-7240301"/>
                <a:satOff val="41151"/>
                <a:lumOff val="-22745"/>
                <a:alphaOff val="0"/>
                <a:tint val="100000"/>
                <a:shade val="100000"/>
                <a:satMod val="130000"/>
              </a:schemeClr>
            </a:gs>
            <a:gs pos="100000">
              <a:schemeClr val="accent4">
                <a:hueOff val="-7240301"/>
                <a:satOff val="41151"/>
                <a:lumOff val="-22745"/>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8A10B3F0-8962-4A61-8B95-CD28254DB6A4}">
      <dsp:nvSpPr>
        <dsp:cNvPr id="0" name=""/>
        <dsp:cNvSpPr/>
      </dsp:nvSpPr>
      <dsp:spPr>
        <a:xfrm>
          <a:off x="2594610" y="496844"/>
          <a:ext cx="1880941" cy="1880611"/>
        </a:xfrm>
        <a:prstGeom prst="ellipse">
          <a:avLst/>
        </a:prstGeom>
        <a:solidFill>
          <a:schemeClr val="lt1">
            <a:alpha val="90000"/>
            <a:hueOff val="0"/>
            <a:satOff val="0"/>
            <a:lumOff val="0"/>
            <a:alphaOff val="0"/>
          </a:schemeClr>
        </a:solidFill>
        <a:ln w="9525" cap="flat" cmpd="sng" algn="ctr">
          <a:solidFill>
            <a:schemeClr val="accent4">
              <a:hueOff val="-7240301"/>
              <a:satOff val="41151"/>
              <a:lumOff val="-22745"/>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b="0" i="0" kern="1200" dirty="0" smtClean="0">
              <a:latin typeface="Roboto Condensed" panose="020B0604020202020204" charset="0"/>
              <a:ea typeface="Roboto Condensed" panose="020B0604020202020204" charset="0"/>
            </a:rPr>
            <a:t>Part II </a:t>
          </a:r>
        </a:p>
        <a:p>
          <a:pPr lvl="0" algn="ctr" defTabSz="800100">
            <a:lnSpc>
              <a:spcPct val="90000"/>
            </a:lnSpc>
            <a:spcBef>
              <a:spcPct val="0"/>
            </a:spcBef>
            <a:spcAft>
              <a:spcPct val="35000"/>
            </a:spcAft>
          </a:pPr>
          <a:r>
            <a:rPr lang="en-US" sz="1800" b="0" i="0" kern="1200" dirty="0" smtClean="0">
              <a:latin typeface="Roboto Condensed" panose="020B0604020202020204" charset="0"/>
              <a:ea typeface="Roboto Condensed" panose="020B0604020202020204" charset="0"/>
            </a:rPr>
            <a:t>Software Modeling</a:t>
          </a:r>
          <a:endParaRPr lang="en-US" sz="1800" kern="1200" dirty="0">
            <a:latin typeface="Roboto Condensed" panose="020B0604020202020204" charset="0"/>
            <a:ea typeface="Roboto Condensed" panose="020B0604020202020204" charset="0"/>
          </a:endParaRPr>
        </a:p>
      </dsp:txBody>
      <dsp:txXfrm>
        <a:off x="2863316" y="765553"/>
        <a:ext cx="1343529" cy="1343192"/>
      </dsp:txXfrm>
    </dsp:sp>
    <dsp:sp modelId="{2D8F522F-B947-4D50-B6D6-6EE640BCEC51}">
      <dsp:nvSpPr>
        <dsp:cNvPr id="0" name=""/>
        <dsp:cNvSpPr/>
      </dsp:nvSpPr>
      <dsp:spPr>
        <a:xfrm rot="2700000">
          <a:off x="444946" y="429525"/>
          <a:ext cx="2014895" cy="2014895"/>
        </a:xfrm>
        <a:prstGeom prst="teardrop">
          <a:avLst>
            <a:gd name="adj" fmla="val 100000"/>
          </a:avLst>
        </a:prstGeom>
        <a:gradFill rotWithShape="0">
          <a:gsLst>
            <a:gs pos="0">
              <a:schemeClr val="accent4">
                <a:hueOff val="-10860451"/>
                <a:satOff val="61727"/>
                <a:lumOff val="-34118"/>
                <a:alphaOff val="0"/>
                <a:tint val="100000"/>
                <a:shade val="100000"/>
                <a:satMod val="130000"/>
              </a:schemeClr>
            </a:gs>
            <a:gs pos="100000">
              <a:schemeClr val="accent4">
                <a:hueOff val="-10860451"/>
                <a:satOff val="61727"/>
                <a:lumOff val="-34118"/>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24D09CF6-D100-48C6-B14E-F01E0D4FB142}">
      <dsp:nvSpPr>
        <dsp:cNvPr id="0" name=""/>
        <dsp:cNvSpPr/>
      </dsp:nvSpPr>
      <dsp:spPr>
        <a:xfrm>
          <a:off x="588364" y="463087"/>
          <a:ext cx="1880941" cy="1880611"/>
        </a:xfrm>
        <a:prstGeom prst="ellipse">
          <a:avLst/>
        </a:prstGeom>
        <a:solidFill>
          <a:schemeClr val="lt1">
            <a:alpha val="90000"/>
            <a:hueOff val="0"/>
            <a:satOff val="0"/>
            <a:lumOff val="0"/>
            <a:alphaOff val="0"/>
          </a:schemeClr>
        </a:solidFill>
        <a:ln w="9525" cap="flat" cmpd="sng" algn="ctr">
          <a:solidFill>
            <a:schemeClr val="accent4">
              <a:hueOff val="-10860451"/>
              <a:satOff val="61727"/>
              <a:lumOff val="-34118"/>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latin typeface="Roboto Condensed" panose="020B0604020202020204" charset="0"/>
              <a:ea typeface="Roboto Condensed" panose="020B0604020202020204" charset="0"/>
            </a:rPr>
            <a:t>Part I</a:t>
          </a:r>
        </a:p>
        <a:p>
          <a:pPr lvl="0" algn="ctr" defTabSz="800100">
            <a:lnSpc>
              <a:spcPct val="90000"/>
            </a:lnSpc>
            <a:spcBef>
              <a:spcPct val="0"/>
            </a:spcBef>
            <a:spcAft>
              <a:spcPct val="35000"/>
            </a:spcAft>
          </a:pPr>
          <a:r>
            <a:rPr lang="en-US" sz="1800" kern="1200" dirty="0" smtClean="0">
              <a:latin typeface="Roboto Condensed" panose="020B0604020202020204" charset="0"/>
              <a:ea typeface="Roboto Condensed" panose="020B0604020202020204" charset="0"/>
            </a:rPr>
            <a:t> Overview</a:t>
          </a:r>
          <a:endParaRPr lang="en-US" sz="1800" kern="1200" dirty="0">
            <a:latin typeface="Roboto Condensed" panose="020B0604020202020204" charset="0"/>
            <a:ea typeface="Roboto Condensed" panose="020B0604020202020204" charset="0"/>
          </a:endParaRPr>
        </a:p>
      </dsp:txBody>
      <dsp:txXfrm>
        <a:off x="857070" y="731796"/>
        <a:ext cx="1343529" cy="1343192"/>
      </dsp:txXfrm>
    </dsp:sp>
    <dsp:sp modelId="{57972505-4AC8-4E83-A9D5-3AE64F365897}">
      <dsp:nvSpPr>
        <dsp:cNvPr id="0" name=""/>
        <dsp:cNvSpPr/>
      </dsp:nvSpPr>
      <dsp:spPr>
        <a:xfrm>
          <a:off x="512355" y="2481756"/>
          <a:ext cx="1880941" cy="1104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114300" lvl="1" indent="-114300" algn="l" defTabSz="533400">
            <a:lnSpc>
              <a:spcPct val="90000"/>
            </a:lnSpc>
            <a:spcBef>
              <a:spcPct val="0"/>
            </a:spcBef>
            <a:spcAft>
              <a:spcPct val="15000"/>
            </a:spcAft>
            <a:buChar char="••"/>
          </a:pPr>
          <a:endParaRPr lang="en-US" sz="1200" kern="1200" dirty="0"/>
        </a:p>
      </dsp:txBody>
      <dsp:txXfrm>
        <a:off x="512355" y="2481756"/>
        <a:ext cx="1880941" cy="110453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8AFF2B-9C61-48CF-9A85-A119FAD3E6B5}">
      <dsp:nvSpPr>
        <dsp:cNvPr id="0" name=""/>
        <dsp:cNvSpPr/>
      </dsp:nvSpPr>
      <dsp:spPr>
        <a:xfrm>
          <a:off x="1306932" y="1197"/>
          <a:ext cx="5040000" cy="52344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lvl="0" algn="ctr" defTabSz="577850" rtl="0">
            <a:lnSpc>
              <a:spcPct val="90000"/>
            </a:lnSpc>
            <a:spcBef>
              <a:spcPct val="0"/>
            </a:spcBef>
            <a:spcAft>
              <a:spcPct val="35000"/>
            </a:spcAft>
          </a:pPr>
          <a:r>
            <a:rPr lang="en-US" sz="1300" b="1" i="0" kern="1200" dirty="0" smtClean="0">
              <a:solidFill>
                <a:srgbClr val="FFFF00"/>
              </a:solidFill>
            </a:rPr>
            <a:t>On-premises deployment</a:t>
          </a:r>
          <a:r>
            <a:rPr lang="en-US" sz="1300" b="0" i="0" kern="1200" dirty="0" smtClean="0"/>
            <a:t>: In this model, the software application or service is deployed on the company's own servers or data center.</a:t>
          </a:r>
          <a:endParaRPr lang="en-US" sz="1300" kern="1200" dirty="0"/>
        </a:p>
      </dsp:txBody>
      <dsp:txXfrm>
        <a:off x="1306932" y="1197"/>
        <a:ext cx="5040000" cy="523443"/>
      </dsp:txXfrm>
    </dsp:sp>
    <dsp:sp modelId="{C14CA5A0-858A-47E6-991B-6DA15B819A71}">
      <dsp:nvSpPr>
        <dsp:cNvPr id="0" name=""/>
        <dsp:cNvSpPr/>
      </dsp:nvSpPr>
      <dsp:spPr>
        <a:xfrm>
          <a:off x="496932" y="550812"/>
          <a:ext cx="6660000" cy="52344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lvl="0" algn="ctr" defTabSz="577850" rtl="0">
            <a:lnSpc>
              <a:spcPct val="90000"/>
            </a:lnSpc>
            <a:spcBef>
              <a:spcPct val="0"/>
            </a:spcBef>
            <a:spcAft>
              <a:spcPct val="35000"/>
            </a:spcAft>
          </a:pPr>
          <a:r>
            <a:rPr lang="en-US" sz="1300" b="1" i="0" kern="1200" dirty="0" smtClean="0">
              <a:solidFill>
                <a:srgbClr val="FFFF00"/>
              </a:solidFill>
            </a:rPr>
            <a:t>Cloud deployment</a:t>
          </a:r>
          <a:r>
            <a:rPr lang="en-US" sz="1300" b="0" i="0" kern="1200" dirty="0" smtClean="0"/>
            <a:t>: This model involves deploying the application or service on a cloud infrastructure such as Amazon Web Services, Microsoft Azure, or Google Cloud Platform.</a:t>
          </a:r>
          <a:endParaRPr lang="en-US" sz="1300" kern="1200" dirty="0"/>
        </a:p>
      </dsp:txBody>
      <dsp:txXfrm>
        <a:off x="496932" y="550812"/>
        <a:ext cx="6660000" cy="523443"/>
      </dsp:txXfrm>
    </dsp:sp>
    <dsp:sp modelId="{B1BCDE27-51F7-414F-A0E7-7953D8C74B73}">
      <dsp:nvSpPr>
        <dsp:cNvPr id="0" name=""/>
        <dsp:cNvSpPr/>
      </dsp:nvSpPr>
      <dsp:spPr>
        <a:xfrm>
          <a:off x="46932" y="1100428"/>
          <a:ext cx="7560000" cy="52344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lvl="0" algn="ctr" defTabSz="577850" rtl="0">
            <a:lnSpc>
              <a:spcPct val="90000"/>
            </a:lnSpc>
            <a:spcBef>
              <a:spcPct val="0"/>
            </a:spcBef>
            <a:spcAft>
              <a:spcPct val="35000"/>
            </a:spcAft>
          </a:pPr>
          <a:r>
            <a:rPr lang="en-US" sz="1300" b="1" i="0" kern="1200" dirty="0" smtClean="0">
              <a:solidFill>
                <a:srgbClr val="FFFF00"/>
              </a:solidFill>
            </a:rPr>
            <a:t>Hybrid deployment</a:t>
          </a:r>
          <a:r>
            <a:rPr lang="en-US" sz="1300" b="0" i="0" kern="1200" dirty="0" smtClean="0"/>
            <a:t>: This is a combination of on-premises and cloud deployment, where some parts of the application are deployed on the company's own servers and others on a cloud infrastructure.</a:t>
          </a:r>
          <a:endParaRPr lang="en-US" sz="1300" kern="1200" dirty="0"/>
        </a:p>
      </dsp:txBody>
      <dsp:txXfrm>
        <a:off x="46932" y="1100428"/>
        <a:ext cx="7560000" cy="523443"/>
      </dsp:txXfrm>
    </dsp:sp>
    <dsp:sp modelId="{A0E275F4-4AAF-4787-9D81-390F4BF30850}">
      <dsp:nvSpPr>
        <dsp:cNvPr id="0" name=""/>
        <dsp:cNvSpPr/>
      </dsp:nvSpPr>
      <dsp:spPr>
        <a:xfrm>
          <a:off x="676932" y="1650043"/>
          <a:ext cx="6300000" cy="52344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lvl="0" algn="ctr" defTabSz="577850" rtl="0">
            <a:lnSpc>
              <a:spcPct val="90000"/>
            </a:lnSpc>
            <a:spcBef>
              <a:spcPct val="0"/>
            </a:spcBef>
            <a:spcAft>
              <a:spcPct val="35000"/>
            </a:spcAft>
          </a:pPr>
          <a:r>
            <a:rPr lang="en-US" sz="1300" b="1" i="0" kern="1200" dirty="0" smtClean="0">
              <a:solidFill>
                <a:srgbClr val="FFFF00"/>
              </a:solidFill>
            </a:rPr>
            <a:t>Edge deployment</a:t>
          </a:r>
          <a:r>
            <a:rPr lang="en-US" sz="1300" b="0" i="0" kern="1200" dirty="0" smtClean="0"/>
            <a:t>: In this model, the application or service is deployed on edge devices such as routers, switches, and gateways, which are closer to the end-users.</a:t>
          </a:r>
          <a:endParaRPr lang="en-US" sz="1300" kern="1200" dirty="0"/>
        </a:p>
      </dsp:txBody>
      <dsp:txXfrm>
        <a:off x="676932" y="1650043"/>
        <a:ext cx="6300000" cy="523443"/>
      </dsp:txXfrm>
    </dsp:sp>
    <dsp:sp modelId="{126C1E36-8A5D-4EEE-ADEA-F1FBB1B7A264}">
      <dsp:nvSpPr>
        <dsp:cNvPr id="0" name=""/>
        <dsp:cNvSpPr/>
      </dsp:nvSpPr>
      <dsp:spPr>
        <a:xfrm>
          <a:off x="226932" y="2199659"/>
          <a:ext cx="7200000" cy="52344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lvl="0" algn="ctr" defTabSz="577850" rtl="0">
            <a:lnSpc>
              <a:spcPct val="90000"/>
            </a:lnSpc>
            <a:spcBef>
              <a:spcPct val="0"/>
            </a:spcBef>
            <a:spcAft>
              <a:spcPct val="35000"/>
            </a:spcAft>
          </a:pPr>
          <a:r>
            <a:rPr lang="en-US" sz="1300" b="1" i="0" kern="1200" dirty="0" smtClean="0">
              <a:solidFill>
                <a:srgbClr val="FFFF00"/>
              </a:solidFill>
            </a:rPr>
            <a:t>Container deployment</a:t>
          </a:r>
          <a:r>
            <a:rPr lang="en-US" sz="1300" b="0" i="0" kern="1200" dirty="0" smtClean="0"/>
            <a:t>: This model involves packaging the application or service into containers such as Docker and deploying them on a container orchestration platform like Kubernetes.</a:t>
          </a:r>
          <a:endParaRPr lang="en-US" sz="1300" kern="1200" dirty="0"/>
        </a:p>
      </dsp:txBody>
      <dsp:txXfrm>
        <a:off x="226932" y="2199659"/>
        <a:ext cx="7200000" cy="5234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78C4A0-376D-4300-B1EE-9D6DF9067AD8}">
      <dsp:nvSpPr>
        <dsp:cNvPr id="0" name=""/>
        <dsp:cNvSpPr/>
      </dsp:nvSpPr>
      <dsp:spPr>
        <a:xfrm>
          <a:off x="2293106" y="-18783"/>
          <a:ext cx="3282775" cy="3282775"/>
        </a:xfrm>
        <a:prstGeom prst="circularArrow">
          <a:avLst>
            <a:gd name="adj1" fmla="val 5544"/>
            <a:gd name="adj2" fmla="val 330680"/>
            <a:gd name="adj3" fmla="val 13773466"/>
            <a:gd name="adj4" fmla="val 17387461"/>
            <a:gd name="adj5" fmla="val 5757"/>
          </a:avLst>
        </a:prstGeom>
        <a:solidFill>
          <a:schemeClr val="accent1">
            <a:tint val="4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F59963FA-8061-4B2F-802D-A530C418F9CD}">
      <dsp:nvSpPr>
        <dsp:cNvPr id="0" name=""/>
        <dsp:cNvSpPr/>
      </dsp:nvSpPr>
      <dsp:spPr>
        <a:xfrm>
          <a:off x="3165077" y="1916"/>
          <a:ext cx="1538833" cy="769416"/>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0" i="0" kern="1200" smtClean="0"/>
            <a:t>Introduction</a:t>
          </a:r>
          <a:endParaRPr lang="en-US" sz="1200" kern="1200"/>
        </a:p>
      </dsp:txBody>
      <dsp:txXfrm>
        <a:off x="3202637" y="39476"/>
        <a:ext cx="1463713" cy="694296"/>
      </dsp:txXfrm>
    </dsp:sp>
    <dsp:sp modelId="{56C53AC9-29F6-47BA-8E06-BC9B7D54C126}">
      <dsp:nvSpPr>
        <dsp:cNvPr id="0" name=""/>
        <dsp:cNvSpPr/>
      </dsp:nvSpPr>
      <dsp:spPr>
        <a:xfrm>
          <a:off x="4496465" y="969226"/>
          <a:ext cx="1538833" cy="769416"/>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0" i="0" kern="1200" dirty="0" smtClean="0"/>
            <a:t>Overview of UML notation</a:t>
          </a:r>
          <a:endParaRPr lang="en-US" sz="1200" kern="1200" dirty="0"/>
        </a:p>
      </dsp:txBody>
      <dsp:txXfrm>
        <a:off x="4534025" y="1006786"/>
        <a:ext cx="1463713" cy="694296"/>
      </dsp:txXfrm>
    </dsp:sp>
    <dsp:sp modelId="{FE0C6335-EC07-4086-AF35-7193F6008948}">
      <dsp:nvSpPr>
        <dsp:cNvPr id="0" name=""/>
        <dsp:cNvSpPr/>
      </dsp:nvSpPr>
      <dsp:spPr>
        <a:xfrm>
          <a:off x="3987920" y="2534366"/>
          <a:ext cx="1538833" cy="769416"/>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0" i="0" kern="1200" dirty="0" smtClean="0"/>
            <a:t>Software life cycles and processes</a:t>
          </a:r>
          <a:endParaRPr lang="en-US" sz="1200" kern="1200" dirty="0"/>
        </a:p>
      </dsp:txBody>
      <dsp:txXfrm>
        <a:off x="4025480" y="2571926"/>
        <a:ext cx="1463713" cy="694296"/>
      </dsp:txXfrm>
    </dsp:sp>
    <dsp:sp modelId="{B76C6BD3-D637-4DBF-91C6-A2C570FAE98A}">
      <dsp:nvSpPr>
        <dsp:cNvPr id="0" name=""/>
        <dsp:cNvSpPr/>
      </dsp:nvSpPr>
      <dsp:spPr>
        <a:xfrm>
          <a:off x="2342234" y="2534366"/>
          <a:ext cx="1538833" cy="769416"/>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0" i="0" kern="1200" dirty="0" smtClean="0"/>
            <a:t>Software design and architecture concepts</a:t>
          </a:r>
          <a:endParaRPr lang="en-US" sz="1200" kern="1200" dirty="0"/>
        </a:p>
      </dsp:txBody>
      <dsp:txXfrm>
        <a:off x="2379794" y="2571926"/>
        <a:ext cx="1463713" cy="694296"/>
      </dsp:txXfrm>
    </dsp:sp>
    <dsp:sp modelId="{2FA0ACC5-36F1-40F6-B038-FD3D5584F2AD}">
      <dsp:nvSpPr>
        <dsp:cNvPr id="0" name=""/>
        <dsp:cNvSpPr/>
      </dsp:nvSpPr>
      <dsp:spPr>
        <a:xfrm>
          <a:off x="1833690" y="969226"/>
          <a:ext cx="1538833" cy="769416"/>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0" i="0" kern="1200" dirty="0" smtClean="0"/>
            <a:t>Overview of software modeling and design method</a:t>
          </a:r>
          <a:endParaRPr lang="en-US" sz="1200" kern="1200" dirty="0"/>
        </a:p>
      </dsp:txBody>
      <dsp:txXfrm>
        <a:off x="1871250" y="1006786"/>
        <a:ext cx="1463713" cy="6942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8D8BA9-58EE-4D94-A367-817A07148DA0}">
      <dsp:nvSpPr>
        <dsp:cNvPr id="0" name=""/>
        <dsp:cNvSpPr/>
      </dsp:nvSpPr>
      <dsp:spPr>
        <a:xfrm>
          <a:off x="0" y="991710"/>
          <a:ext cx="8534268" cy="1322280"/>
        </a:xfrm>
        <a:prstGeom prst="notchedRightArrow">
          <a:avLst/>
        </a:prstGeom>
        <a:solidFill>
          <a:schemeClr val="accent2">
            <a:tint val="40000"/>
            <a:hueOff val="0"/>
            <a:satOff val="0"/>
            <a:lumOff val="0"/>
            <a:alphaOff val="0"/>
          </a:schemeClr>
        </a:solidFill>
        <a:ln w="9525" cap="flat" cmpd="sng" algn="ctr">
          <a:solidFill>
            <a:schemeClr val="dk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8F2911E5-D676-4D95-8AB1-3B0F51273687}">
      <dsp:nvSpPr>
        <dsp:cNvPr id="0" name=""/>
        <dsp:cNvSpPr/>
      </dsp:nvSpPr>
      <dsp:spPr>
        <a:xfrm>
          <a:off x="2109" y="0"/>
          <a:ext cx="1228259" cy="132228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06680" tIns="106680" rIns="106680" bIns="106680" numCol="1" spcCol="1270" anchor="b" anchorCtr="0">
          <a:noAutofit/>
        </a:bodyPr>
        <a:lstStyle/>
        <a:p>
          <a:pPr lvl="0" algn="ctr" defTabSz="666750" rtl="0">
            <a:lnSpc>
              <a:spcPct val="90000"/>
            </a:lnSpc>
            <a:spcBef>
              <a:spcPct val="0"/>
            </a:spcBef>
            <a:spcAft>
              <a:spcPct val="35000"/>
            </a:spcAft>
          </a:pPr>
          <a:r>
            <a:rPr lang="en-US" sz="1500" b="0" i="0" kern="1200" dirty="0" smtClean="0">
              <a:latin typeface="Roboto Condensed Light" panose="020B0604020202020204" charset="0"/>
              <a:ea typeface="Roboto Condensed Light" panose="020B0604020202020204" charset="0"/>
            </a:rPr>
            <a:t>Use case modeling</a:t>
          </a:r>
          <a:endParaRPr lang="en-US" sz="1500" kern="1200" dirty="0">
            <a:latin typeface="Roboto Condensed Light" panose="020B0604020202020204" charset="0"/>
            <a:ea typeface="Roboto Condensed Light" panose="020B0604020202020204" charset="0"/>
          </a:endParaRPr>
        </a:p>
      </dsp:txBody>
      <dsp:txXfrm>
        <a:off x="2109" y="0"/>
        <a:ext cx="1228259" cy="1322280"/>
      </dsp:txXfrm>
    </dsp:sp>
    <dsp:sp modelId="{415FB52C-B96C-4950-BAC1-277C177BAC00}">
      <dsp:nvSpPr>
        <dsp:cNvPr id="0" name=""/>
        <dsp:cNvSpPr/>
      </dsp:nvSpPr>
      <dsp:spPr>
        <a:xfrm>
          <a:off x="450954" y="1487565"/>
          <a:ext cx="330570" cy="330570"/>
        </a:xfrm>
        <a:prstGeom prst="ellipse">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9773400A-BD1F-44EB-824B-63B941307FE7}">
      <dsp:nvSpPr>
        <dsp:cNvPr id="0" name=""/>
        <dsp:cNvSpPr/>
      </dsp:nvSpPr>
      <dsp:spPr>
        <a:xfrm>
          <a:off x="1291782" y="1983420"/>
          <a:ext cx="1228259" cy="132228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ctr" defTabSz="666750" rtl="0">
            <a:lnSpc>
              <a:spcPct val="90000"/>
            </a:lnSpc>
            <a:spcBef>
              <a:spcPct val="0"/>
            </a:spcBef>
            <a:spcAft>
              <a:spcPct val="35000"/>
            </a:spcAft>
          </a:pPr>
          <a:r>
            <a:rPr lang="en-US" sz="1500" b="0" i="0" kern="1200" dirty="0" smtClean="0">
              <a:latin typeface="Roboto Condensed Light" panose="020B0604020202020204" charset="0"/>
              <a:ea typeface="Roboto Condensed Light" panose="020B0604020202020204" charset="0"/>
            </a:rPr>
            <a:t>Static modeling</a:t>
          </a:r>
          <a:endParaRPr lang="en-US" sz="1500" kern="1200" dirty="0">
            <a:latin typeface="Roboto Condensed Light" panose="020B0604020202020204" charset="0"/>
            <a:ea typeface="Roboto Condensed Light" panose="020B0604020202020204" charset="0"/>
          </a:endParaRPr>
        </a:p>
      </dsp:txBody>
      <dsp:txXfrm>
        <a:off x="1291782" y="1983420"/>
        <a:ext cx="1228259" cy="1322280"/>
      </dsp:txXfrm>
    </dsp:sp>
    <dsp:sp modelId="{5E62359A-84D6-4760-A407-50C8660FF3AB}">
      <dsp:nvSpPr>
        <dsp:cNvPr id="0" name=""/>
        <dsp:cNvSpPr/>
      </dsp:nvSpPr>
      <dsp:spPr>
        <a:xfrm>
          <a:off x="1740626" y="1487565"/>
          <a:ext cx="330570" cy="330570"/>
        </a:xfrm>
        <a:prstGeom prst="ellipse">
          <a:avLst/>
        </a:prstGeom>
        <a:solidFill>
          <a:schemeClr val="accent3">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88294519-68DE-4B48-A89F-0053C34F4764}">
      <dsp:nvSpPr>
        <dsp:cNvPr id="0" name=""/>
        <dsp:cNvSpPr/>
      </dsp:nvSpPr>
      <dsp:spPr>
        <a:xfrm>
          <a:off x="2581454" y="0"/>
          <a:ext cx="1228259" cy="132228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06680" tIns="106680" rIns="106680" bIns="106680" numCol="1" spcCol="1270" anchor="b" anchorCtr="0">
          <a:noAutofit/>
        </a:bodyPr>
        <a:lstStyle/>
        <a:p>
          <a:pPr lvl="0" algn="ctr" defTabSz="666750" rtl="0">
            <a:lnSpc>
              <a:spcPct val="90000"/>
            </a:lnSpc>
            <a:spcBef>
              <a:spcPct val="0"/>
            </a:spcBef>
            <a:spcAft>
              <a:spcPct val="35000"/>
            </a:spcAft>
          </a:pPr>
          <a:r>
            <a:rPr lang="en-US" sz="1500" b="0" i="0" kern="1200" smtClean="0">
              <a:latin typeface="Roboto Condensed Light" panose="020B0604020202020204" charset="0"/>
              <a:ea typeface="Roboto Condensed Light" panose="020B0604020202020204" charset="0"/>
            </a:rPr>
            <a:t>Object and class structuring</a:t>
          </a:r>
          <a:endParaRPr lang="en-US" sz="1500" kern="1200">
            <a:latin typeface="Roboto Condensed Light" panose="020B0604020202020204" charset="0"/>
            <a:ea typeface="Roboto Condensed Light" panose="020B0604020202020204" charset="0"/>
          </a:endParaRPr>
        </a:p>
      </dsp:txBody>
      <dsp:txXfrm>
        <a:off x="2581454" y="0"/>
        <a:ext cx="1228259" cy="1322280"/>
      </dsp:txXfrm>
    </dsp:sp>
    <dsp:sp modelId="{40066EBB-38B1-499A-838B-6B387C0F22C6}">
      <dsp:nvSpPr>
        <dsp:cNvPr id="0" name=""/>
        <dsp:cNvSpPr/>
      </dsp:nvSpPr>
      <dsp:spPr>
        <a:xfrm>
          <a:off x="3030299" y="1487565"/>
          <a:ext cx="330570" cy="330570"/>
        </a:xfrm>
        <a:prstGeom prst="ellipse">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1E946F0D-68E1-4998-927E-77883D22E468}">
      <dsp:nvSpPr>
        <dsp:cNvPr id="0" name=""/>
        <dsp:cNvSpPr/>
      </dsp:nvSpPr>
      <dsp:spPr>
        <a:xfrm>
          <a:off x="3871127" y="1983420"/>
          <a:ext cx="1228259" cy="132228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ctr" defTabSz="666750" rtl="0">
            <a:lnSpc>
              <a:spcPct val="90000"/>
            </a:lnSpc>
            <a:spcBef>
              <a:spcPct val="0"/>
            </a:spcBef>
            <a:spcAft>
              <a:spcPct val="35000"/>
            </a:spcAft>
          </a:pPr>
          <a:r>
            <a:rPr lang="en-US" sz="1500" b="0" i="0" kern="1200" smtClean="0">
              <a:latin typeface="Roboto Condensed Light" panose="020B0604020202020204" charset="0"/>
              <a:ea typeface="Roboto Condensed Light" panose="020B0604020202020204" charset="0"/>
            </a:rPr>
            <a:t>Dynamic interaction modeling</a:t>
          </a:r>
          <a:endParaRPr lang="en-US" sz="1500" kern="1200">
            <a:latin typeface="Roboto Condensed Light" panose="020B0604020202020204" charset="0"/>
            <a:ea typeface="Roboto Condensed Light" panose="020B0604020202020204" charset="0"/>
          </a:endParaRPr>
        </a:p>
      </dsp:txBody>
      <dsp:txXfrm>
        <a:off x="3871127" y="1983420"/>
        <a:ext cx="1228259" cy="1322280"/>
      </dsp:txXfrm>
    </dsp:sp>
    <dsp:sp modelId="{E4606229-E6ED-4EB4-819F-3B69F384A9D1}">
      <dsp:nvSpPr>
        <dsp:cNvPr id="0" name=""/>
        <dsp:cNvSpPr/>
      </dsp:nvSpPr>
      <dsp:spPr>
        <a:xfrm>
          <a:off x="4319971" y="1487565"/>
          <a:ext cx="330570" cy="330570"/>
        </a:xfrm>
        <a:prstGeom prst="ellipse">
          <a:avLst/>
        </a:prstGeom>
        <a:solidFill>
          <a:schemeClr val="accent5">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C4DB367A-0BDD-409A-9D2D-18A1BFB13FE9}">
      <dsp:nvSpPr>
        <dsp:cNvPr id="0" name=""/>
        <dsp:cNvSpPr/>
      </dsp:nvSpPr>
      <dsp:spPr>
        <a:xfrm>
          <a:off x="5160799" y="0"/>
          <a:ext cx="1228259" cy="132228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06680" tIns="106680" rIns="106680" bIns="106680" numCol="1" spcCol="1270" anchor="b" anchorCtr="0">
          <a:noAutofit/>
        </a:bodyPr>
        <a:lstStyle/>
        <a:p>
          <a:pPr lvl="0" algn="ctr" defTabSz="666750" rtl="0">
            <a:lnSpc>
              <a:spcPct val="90000"/>
            </a:lnSpc>
            <a:spcBef>
              <a:spcPct val="0"/>
            </a:spcBef>
            <a:spcAft>
              <a:spcPct val="35000"/>
            </a:spcAft>
          </a:pPr>
          <a:r>
            <a:rPr lang="en-US" sz="1500" b="0" i="0" kern="1200" smtClean="0">
              <a:latin typeface="Roboto Condensed Light" panose="020B0604020202020204" charset="0"/>
              <a:ea typeface="Roboto Condensed Light" panose="020B0604020202020204" charset="0"/>
            </a:rPr>
            <a:t>Finite state machines and statecharts</a:t>
          </a:r>
          <a:endParaRPr lang="en-US" sz="1500" kern="1200">
            <a:latin typeface="Roboto Condensed Light" panose="020B0604020202020204" charset="0"/>
            <a:ea typeface="Roboto Condensed Light" panose="020B0604020202020204" charset="0"/>
          </a:endParaRPr>
        </a:p>
      </dsp:txBody>
      <dsp:txXfrm>
        <a:off x="5160799" y="0"/>
        <a:ext cx="1228259" cy="1322280"/>
      </dsp:txXfrm>
    </dsp:sp>
    <dsp:sp modelId="{17012D28-03CF-4758-8EF6-0704A1B47F45}">
      <dsp:nvSpPr>
        <dsp:cNvPr id="0" name=""/>
        <dsp:cNvSpPr/>
      </dsp:nvSpPr>
      <dsp:spPr>
        <a:xfrm>
          <a:off x="5609644" y="1487565"/>
          <a:ext cx="330570" cy="330570"/>
        </a:xfrm>
        <a:prstGeom prst="ellipse">
          <a:avLst/>
        </a:prstGeom>
        <a:solidFill>
          <a:schemeClr val="accent6">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467A5BBF-F53D-4ACE-8391-6109B1C29B9C}">
      <dsp:nvSpPr>
        <dsp:cNvPr id="0" name=""/>
        <dsp:cNvSpPr/>
      </dsp:nvSpPr>
      <dsp:spPr>
        <a:xfrm>
          <a:off x="6450472" y="1983420"/>
          <a:ext cx="1228259" cy="132228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ctr" defTabSz="666750" rtl="0">
            <a:lnSpc>
              <a:spcPct val="90000"/>
            </a:lnSpc>
            <a:spcBef>
              <a:spcPct val="0"/>
            </a:spcBef>
            <a:spcAft>
              <a:spcPct val="35000"/>
            </a:spcAft>
          </a:pPr>
          <a:r>
            <a:rPr lang="en-US" sz="1500" b="0" i="0" kern="1200" dirty="0" smtClean="0">
              <a:latin typeface="Roboto Condensed Light" panose="020B0604020202020204" charset="0"/>
              <a:ea typeface="Roboto Condensed Light" panose="020B0604020202020204" charset="0"/>
            </a:rPr>
            <a:t>State-dependent dynamic interaction modeling</a:t>
          </a:r>
          <a:endParaRPr lang="en-US" sz="1500" kern="1200" dirty="0">
            <a:latin typeface="Roboto Condensed Light" panose="020B0604020202020204" charset="0"/>
            <a:ea typeface="Roboto Condensed Light" panose="020B0604020202020204" charset="0"/>
          </a:endParaRPr>
        </a:p>
      </dsp:txBody>
      <dsp:txXfrm>
        <a:off x="6450472" y="1983420"/>
        <a:ext cx="1228259" cy="1322280"/>
      </dsp:txXfrm>
    </dsp:sp>
    <dsp:sp modelId="{7D71DD44-DC9C-4B11-ABE9-7A844B764AED}">
      <dsp:nvSpPr>
        <dsp:cNvPr id="0" name=""/>
        <dsp:cNvSpPr/>
      </dsp:nvSpPr>
      <dsp:spPr>
        <a:xfrm>
          <a:off x="6899316" y="1487565"/>
          <a:ext cx="330570" cy="330570"/>
        </a:xfrm>
        <a:prstGeom prst="ellipse">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1A50D9-F4C5-44ED-B351-229C7F7428BA}">
      <dsp:nvSpPr>
        <dsp:cNvPr id="0" name=""/>
        <dsp:cNvSpPr/>
      </dsp:nvSpPr>
      <dsp:spPr>
        <a:xfrm rot="5400000">
          <a:off x="1119726" y="751641"/>
          <a:ext cx="1173180" cy="141578"/>
        </a:xfrm>
        <a:prstGeom prst="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22E9303A-9EDB-4301-8C19-28A5BF4F8011}">
      <dsp:nvSpPr>
        <dsp:cNvPr id="0" name=""/>
        <dsp:cNvSpPr/>
      </dsp:nvSpPr>
      <dsp:spPr>
        <a:xfrm>
          <a:off x="1388381" y="1106"/>
          <a:ext cx="1573088" cy="943853"/>
        </a:xfrm>
        <a:prstGeom prst="roundRect">
          <a:avLst>
            <a:gd name="adj" fmla="val 10000"/>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b="0" i="0" kern="1200" dirty="0" smtClean="0">
              <a:latin typeface="Roboto Condensed Light" panose="020B0604020202020204" charset="0"/>
              <a:ea typeface="Roboto Condensed Light" panose="020B0604020202020204" charset="0"/>
            </a:rPr>
            <a:t>Overview of software architecture</a:t>
          </a:r>
          <a:endParaRPr lang="en-US" sz="1400" kern="1200" dirty="0">
            <a:latin typeface="Roboto Condensed Light" panose="020B0604020202020204" charset="0"/>
            <a:ea typeface="Roboto Condensed Light" panose="020B0604020202020204" charset="0"/>
          </a:endParaRPr>
        </a:p>
      </dsp:txBody>
      <dsp:txXfrm>
        <a:off x="1416026" y="28751"/>
        <a:ext cx="1517798" cy="888563"/>
      </dsp:txXfrm>
    </dsp:sp>
    <dsp:sp modelId="{A5A57D38-360B-4203-8D95-7A01416314C4}">
      <dsp:nvSpPr>
        <dsp:cNvPr id="0" name=""/>
        <dsp:cNvSpPr/>
      </dsp:nvSpPr>
      <dsp:spPr>
        <a:xfrm rot="5400000">
          <a:off x="1119726" y="1931458"/>
          <a:ext cx="1173180" cy="141578"/>
        </a:xfrm>
        <a:prstGeom prst="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658F4D1B-EB37-434C-8AD2-BC1A1AAF9B8E}">
      <dsp:nvSpPr>
        <dsp:cNvPr id="0" name=""/>
        <dsp:cNvSpPr/>
      </dsp:nvSpPr>
      <dsp:spPr>
        <a:xfrm>
          <a:off x="1388381" y="1180923"/>
          <a:ext cx="1573088" cy="943853"/>
        </a:xfrm>
        <a:prstGeom prst="roundRect">
          <a:avLst>
            <a:gd name="adj" fmla="val 10000"/>
          </a:avLst>
        </a:prstGeom>
        <a:solidFill>
          <a:schemeClr val="accent3">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b="1" i="0" kern="1200" dirty="0" smtClean="0">
              <a:solidFill>
                <a:schemeClr val="tx1"/>
              </a:solidFill>
              <a:latin typeface="Roboto Condensed Light" panose="020B0604020202020204" charset="0"/>
              <a:ea typeface="Roboto Condensed Light" panose="020B0604020202020204" charset="0"/>
            </a:rPr>
            <a:t>Software subsystem architectural design</a:t>
          </a:r>
          <a:endParaRPr lang="en-US" sz="1400" b="1" kern="1200" dirty="0">
            <a:solidFill>
              <a:schemeClr val="tx1"/>
            </a:solidFill>
            <a:latin typeface="Roboto Condensed Light" panose="020B0604020202020204" charset="0"/>
            <a:ea typeface="Roboto Condensed Light" panose="020B0604020202020204" charset="0"/>
          </a:endParaRPr>
        </a:p>
      </dsp:txBody>
      <dsp:txXfrm>
        <a:off x="1416026" y="1208568"/>
        <a:ext cx="1517798" cy="888563"/>
      </dsp:txXfrm>
    </dsp:sp>
    <dsp:sp modelId="{99A10825-BE67-419F-8CD9-C702A1CEC13A}">
      <dsp:nvSpPr>
        <dsp:cNvPr id="0" name=""/>
        <dsp:cNvSpPr/>
      </dsp:nvSpPr>
      <dsp:spPr>
        <a:xfrm>
          <a:off x="1709634" y="2521366"/>
          <a:ext cx="2085572" cy="141578"/>
        </a:xfrm>
        <a:prstGeom prst="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65973DBC-8F18-4D95-817E-B1E4C78C5F3E}">
      <dsp:nvSpPr>
        <dsp:cNvPr id="0" name=""/>
        <dsp:cNvSpPr/>
      </dsp:nvSpPr>
      <dsp:spPr>
        <a:xfrm>
          <a:off x="1388381" y="2360740"/>
          <a:ext cx="1573088" cy="943853"/>
        </a:xfrm>
        <a:prstGeom prst="roundRect">
          <a:avLst>
            <a:gd name="adj" fmla="val 10000"/>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b="1" i="0" kern="1200" dirty="0" smtClean="0">
              <a:solidFill>
                <a:schemeClr val="tx1"/>
              </a:solidFill>
              <a:latin typeface="Roboto Condensed Light" panose="020B0604020202020204" charset="0"/>
              <a:ea typeface="Roboto Condensed Light" panose="020B0604020202020204" charset="0"/>
            </a:rPr>
            <a:t>Designing object-oriented software architectures</a:t>
          </a:r>
          <a:endParaRPr lang="en-US" sz="1400" b="1" kern="1200" dirty="0">
            <a:solidFill>
              <a:schemeClr val="tx1"/>
            </a:solidFill>
            <a:latin typeface="Roboto Condensed Light" panose="020B0604020202020204" charset="0"/>
            <a:ea typeface="Roboto Condensed Light" panose="020B0604020202020204" charset="0"/>
          </a:endParaRPr>
        </a:p>
      </dsp:txBody>
      <dsp:txXfrm>
        <a:off x="1416026" y="2388385"/>
        <a:ext cx="1517798" cy="888563"/>
      </dsp:txXfrm>
    </dsp:sp>
    <dsp:sp modelId="{72ADE99B-C101-41EA-99B9-5CCFFA8724FF}">
      <dsp:nvSpPr>
        <dsp:cNvPr id="0" name=""/>
        <dsp:cNvSpPr/>
      </dsp:nvSpPr>
      <dsp:spPr>
        <a:xfrm rot="16200000">
          <a:off x="3211934" y="1931458"/>
          <a:ext cx="1173180" cy="141578"/>
        </a:xfrm>
        <a:prstGeom prst="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D5D237DB-F1EB-4B3D-8477-B26FED4FBDC4}">
      <dsp:nvSpPr>
        <dsp:cNvPr id="0" name=""/>
        <dsp:cNvSpPr/>
      </dsp:nvSpPr>
      <dsp:spPr>
        <a:xfrm>
          <a:off x="3480589" y="2360740"/>
          <a:ext cx="1573088" cy="943853"/>
        </a:xfrm>
        <a:prstGeom prst="roundRect">
          <a:avLst>
            <a:gd name="adj" fmla="val 10000"/>
          </a:avLst>
        </a:prstGeom>
        <a:solidFill>
          <a:schemeClr val="accent5">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b="0" i="0" kern="1200" dirty="0" smtClean="0">
              <a:latin typeface="Roboto Condensed Light" panose="020B0604020202020204" charset="0"/>
              <a:ea typeface="Roboto Condensed Light" panose="020B0604020202020204" charset="0"/>
            </a:rPr>
            <a:t>Designing client/server software architectures</a:t>
          </a:r>
          <a:endParaRPr lang="en-US" sz="1400" kern="1200" dirty="0">
            <a:latin typeface="Roboto Condensed Light" panose="020B0604020202020204" charset="0"/>
            <a:ea typeface="Roboto Condensed Light" panose="020B0604020202020204" charset="0"/>
          </a:endParaRPr>
        </a:p>
      </dsp:txBody>
      <dsp:txXfrm>
        <a:off x="3508234" y="2388385"/>
        <a:ext cx="1517798" cy="888563"/>
      </dsp:txXfrm>
    </dsp:sp>
    <dsp:sp modelId="{DED49C11-A775-4D63-A3C8-F496D03206C7}">
      <dsp:nvSpPr>
        <dsp:cNvPr id="0" name=""/>
        <dsp:cNvSpPr/>
      </dsp:nvSpPr>
      <dsp:spPr>
        <a:xfrm rot="16200000">
          <a:off x="3211934" y="751641"/>
          <a:ext cx="1173180" cy="141578"/>
        </a:xfrm>
        <a:prstGeom prst="rect">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4BDE49DB-D504-4F6D-AC79-A644E0DD01F9}">
      <dsp:nvSpPr>
        <dsp:cNvPr id="0" name=""/>
        <dsp:cNvSpPr/>
      </dsp:nvSpPr>
      <dsp:spPr>
        <a:xfrm>
          <a:off x="3480589" y="1180923"/>
          <a:ext cx="1573088" cy="943853"/>
        </a:xfrm>
        <a:prstGeom prst="roundRect">
          <a:avLst>
            <a:gd name="adj" fmla="val 10000"/>
          </a:avLst>
        </a:prstGeom>
        <a:solidFill>
          <a:schemeClr val="accent6">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b="0" i="0" kern="1200" dirty="0" smtClean="0">
              <a:latin typeface="Roboto Condensed Light" panose="020B0604020202020204" charset="0"/>
              <a:ea typeface="Roboto Condensed Light" panose="020B0604020202020204" charset="0"/>
            </a:rPr>
            <a:t>Designing service-oriented architectures</a:t>
          </a:r>
          <a:endParaRPr lang="en-US" sz="1400" kern="1200" dirty="0">
            <a:latin typeface="Roboto Condensed Light" panose="020B0604020202020204" charset="0"/>
            <a:ea typeface="Roboto Condensed Light" panose="020B0604020202020204" charset="0"/>
          </a:endParaRPr>
        </a:p>
      </dsp:txBody>
      <dsp:txXfrm>
        <a:off x="3508234" y="1208568"/>
        <a:ext cx="1517798" cy="888563"/>
      </dsp:txXfrm>
    </dsp:sp>
    <dsp:sp modelId="{9A5643A5-D507-4E35-8674-E824B93D0718}">
      <dsp:nvSpPr>
        <dsp:cNvPr id="0" name=""/>
        <dsp:cNvSpPr/>
      </dsp:nvSpPr>
      <dsp:spPr>
        <a:xfrm>
          <a:off x="3801843" y="161733"/>
          <a:ext cx="2085572" cy="141578"/>
        </a:xfrm>
        <a:prstGeom prst="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0BA093E0-2EC9-45F6-991F-27A901103CF5}">
      <dsp:nvSpPr>
        <dsp:cNvPr id="0" name=""/>
        <dsp:cNvSpPr/>
      </dsp:nvSpPr>
      <dsp:spPr>
        <a:xfrm>
          <a:off x="3480589" y="1106"/>
          <a:ext cx="1573088" cy="943853"/>
        </a:xfrm>
        <a:prstGeom prst="roundRect">
          <a:avLst>
            <a:gd name="adj" fmla="val 10000"/>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b="0" i="0" kern="1200" dirty="0" smtClean="0">
              <a:latin typeface="Roboto Condensed Light" panose="020B0604020202020204" charset="0"/>
              <a:ea typeface="Roboto Condensed Light" panose="020B0604020202020204" charset="0"/>
            </a:rPr>
            <a:t>State-dependent dynamic interaction modeling</a:t>
          </a:r>
          <a:endParaRPr lang="en-US" sz="1400" kern="1200" dirty="0">
            <a:latin typeface="Roboto Condensed Light" panose="020B0604020202020204" charset="0"/>
            <a:ea typeface="Roboto Condensed Light" panose="020B0604020202020204" charset="0"/>
          </a:endParaRPr>
        </a:p>
      </dsp:txBody>
      <dsp:txXfrm>
        <a:off x="3508234" y="28751"/>
        <a:ext cx="1517798" cy="888563"/>
      </dsp:txXfrm>
    </dsp:sp>
    <dsp:sp modelId="{2D5927BC-C69F-4707-B94F-2A402C28A8EC}">
      <dsp:nvSpPr>
        <dsp:cNvPr id="0" name=""/>
        <dsp:cNvSpPr/>
      </dsp:nvSpPr>
      <dsp:spPr>
        <a:xfrm rot="5400000">
          <a:off x="5304143" y="751641"/>
          <a:ext cx="1173180" cy="141578"/>
        </a:xfrm>
        <a:prstGeom prst="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0146346C-0A2B-467C-8C82-6B0164BB3F43}">
      <dsp:nvSpPr>
        <dsp:cNvPr id="0" name=""/>
        <dsp:cNvSpPr/>
      </dsp:nvSpPr>
      <dsp:spPr>
        <a:xfrm>
          <a:off x="5572797" y="1106"/>
          <a:ext cx="1573088" cy="943853"/>
        </a:xfrm>
        <a:prstGeom prst="roundRect">
          <a:avLst>
            <a:gd name="adj" fmla="val 10000"/>
          </a:avLst>
        </a:prstGeom>
        <a:solidFill>
          <a:schemeClr val="accent3">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0" i="0" kern="1200" dirty="0" smtClean="0">
              <a:latin typeface="Roboto Condensed Light" panose="020B0604020202020204" charset="0"/>
              <a:ea typeface="Roboto Condensed Light" panose="020B0604020202020204" charset="0"/>
            </a:rPr>
            <a:t>Designing</a:t>
          </a:r>
          <a:r>
            <a:rPr lang="en-US" sz="1400" kern="1200" dirty="0" smtClean="0"/>
            <a:t> </a:t>
          </a:r>
          <a:r>
            <a:rPr lang="en-US" sz="1400" b="0" i="0" kern="1200" dirty="0" smtClean="0">
              <a:latin typeface="Roboto Condensed Light" panose="020B0604020202020204" charset="0"/>
              <a:ea typeface="Roboto Condensed Light" panose="020B0604020202020204" charset="0"/>
            </a:rPr>
            <a:t>concurrent and real-time software architectures</a:t>
          </a:r>
          <a:endParaRPr lang="en-US" sz="1400" b="0" i="0" kern="1200" dirty="0">
            <a:latin typeface="Roboto Condensed Light" panose="020B0604020202020204" charset="0"/>
            <a:ea typeface="Roboto Condensed Light" panose="020B0604020202020204" charset="0"/>
          </a:endParaRPr>
        </a:p>
      </dsp:txBody>
      <dsp:txXfrm>
        <a:off x="5600442" y="28751"/>
        <a:ext cx="1517798" cy="888563"/>
      </dsp:txXfrm>
    </dsp:sp>
    <dsp:sp modelId="{77F8C3C0-A2A4-427E-9652-E9B2011EFCBF}">
      <dsp:nvSpPr>
        <dsp:cNvPr id="0" name=""/>
        <dsp:cNvSpPr/>
      </dsp:nvSpPr>
      <dsp:spPr>
        <a:xfrm rot="5400000">
          <a:off x="5304143" y="1931458"/>
          <a:ext cx="1173180" cy="141578"/>
        </a:xfrm>
        <a:prstGeom prst="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E01313F5-DC1A-497D-9575-591329BBF4D7}">
      <dsp:nvSpPr>
        <dsp:cNvPr id="0" name=""/>
        <dsp:cNvSpPr/>
      </dsp:nvSpPr>
      <dsp:spPr>
        <a:xfrm>
          <a:off x="5572797" y="1180923"/>
          <a:ext cx="1573088" cy="943853"/>
        </a:xfrm>
        <a:prstGeom prst="roundRect">
          <a:avLst>
            <a:gd name="adj" fmla="val 10000"/>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i="0" kern="1200" dirty="0" smtClean="0">
              <a:solidFill>
                <a:schemeClr val="tx1"/>
              </a:solidFill>
              <a:latin typeface="Roboto Condensed Light" panose="020B0604020202020204" charset="0"/>
              <a:ea typeface="Roboto Condensed Light" panose="020B0604020202020204" charset="0"/>
            </a:rPr>
            <a:t>Designing software product line architectures</a:t>
          </a:r>
          <a:endParaRPr lang="en-US" sz="1400" b="1" i="0" kern="1200" dirty="0">
            <a:solidFill>
              <a:schemeClr val="tx1"/>
            </a:solidFill>
            <a:latin typeface="Roboto Condensed Light" panose="020B0604020202020204" charset="0"/>
            <a:ea typeface="Roboto Condensed Light" panose="020B0604020202020204" charset="0"/>
          </a:endParaRPr>
        </a:p>
      </dsp:txBody>
      <dsp:txXfrm>
        <a:off x="5600442" y="1208568"/>
        <a:ext cx="1517798" cy="888563"/>
      </dsp:txXfrm>
    </dsp:sp>
    <dsp:sp modelId="{34702952-8BED-4B7F-A1E3-7338F87496A4}">
      <dsp:nvSpPr>
        <dsp:cNvPr id="0" name=""/>
        <dsp:cNvSpPr/>
      </dsp:nvSpPr>
      <dsp:spPr>
        <a:xfrm>
          <a:off x="5572797" y="2360740"/>
          <a:ext cx="1573088" cy="943853"/>
        </a:xfrm>
        <a:prstGeom prst="roundRect">
          <a:avLst>
            <a:gd name="adj" fmla="val 10000"/>
          </a:avLst>
        </a:prstGeom>
        <a:solidFill>
          <a:schemeClr val="accent5">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0" i="0" kern="1200" dirty="0" smtClean="0">
              <a:latin typeface="Roboto Condensed Light" panose="020B0604020202020204" charset="0"/>
              <a:ea typeface="Roboto Condensed Light" panose="020B0604020202020204" charset="0"/>
            </a:rPr>
            <a:t>Software quality attributes</a:t>
          </a:r>
          <a:endParaRPr lang="en-US" sz="1400" b="0" i="0" kern="1200" dirty="0">
            <a:latin typeface="Roboto Condensed Light" panose="020B0604020202020204" charset="0"/>
            <a:ea typeface="Roboto Condensed Light" panose="020B0604020202020204" charset="0"/>
          </a:endParaRPr>
        </a:p>
      </dsp:txBody>
      <dsp:txXfrm>
        <a:off x="5600442" y="2388385"/>
        <a:ext cx="1517798" cy="88856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EB729D-B3BB-4F0B-B689-16BF4262CCAF}">
      <dsp:nvSpPr>
        <dsp:cNvPr id="0" name=""/>
        <dsp:cNvSpPr/>
      </dsp:nvSpPr>
      <dsp:spPr>
        <a:xfrm>
          <a:off x="6546666" y="764715"/>
          <a:ext cx="1975792" cy="1975893"/>
        </a:xfrm>
        <a:prstGeom prst="ellipse">
          <a:avLst/>
        </a:prstGeom>
        <a:solidFill>
          <a:schemeClr val="accent5">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19FCF879-06D9-456E-B754-6D7EF48F8A76}">
      <dsp:nvSpPr>
        <dsp:cNvPr id="0" name=""/>
        <dsp:cNvSpPr/>
      </dsp:nvSpPr>
      <dsp:spPr>
        <a:xfrm>
          <a:off x="6612752" y="830589"/>
          <a:ext cx="1844468" cy="1844144"/>
        </a:xfrm>
        <a:prstGeom prst="ellipse">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rtl="0">
            <a:lnSpc>
              <a:spcPct val="90000"/>
            </a:lnSpc>
            <a:spcBef>
              <a:spcPct val="0"/>
            </a:spcBef>
            <a:spcAft>
              <a:spcPct val="35000"/>
            </a:spcAft>
          </a:pPr>
          <a:r>
            <a:rPr lang="en-US" sz="1400" b="0" i="0" kern="1200" dirty="0" smtClean="0">
              <a:latin typeface="Roboto Condensed Light" panose="020B0604020202020204" charset="0"/>
              <a:ea typeface="Roboto Condensed Light" panose="020B0604020202020204" charset="0"/>
            </a:rPr>
            <a:t>Real-time software architecture case study: automated guided vehicle system</a:t>
          </a:r>
          <a:endParaRPr lang="en-US" sz="1400" kern="1200" dirty="0">
            <a:latin typeface="Roboto Condensed Light" panose="020B0604020202020204" charset="0"/>
            <a:ea typeface="Roboto Condensed Light" panose="020B0604020202020204" charset="0"/>
          </a:endParaRPr>
        </a:p>
      </dsp:txBody>
      <dsp:txXfrm>
        <a:off x="6876247" y="1094088"/>
        <a:ext cx="1317477" cy="1317146"/>
      </dsp:txXfrm>
    </dsp:sp>
    <dsp:sp modelId="{C036A127-5DD7-4443-90B9-95869427F6BD}">
      <dsp:nvSpPr>
        <dsp:cNvPr id="0" name=""/>
        <dsp:cNvSpPr/>
      </dsp:nvSpPr>
      <dsp:spPr>
        <a:xfrm rot="2700000">
          <a:off x="4496299" y="764576"/>
          <a:ext cx="1975824" cy="1975824"/>
        </a:xfrm>
        <a:prstGeom prst="teardrop">
          <a:avLst>
            <a:gd name="adj" fmla="val 100000"/>
          </a:avLst>
        </a:prstGeom>
        <a:solidFill>
          <a:schemeClr val="accent5">
            <a:hueOff val="-81011"/>
            <a:satOff val="0"/>
            <a:lumOff val="-2941"/>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BFA95ABF-245C-4B97-8807-0AAA8DA457FD}">
      <dsp:nvSpPr>
        <dsp:cNvPr id="0" name=""/>
        <dsp:cNvSpPr/>
      </dsp:nvSpPr>
      <dsp:spPr>
        <a:xfrm>
          <a:off x="4570873" y="830589"/>
          <a:ext cx="1844468" cy="1844144"/>
        </a:xfrm>
        <a:prstGeom prst="ellipse">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rtl="0">
            <a:lnSpc>
              <a:spcPct val="90000"/>
            </a:lnSpc>
            <a:spcBef>
              <a:spcPct val="0"/>
            </a:spcBef>
            <a:spcAft>
              <a:spcPct val="35000"/>
            </a:spcAft>
          </a:pPr>
          <a:r>
            <a:rPr lang="en-US" sz="1400" b="1" i="0" kern="1200" smtClean="0">
              <a:latin typeface="Roboto Condensed Light" panose="020B0604020202020204" charset="0"/>
              <a:ea typeface="Roboto Condensed Light" panose="020B0604020202020204" charset="0"/>
            </a:rPr>
            <a:t>Component-based software architecture case study: emergency monitoring system</a:t>
          </a:r>
          <a:endParaRPr lang="en-US" sz="1400" b="1" kern="1200" dirty="0">
            <a:latin typeface="Roboto Condensed Light" panose="020B0604020202020204" charset="0"/>
            <a:ea typeface="Roboto Condensed Light" panose="020B0604020202020204" charset="0"/>
          </a:endParaRPr>
        </a:p>
      </dsp:txBody>
      <dsp:txXfrm>
        <a:off x="4834369" y="1094088"/>
        <a:ext cx="1317477" cy="1317146"/>
      </dsp:txXfrm>
    </dsp:sp>
    <dsp:sp modelId="{DCC70F12-B777-41A5-8BF9-AE5ED7E5AE2C}">
      <dsp:nvSpPr>
        <dsp:cNvPr id="0" name=""/>
        <dsp:cNvSpPr/>
      </dsp:nvSpPr>
      <dsp:spPr>
        <a:xfrm rot="2700000">
          <a:off x="2462893" y="764576"/>
          <a:ext cx="1975824" cy="1975824"/>
        </a:xfrm>
        <a:prstGeom prst="teardrop">
          <a:avLst>
            <a:gd name="adj" fmla="val 100000"/>
          </a:avLst>
        </a:prstGeom>
        <a:solidFill>
          <a:schemeClr val="accent5">
            <a:hueOff val="-162023"/>
            <a:satOff val="0"/>
            <a:lumOff val="-5883"/>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1C57A3C9-DFAE-4302-A093-62CD5B251037}">
      <dsp:nvSpPr>
        <dsp:cNvPr id="0" name=""/>
        <dsp:cNvSpPr/>
      </dsp:nvSpPr>
      <dsp:spPr>
        <a:xfrm>
          <a:off x="2528995" y="830589"/>
          <a:ext cx="1844468" cy="1844144"/>
        </a:xfrm>
        <a:prstGeom prst="ellipse">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rtl="0">
            <a:lnSpc>
              <a:spcPct val="90000"/>
            </a:lnSpc>
            <a:spcBef>
              <a:spcPct val="0"/>
            </a:spcBef>
            <a:spcAft>
              <a:spcPct val="35000"/>
            </a:spcAft>
          </a:pPr>
          <a:r>
            <a:rPr lang="en-US" sz="1400" b="1" i="0" kern="1200" smtClean="0">
              <a:latin typeface="Roboto Condensed Light" panose="020B0604020202020204" charset="0"/>
              <a:ea typeface="Roboto Condensed Light" panose="020B0604020202020204" charset="0"/>
            </a:rPr>
            <a:t>Service-oriented architecture case study: online shopping system</a:t>
          </a:r>
          <a:endParaRPr lang="en-US" sz="1400" b="1" kern="1200" dirty="0">
            <a:latin typeface="Roboto Condensed Light" panose="020B0604020202020204" charset="0"/>
            <a:ea typeface="Roboto Condensed Light" panose="020B0604020202020204" charset="0"/>
          </a:endParaRPr>
        </a:p>
      </dsp:txBody>
      <dsp:txXfrm>
        <a:off x="2792491" y="1094088"/>
        <a:ext cx="1317477" cy="1317146"/>
      </dsp:txXfrm>
    </dsp:sp>
    <dsp:sp modelId="{D4FF75CF-DAA9-42DF-BB2F-C09F813AC649}">
      <dsp:nvSpPr>
        <dsp:cNvPr id="0" name=""/>
        <dsp:cNvSpPr/>
      </dsp:nvSpPr>
      <dsp:spPr>
        <a:xfrm rot="2700000">
          <a:off x="421015" y="764576"/>
          <a:ext cx="1975824" cy="1975824"/>
        </a:xfrm>
        <a:prstGeom prst="teardrop">
          <a:avLst>
            <a:gd name="adj" fmla="val 100000"/>
          </a:avLst>
        </a:prstGeom>
        <a:solidFill>
          <a:schemeClr val="accent5">
            <a:hueOff val="-243034"/>
            <a:satOff val="0"/>
            <a:lumOff val="-8824"/>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91E5B05C-4D9D-452A-8E97-B0EC1CCAFF33}">
      <dsp:nvSpPr>
        <dsp:cNvPr id="0" name=""/>
        <dsp:cNvSpPr/>
      </dsp:nvSpPr>
      <dsp:spPr>
        <a:xfrm>
          <a:off x="487117" y="830589"/>
          <a:ext cx="1844468" cy="1844144"/>
        </a:xfrm>
        <a:prstGeom prst="ellipse">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rtl="0">
            <a:lnSpc>
              <a:spcPct val="90000"/>
            </a:lnSpc>
            <a:spcBef>
              <a:spcPct val="0"/>
            </a:spcBef>
            <a:spcAft>
              <a:spcPct val="35000"/>
            </a:spcAft>
          </a:pPr>
          <a:r>
            <a:rPr lang="en-US" sz="1400" b="0" i="0" kern="1200" dirty="0" smtClean="0">
              <a:latin typeface="Roboto Condensed Light" panose="020B0604020202020204" charset="0"/>
              <a:ea typeface="Roboto Condensed Light" panose="020B0604020202020204" charset="0"/>
            </a:rPr>
            <a:t>Client/server software architecture case study: banking system</a:t>
          </a:r>
          <a:endParaRPr lang="en-US" sz="1400" kern="1200" dirty="0">
            <a:latin typeface="Roboto Condensed Light" panose="020B0604020202020204" charset="0"/>
            <a:ea typeface="Roboto Condensed Light" panose="020B0604020202020204" charset="0"/>
          </a:endParaRPr>
        </a:p>
      </dsp:txBody>
      <dsp:txXfrm>
        <a:off x="750613" y="1094088"/>
        <a:ext cx="1317477" cy="131714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3ADE85-3E4B-4EBE-990A-CCB0DC307BB0}">
      <dsp:nvSpPr>
        <dsp:cNvPr id="0" name=""/>
        <dsp:cNvSpPr/>
      </dsp:nvSpPr>
      <dsp:spPr>
        <a:xfrm>
          <a:off x="451341" y="0"/>
          <a:ext cx="1271931" cy="1271931"/>
        </a:xfrm>
        <a:prstGeom prst="ellipse">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577850" rtl="0">
            <a:lnSpc>
              <a:spcPct val="90000"/>
            </a:lnSpc>
            <a:spcBef>
              <a:spcPct val="0"/>
            </a:spcBef>
            <a:spcAft>
              <a:spcPct val="35000"/>
            </a:spcAft>
          </a:pPr>
          <a:r>
            <a:rPr lang="en-US" sz="1300" b="0" i="0" kern="1200" dirty="0" smtClean="0">
              <a:latin typeface="Roboto Condensed Light" panose="020B0604020202020204" charset="0"/>
              <a:ea typeface="Roboto Condensed Light" panose="020B0604020202020204" charset="0"/>
            </a:rPr>
            <a:t>Use case view</a:t>
          </a:r>
          <a:endParaRPr lang="en-US" sz="1300" kern="1200" dirty="0">
            <a:latin typeface="Roboto Condensed Light" panose="020B0604020202020204" charset="0"/>
            <a:ea typeface="Roboto Condensed Light" panose="020B0604020202020204" charset="0"/>
          </a:endParaRPr>
        </a:p>
      </dsp:txBody>
      <dsp:txXfrm>
        <a:off x="637611" y="186270"/>
        <a:ext cx="899391" cy="899391"/>
      </dsp:txXfrm>
    </dsp:sp>
    <dsp:sp modelId="{5AB3DBA8-DDB3-4CC7-9348-BA60BBD36B1D}">
      <dsp:nvSpPr>
        <dsp:cNvPr id="0" name=""/>
        <dsp:cNvSpPr/>
      </dsp:nvSpPr>
      <dsp:spPr>
        <a:xfrm>
          <a:off x="1723272" y="0"/>
          <a:ext cx="1271931" cy="1271931"/>
        </a:xfrm>
        <a:prstGeom prst="ellipse">
          <a:avLst/>
        </a:prstGeom>
        <a:solidFill>
          <a:srgbClr val="002060"/>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577850" rtl="0">
            <a:lnSpc>
              <a:spcPct val="90000"/>
            </a:lnSpc>
            <a:spcBef>
              <a:spcPct val="0"/>
            </a:spcBef>
            <a:spcAft>
              <a:spcPct val="35000"/>
            </a:spcAft>
          </a:pPr>
          <a:r>
            <a:rPr lang="en-US" sz="1300" b="0" i="0" kern="1200" dirty="0" smtClean="0">
              <a:latin typeface="Roboto Condensed Light" panose="020B0604020202020204" charset="0"/>
              <a:ea typeface="Roboto Condensed Light" panose="020B0604020202020204" charset="0"/>
            </a:rPr>
            <a:t>Static view</a:t>
          </a:r>
          <a:endParaRPr lang="en-US" sz="1300" kern="1200" dirty="0">
            <a:latin typeface="Roboto Condensed Light" panose="020B0604020202020204" charset="0"/>
            <a:ea typeface="Roboto Condensed Light" panose="020B0604020202020204" charset="0"/>
          </a:endParaRPr>
        </a:p>
      </dsp:txBody>
      <dsp:txXfrm>
        <a:off x="1909542" y="186270"/>
        <a:ext cx="899391" cy="899391"/>
      </dsp:txXfrm>
    </dsp:sp>
    <dsp:sp modelId="{25D85115-1919-48C3-90DF-38701D3EAE38}">
      <dsp:nvSpPr>
        <dsp:cNvPr id="0" name=""/>
        <dsp:cNvSpPr/>
      </dsp:nvSpPr>
      <dsp:spPr>
        <a:xfrm>
          <a:off x="2995203" y="0"/>
          <a:ext cx="1271931" cy="1271931"/>
        </a:xfrm>
        <a:prstGeom prst="ellipse">
          <a:avLst/>
        </a:prstGeom>
        <a:solidFill>
          <a:srgbClr val="0070C0"/>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577850" rtl="0">
            <a:lnSpc>
              <a:spcPct val="90000"/>
            </a:lnSpc>
            <a:spcBef>
              <a:spcPct val="0"/>
            </a:spcBef>
            <a:spcAft>
              <a:spcPct val="35000"/>
            </a:spcAft>
          </a:pPr>
          <a:r>
            <a:rPr lang="en-US" sz="1300" b="0" i="0" kern="1200" dirty="0" smtClean="0">
              <a:latin typeface="Roboto Condensed Light" panose="020B0604020202020204" charset="0"/>
              <a:ea typeface="Roboto Condensed Light" panose="020B0604020202020204" charset="0"/>
            </a:rPr>
            <a:t>Dynamic interaction view</a:t>
          </a:r>
          <a:endParaRPr lang="en-US" sz="1300" kern="1200" dirty="0">
            <a:latin typeface="Roboto Condensed Light" panose="020B0604020202020204" charset="0"/>
            <a:ea typeface="Roboto Condensed Light" panose="020B0604020202020204" charset="0"/>
          </a:endParaRPr>
        </a:p>
      </dsp:txBody>
      <dsp:txXfrm>
        <a:off x="3181473" y="186270"/>
        <a:ext cx="899391" cy="899391"/>
      </dsp:txXfrm>
    </dsp:sp>
    <dsp:sp modelId="{002A1782-1E7A-4066-B546-11EBA9CFF233}">
      <dsp:nvSpPr>
        <dsp:cNvPr id="0" name=""/>
        <dsp:cNvSpPr/>
      </dsp:nvSpPr>
      <dsp:spPr>
        <a:xfrm>
          <a:off x="4267134" y="0"/>
          <a:ext cx="1271931" cy="1271931"/>
        </a:xfrm>
        <a:prstGeom prst="ellipse">
          <a:avLst/>
        </a:prstGeom>
        <a:solidFill>
          <a:schemeClr val="accent2">
            <a:lumMod val="50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577850" rtl="0">
            <a:lnSpc>
              <a:spcPct val="90000"/>
            </a:lnSpc>
            <a:spcBef>
              <a:spcPct val="0"/>
            </a:spcBef>
            <a:spcAft>
              <a:spcPct val="35000"/>
            </a:spcAft>
          </a:pPr>
          <a:r>
            <a:rPr lang="en-US" sz="1300" b="0" i="0" kern="1200" dirty="0" smtClean="0">
              <a:latin typeface="Roboto Condensed Light" panose="020B0604020202020204" charset="0"/>
              <a:ea typeface="Roboto Condensed Light" panose="020B0604020202020204" charset="0"/>
            </a:rPr>
            <a:t>Finite state machines and state charts view</a:t>
          </a:r>
          <a:endParaRPr lang="en-US" sz="1300" kern="1200" dirty="0">
            <a:latin typeface="Roboto Condensed Light" panose="020B0604020202020204" charset="0"/>
            <a:ea typeface="Roboto Condensed Light" panose="020B0604020202020204" charset="0"/>
          </a:endParaRPr>
        </a:p>
      </dsp:txBody>
      <dsp:txXfrm>
        <a:off x="4453404" y="186270"/>
        <a:ext cx="899391" cy="899391"/>
      </dsp:txXfrm>
    </dsp:sp>
    <dsp:sp modelId="{4E69370A-D222-4A71-863D-008E003FE017}">
      <dsp:nvSpPr>
        <dsp:cNvPr id="0" name=""/>
        <dsp:cNvSpPr/>
      </dsp:nvSpPr>
      <dsp:spPr>
        <a:xfrm>
          <a:off x="5539064" y="0"/>
          <a:ext cx="1271931" cy="1271931"/>
        </a:xfrm>
        <a:prstGeom prst="ellipse">
          <a:avLst/>
        </a:prstGeom>
        <a:solidFill>
          <a:schemeClr val="accent6">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577850" rtl="0">
            <a:lnSpc>
              <a:spcPct val="90000"/>
            </a:lnSpc>
            <a:spcBef>
              <a:spcPct val="0"/>
            </a:spcBef>
            <a:spcAft>
              <a:spcPct val="35000"/>
            </a:spcAft>
          </a:pPr>
          <a:r>
            <a:rPr lang="en-US" sz="1300" b="0" i="0" kern="1200" dirty="0" smtClean="0">
              <a:latin typeface="Roboto Condensed Light" panose="020B0604020202020204" charset="0"/>
              <a:ea typeface="Roboto Condensed Light" panose="020B0604020202020204" charset="0"/>
            </a:rPr>
            <a:t>State-dependent dynamic interaction modeling</a:t>
          </a:r>
          <a:endParaRPr lang="en-US" sz="1300" kern="1200" dirty="0">
            <a:latin typeface="Roboto Condensed Light" panose="020B0604020202020204" charset="0"/>
            <a:ea typeface="Roboto Condensed Light" panose="020B0604020202020204" charset="0"/>
          </a:endParaRPr>
        </a:p>
      </dsp:txBody>
      <dsp:txXfrm>
        <a:off x="5725334" y="186270"/>
        <a:ext cx="899391" cy="899391"/>
      </dsp:txXfrm>
    </dsp:sp>
    <dsp:sp modelId="{637C0F4A-6E3E-4C91-B3CA-E51FA97E3412}">
      <dsp:nvSpPr>
        <dsp:cNvPr id="0" name=""/>
        <dsp:cNvSpPr/>
      </dsp:nvSpPr>
      <dsp:spPr>
        <a:xfrm>
          <a:off x="6810995" y="0"/>
          <a:ext cx="1271931" cy="1271931"/>
        </a:xfrm>
        <a:prstGeom prst="ellipse">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r>
            <a:rPr lang="en-US" sz="1300" kern="1200" dirty="0" smtClean="0"/>
            <a:t>Deployment view</a:t>
          </a:r>
          <a:endParaRPr lang="en-US" sz="1300" kern="1200" dirty="0"/>
        </a:p>
      </dsp:txBody>
      <dsp:txXfrm>
        <a:off x="6997265" y="186270"/>
        <a:ext cx="899391" cy="89939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3ADE85-3E4B-4EBE-990A-CCB0DC307BB0}">
      <dsp:nvSpPr>
        <dsp:cNvPr id="0" name=""/>
        <dsp:cNvSpPr/>
      </dsp:nvSpPr>
      <dsp:spPr>
        <a:xfrm>
          <a:off x="451341" y="0"/>
          <a:ext cx="1271931" cy="1271931"/>
        </a:xfrm>
        <a:prstGeom prst="ellipse">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577850" rtl="0">
            <a:lnSpc>
              <a:spcPct val="90000"/>
            </a:lnSpc>
            <a:spcBef>
              <a:spcPct val="0"/>
            </a:spcBef>
            <a:spcAft>
              <a:spcPct val="35000"/>
            </a:spcAft>
          </a:pPr>
          <a:r>
            <a:rPr lang="en-US" sz="1300" b="0" i="0" kern="1200" dirty="0" smtClean="0">
              <a:latin typeface="Roboto Condensed Light" panose="020B0604020202020204" charset="0"/>
              <a:ea typeface="Roboto Condensed Light" panose="020B0604020202020204" charset="0"/>
            </a:rPr>
            <a:t>Use case view</a:t>
          </a:r>
          <a:endParaRPr lang="en-US" sz="1300" kern="1200" dirty="0">
            <a:latin typeface="Roboto Condensed Light" panose="020B0604020202020204" charset="0"/>
            <a:ea typeface="Roboto Condensed Light" panose="020B0604020202020204" charset="0"/>
          </a:endParaRPr>
        </a:p>
      </dsp:txBody>
      <dsp:txXfrm>
        <a:off x="637611" y="186270"/>
        <a:ext cx="899391" cy="899391"/>
      </dsp:txXfrm>
    </dsp:sp>
    <dsp:sp modelId="{5AB3DBA8-DDB3-4CC7-9348-BA60BBD36B1D}">
      <dsp:nvSpPr>
        <dsp:cNvPr id="0" name=""/>
        <dsp:cNvSpPr/>
      </dsp:nvSpPr>
      <dsp:spPr>
        <a:xfrm>
          <a:off x="1723272" y="0"/>
          <a:ext cx="1271931" cy="1271931"/>
        </a:xfrm>
        <a:prstGeom prst="ellipse">
          <a:avLst/>
        </a:prstGeom>
        <a:solidFill>
          <a:srgbClr val="002060"/>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577850" rtl="0">
            <a:lnSpc>
              <a:spcPct val="90000"/>
            </a:lnSpc>
            <a:spcBef>
              <a:spcPct val="0"/>
            </a:spcBef>
            <a:spcAft>
              <a:spcPct val="35000"/>
            </a:spcAft>
          </a:pPr>
          <a:r>
            <a:rPr lang="en-US" sz="1300" b="0" i="0" kern="1200" dirty="0" smtClean="0">
              <a:latin typeface="Roboto Condensed Light" panose="020B0604020202020204" charset="0"/>
              <a:ea typeface="Roboto Condensed Light" panose="020B0604020202020204" charset="0"/>
            </a:rPr>
            <a:t>Static view</a:t>
          </a:r>
          <a:endParaRPr lang="en-US" sz="1300" kern="1200" dirty="0">
            <a:latin typeface="Roboto Condensed Light" panose="020B0604020202020204" charset="0"/>
            <a:ea typeface="Roboto Condensed Light" panose="020B0604020202020204" charset="0"/>
          </a:endParaRPr>
        </a:p>
      </dsp:txBody>
      <dsp:txXfrm>
        <a:off x="1909542" y="186270"/>
        <a:ext cx="899391" cy="899391"/>
      </dsp:txXfrm>
    </dsp:sp>
    <dsp:sp modelId="{25D85115-1919-48C3-90DF-38701D3EAE38}">
      <dsp:nvSpPr>
        <dsp:cNvPr id="0" name=""/>
        <dsp:cNvSpPr/>
      </dsp:nvSpPr>
      <dsp:spPr>
        <a:xfrm>
          <a:off x="2995203" y="0"/>
          <a:ext cx="1271931" cy="1271931"/>
        </a:xfrm>
        <a:prstGeom prst="ellipse">
          <a:avLst/>
        </a:prstGeom>
        <a:solidFill>
          <a:srgbClr val="0070C0"/>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577850" rtl="0">
            <a:lnSpc>
              <a:spcPct val="90000"/>
            </a:lnSpc>
            <a:spcBef>
              <a:spcPct val="0"/>
            </a:spcBef>
            <a:spcAft>
              <a:spcPct val="35000"/>
            </a:spcAft>
          </a:pPr>
          <a:r>
            <a:rPr lang="en-US" sz="1300" b="0" i="0" kern="1200" dirty="0" smtClean="0">
              <a:latin typeface="Roboto Condensed Light" panose="020B0604020202020204" charset="0"/>
              <a:ea typeface="Roboto Condensed Light" panose="020B0604020202020204" charset="0"/>
            </a:rPr>
            <a:t>Dynamic interaction view</a:t>
          </a:r>
          <a:endParaRPr lang="en-US" sz="1300" kern="1200" dirty="0">
            <a:latin typeface="Roboto Condensed Light" panose="020B0604020202020204" charset="0"/>
            <a:ea typeface="Roboto Condensed Light" panose="020B0604020202020204" charset="0"/>
          </a:endParaRPr>
        </a:p>
      </dsp:txBody>
      <dsp:txXfrm>
        <a:off x="3181473" y="186270"/>
        <a:ext cx="899391" cy="899391"/>
      </dsp:txXfrm>
    </dsp:sp>
    <dsp:sp modelId="{002A1782-1E7A-4066-B546-11EBA9CFF233}">
      <dsp:nvSpPr>
        <dsp:cNvPr id="0" name=""/>
        <dsp:cNvSpPr/>
      </dsp:nvSpPr>
      <dsp:spPr>
        <a:xfrm>
          <a:off x="4267134" y="0"/>
          <a:ext cx="1271931" cy="1271931"/>
        </a:xfrm>
        <a:prstGeom prst="ellipse">
          <a:avLst/>
        </a:prstGeom>
        <a:solidFill>
          <a:schemeClr val="accent2">
            <a:lumMod val="50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577850" rtl="0">
            <a:lnSpc>
              <a:spcPct val="90000"/>
            </a:lnSpc>
            <a:spcBef>
              <a:spcPct val="0"/>
            </a:spcBef>
            <a:spcAft>
              <a:spcPct val="35000"/>
            </a:spcAft>
          </a:pPr>
          <a:r>
            <a:rPr lang="en-US" sz="1300" b="0" i="0" kern="1200" dirty="0" smtClean="0">
              <a:latin typeface="Roboto Condensed Light" panose="020B0604020202020204" charset="0"/>
              <a:ea typeface="Roboto Condensed Light" panose="020B0604020202020204" charset="0"/>
            </a:rPr>
            <a:t>Finite state machines and state charts view</a:t>
          </a:r>
          <a:endParaRPr lang="en-US" sz="1300" kern="1200" dirty="0">
            <a:latin typeface="Roboto Condensed Light" panose="020B0604020202020204" charset="0"/>
            <a:ea typeface="Roboto Condensed Light" panose="020B0604020202020204" charset="0"/>
          </a:endParaRPr>
        </a:p>
      </dsp:txBody>
      <dsp:txXfrm>
        <a:off x="4453404" y="186270"/>
        <a:ext cx="899391" cy="899391"/>
      </dsp:txXfrm>
    </dsp:sp>
    <dsp:sp modelId="{4E69370A-D222-4A71-863D-008E003FE017}">
      <dsp:nvSpPr>
        <dsp:cNvPr id="0" name=""/>
        <dsp:cNvSpPr/>
      </dsp:nvSpPr>
      <dsp:spPr>
        <a:xfrm>
          <a:off x="5539064" y="0"/>
          <a:ext cx="1271931" cy="1271931"/>
        </a:xfrm>
        <a:prstGeom prst="ellipse">
          <a:avLst/>
        </a:prstGeom>
        <a:solidFill>
          <a:schemeClr val="accent6">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577850" rtl="0">
            <a:lnSpc>
              <a:spcPct val="90000"/>
            </a:lnSpc>
            <a:spcBef>
              <a:spcPct val="0"/>
            </a:spcBef>
            <a:spcAft>
              <a:spcPct val="35000"/>
            </a:spcAft>
          </a:pPr>
          <a:r>
            <a:rPr lang="en-US" sz="1300" b="0" i="0" kern="1200" dirty="0" smtClean="0">
              <a:latin typeface="Roboto Condensed Light" panose="020B0604020202020204" charset="0"/>
              <a:ea typeface="Roboto Condensed Light" panose="020B0604020202020204" charset="0"/>
            </a:rPr>
            <a:t>State-dependent dynamic interaction modeling</a:t>
          </a:r>
          <a:endParaRPr lang="en-US" sz="1300" kern="1200" dirty="0">
            <a:latin typeface="Roboto Condensed Light" panose="020B0604020202020204" charset="0"/>
            <a:ea typeface="Roboto Condensed Light" panose="020B0604020202020204" charset="0"/>
          </a:endParaRPr>
        </a:p>
      </dsp:txBody>
      <dsp:txXfrm>
        <a:off x="5725334" y="186270"/>
        <a:ext cx="899391" cy="899391"/>
      </dsp:txXfrm>
    </dsp:sp>
    <dsp:sp modelId="{637C0F4A-6E3E-4C91-B3CA-E51FA97E3412}">
      <dsp:nvSpPr>
        <dsp:cNvPr id="0" name=""/>
        <dsp:cNvSpPr/>
      </dsp:nvSpPr>
      <dsp:spPr>
        <a:xfrm>
          <a:off x="6810995" y="0"/>
          <a:ext cx="1271931" cy="1271931"/>
        </a:xfrm>
        <a:prstGeom prst="ellipse">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r>
            <a:rPr lang="en-US" sz="1300" kern="1200" dirty="0" smtClean="0"/>
            <a:t>Deployment view</a:t>
          </a:r>
          <a:endParaRPr lang="en-US" sz="1300" kern="1200" dirty="0"/>
        </a:p>
      </dsp:txBody>
      <dsp:txXfrm>
        <a:off x="6997265" y="186270"/>
        <a:ext cx="899391" cy="89939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6953EC-4F29-41EF-961D-F0BA8F80EF85}">
      <dsp:nvSpPr>
        <dsp:cNvPr id="0" name=""/>
        <dsp:cNvSpPr/>
      </dsp:nvSpPr>
      <dsp:spPr>
        <a:xfrm>
          <a:off x="0" y="390"/>
          <a:ext cx="7930778"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35544CF-857B-4474-8EA8-7C0E021E8098}">
      <dsp:nvSpPr>
        <dsp:cNvPr id="0" name=""/>
        <dsp:cNvSpPr/>
      </dsp:nvSpPr>
      <dsp:spPr>
        <a:xfrm>
          <a:off x="0" y="390"/>
          <a:ext cx="7930778" cy="639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rtl="0">
            <a:lnSpc>
              <a:spcPct val="90000"/>
            </a:lnSpc>
            <a:spcBef>
              <a:spcPct val="0"/>
            </a:spcBef>
            <a:spcAft>
              <a:spcPct val="35000"/>
            </a:spcAft>
          </a:pPr>
          <a:r>
            <a:rPr lang="en-US" sz="1800" b="1" i="0" kern="1200" dirty="0" smtClean="0">
              <a:solidFill>
                <a:schemeClr val="accent6">
                  <a:lumMod val="75000"/>
                </a:schemeClr>
              </a:solidFill>
            </a:rPr>
            <a:t>Class diagrams</a:t>
          </a:r>
          <a:r>
            <a:rPr lang="en-US" sz="1800" b="0" i="0" kern="1200" dirty="0" smtClean="0">
              <a:solidFill>
                <a:schemeClr val="accent6">
                  <a:lumMod val="75000"/>
                </a:schemeClr>
              </a:solidFill>
            </a:rPr>
            <a:t>: </a:t>
          </a:r>
          <a:r>
            <a:rPr lang="en-US" sz="1800" b="0" i="0" kern="1200" dirty="0" smtClean="0"/>
            <a:t>These diagrams show the classes, objects, attributes, and relationships in an object-oriented system.</a:t>
          </a:r>
          <a:endParaRPr lang="en-US" sz="1800" kern="1200" dirty="0"/>
        </a:p>
      </dsp:txBody>
      <dsp:txXfrm>
        <a:off x="0" y="390"/>
        <a:ext cx="7930778" cy="639832"/>
      </dsp:txXfrm>
    </dsp:sp>
    <dsp:sp modelId="{222C3996-365F-4717-9429-EE86948E638E}">
      <dsp:nvSpPr>
        <dsp:cNvPr id="0" name=""/>
        <dsp:cNvSpPr/>
      </dsp:nvSpPr>
      <dsp:spPr>
        <a:xfrm>
          <a:off x="0" y="640223"/>
          <a:ext cx="7930778"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762D427-C59D-4B2F-BA62-CF6EFCD339D3}">
      <dsp:nvSpPr>
        <dsp:cNvPr id="0" name=""/>
        <dsp:cNvSpPr/>
      </dsp:nvSpPr>
      <dsp:spPr>
        <a:xfrm>
          <a:off x="0" y="640223"/>
          <a:ext cx="7930778" cy="639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rtl="0">
            <a:lnSpc>
              <a:spcPct val="90000"/>
            </a:lnSpc>
            <a:spcBef>
              <a:spcPct val="0"/>
            </a:spcBef>
            <a:spcAft>
              <a:spcPct val="35000"/>
            </a:spcAft>
          </a:pPr>
          <a:r>
            <a:rPr lang="en-US" sz="1800" b="1" i="0" kern="1200" dirty="0" smtClean="0">
              <a:solidFill>
                <a:schemeClr val="accent6">
                  <a:lumMod val="75000"/>
                </a:schemeClr>
              </a:solidFill>
            </a:rPr>
            <a:t>Entity-relationship diagrams (ERDs): </a:t>
          </a:r>
          <a:r>
            <a:rPr lang="en-US" sz="1800" b="0" i="0" kern="1200" dirty="0" smtClean="0"/>
            <a:t>ERDs are used to model the relationships between entities in a database or system.</a:t>
          </a:r>
          <a:endParaRPr lang="en-US" sz="1800" kern="1200" dirty="0"/>
        </a:p>
      </dsp:txBody>
      <dsp:txXfrm>
        <a:off x="0" y="640223"/>
        <a:ext cx="7930778" cy="639832"/>
      </dsp:txXfrm>
    </dsp:sp>
    <dsp:sp modelId="{043129F1-F32B-4E13-8730-3DD5A3E6BD07}">
      <dsp:nvSpPr>
        <dsp:cNvPr id="0" name=""/>
        <dsp:cNvSpPr/>
      </dsp:nvSpPr>
      <dsp:spPr>
        <a:xfrm>
          <a:off x="0" y="1280056"/>
          <a:ext cx="7930778"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1036FBD-AE31-4893-8218-4F4A4AAA8303}">
      <dsp:nvSpPr>
        <dsp:cNvPr id="0" name=""/>
        <dsp:cNvSpPr/>
      </dsp:nvSpPr>
      <dsp:spPr>
        <a:xfrm>
          <a:off x="0" y="1280056"/>
          <a:ext cx="7930778" cy="639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rtl="0">
            <a:lnSpc>
              <a:spcPct val="90000"/>
            </a:lnSpc>
            <a:spcBef>
              <a:spcPct val="0"/>
            </a:spcBef>
            <a:spcAft>
              <a:spcPct val="35000"/>
            </a:spcAft>
          </a:pPr>
          <a:r>
            <a:rPr lang="en-US" sz="1800" b="1" i="0" kern="1200" dirty="0" smtClean="0">
              <a:solidFill>
                <a:schemeClr val="accent6">
                  <a:lumMod val="75000"/>
                </a:schemeClr>
              </a:solidFill>
            </a:rPr>
            <a:t>Object diagrams</a:t>
          </a:r>
          <a:r>
            <a:rPr lang="en-US" sz="1800" b="0" i="0" kern="1200" dirty="0" smtClean="0"/>
            <a:t>: Object diagrams show the objects, attributes, and relationships in a system at a particular point in time.</a:t>
          </a:r>
          <a:endParaRPr lang="en-US" sz="1800" kern="1200" dirty="0"/>
        </a:p>
      </dsp:txBody>
      <dsp:txXfrm>
        <a:off x="0" y="1280056"/>
        <a:ext cx="7930778" cy="639832"/>
      </dsp:txXfrm>
    </dsp:sp>
    <dsp:sp modelId="{BE5497C8-E181-4BA1-AA38-C02F01181CDC}">
      <dsp:nvSpPr>
        <dsp:cNvPr id="0" name=""/>
        <dsp:cNvSpPr/>
      </dsp:nvSpPr>
      <dsp:spPr>
        <a:xfrm>
          <a:off x="0" y="1919889"/>
          <a:ext cx="7930778"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E75BF5-3C03-4CDA-B323-F3E9B42A01C6}">
      <dsp:nvSpPr>
        <dsp:cNvPr id="0" name=""/>
        <dsp:cNvSpPr/>
      </dsp:nvSpPr>
      <dsp:spPr>
        <a:xfrm>
          <a:off x="0" y="1919889"/>
          <a:ext cx="7930778" cy="639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rtl="0">
            <a:lnSpc>
              <a:spcPct val="90000"/>
            </a:lnSpc>
            <a:spcBef>
              <a:spcPct val="0"/>
            </a:spcBef>
            <a:spcAft>
              <a:spcPct val="35000"/>
            </a:spcAft>
          </a:pPr>
          <a:r>
            <a:rPr lang="en-US" sz="1800" b="1" i="0" kern="1200" dirty="0" smtClean="0">
              <a:solidFill>
                <a:schemeClr val="accent6">
                  <a:lumMod val="75000"/>
                </a:schemeClr>
              </a:solidFill>
            </a:rPr>
            <a:t>Component diagrams</a:t>
          </a:r>
          <a:r>
            <a:rPr lang="en-US" sz="1800" b="0" i="0" kern="1200" dirty="0" smtClean="0"/>
            <a:t>: Component diagrams show the components of a system and the relationships between them.</a:t>
          </a:r>
          <a:endParaRPr lang="en-US" sz="1800" kern="1200" dirty="0"/>
        </a:p>
      </dsp:txBody>
      <dsp:txXfrm>
        <a:off x="0" y="1919889"/>
        <a:ext cx="7930778" cy="639832"/>
      </dsp:txXfrm>
    </dsp:sp>
    <dsp:sp modelId="{80A1FC83-8E64-48C9-858F-2BA5F0C25B17}">
      <dsp:nvSpPr>
        <dsp:cNvPr id="0" name=""/>
        <dsp:cNvSpPr/>
      </dsp:nvSpPr>
      <dsp:spPr>
        <a:xfrm>
          <a:off x="0" y="2559722"/>
          <a:ext cx="7930778"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3E87197-65D2-459D-9E3D-50219718121C}">
      <dsp:nvSpPr>
        <dsp:cNvPr id="0" name=""/>
        <dsp:cNvSpPr/>
      </dsp:nvSpPr>
      <dsp:spPr>
        <a:xfrm>
          <a:off x="0" y="2559722"/>
          <a:ext cx="7930778" cy="639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rtl="0">
            <a:lnSpc>
              <a:spcPct val="90000"/>
            </a:lnSpc>
            <a:spcBef>
              <a:spcPct val="0"/>
            </a:spcBef>
            <a:spcAft>
              <a:spcPct val="35000"/>
            </a:spcAft>
          </a:pPr>
          <a:r>
            <a:rPr lang="en-US" sz="1800" b="1" i="0" kern="1200" dirty="0" smtClean="0">
              <a:solidFill>
                <a:schemeClr val="accent6">
                  <a:lumMod val="75000"/>
                </a:schemeClr>
              </a:solidFill>
            </a:rPr>
            <a:t>Package diagrams</a:t>
          </a:r>
          <a:r>
            <a:rPr lang="en-US" sz="1800" b="0" i="0" kern="1200" dirty="0" smtClean="0"/>
            <a:t>: Package diagrams show the packages and dependencies in a system.</a:t>
          </a:r>
          <a:endParaRPr lang="en-US" sz="1800" kern="1200" dirty="0"/>
        </a:p>
      </dsp:txBody>
      <dsp:txXfrm>
        <a:off x="0" y="2559722"/>
        <a:ext cx="7930778" cy="63983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3ADE85-3E4B-4EBE-990A-CCB0DC307BB0}">
      <dsp:nvSpPr>
        <dsp:cNvPr id="0" name=""/>
        <dsp:cNvSpPr/>
      </dsp:nvSpPr>
      <dsp:spPr>
        <a:xfrm>
          <a:off x="451341" y="0"/>
          <a:ext cx="1271931" cy="1271931"/>
        </a:xfrm>
        <a:prstGeom prst="ellipse">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577850" rtl="0">
            <a:lnSpc>
              <a:spcPct val="90000"/>
            </a:lnSpc>
            <a:spcBef>
              <a:spcPct val="0"/>
            </a:spcBef>
            <a:spcAft>
              <a:spcPct val="35000"/>
            </a:spcAft>
          </a:pPr>
          <a:r>
            <a:rPr lang="en-US" sz="1300" b="0" i="0" kern="1200" dirty="0" smtClean="0">
              <a:latin typeface="Roboto Condensed Light" panose="020B0604020202020204" charset="0"/>
              <a:ea typeface="Roboto Condensed Light" panose="020B0604020202020204" charset="0"/>
            </a:rPr>
            <a:t>Use case view</a:t>
          </a:r>
          <a:endParaRPr lang="en-US" sz="1300" kern="1200" dirty="0">
            <a:latin typeface="Roboto Condensed Light" panose="020B0604020202020204" charset="0"/>
            <a:ea typeface="Roboto Condensed Light" panose="020B0604020202020204" charset="0"/>
          </a:endParaRPr>
        </a:p>
      </dsp:txBody>
      <dsp:txXfrm>
        <a:off x="637611" y="186270"/>
        <a:ext cx="899391" cy="899391"/>
      </dsp:txXfrm>
    </dsp:sp>
    <dsp:sp modelId="{5AB3DBA8-DDB3-4CC7-9348-BA60BBD36B1D}">
      <dsp:nvSpPr>
        <dsp:cNvPr id="0" name=""/>
        <dsp:cNvSpPr/>
      </dsp:nvSpPr>
      <dsp:spPr>
        <a:xfrm>
          <a:off x="1723272" y="0"/>
          <a:ext cx="1271931" cy="1271931"/>
        </a:xfrm>
        <a:prstGeom prst="ellipse">
          <a:avLst/>
        </a:prstGeom>
        <a:solidFill>
          <a:srgbClr val="002060"/>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577850" rtl="0">
            <a:lnSpc>
              <a:spcPct val="90000"/>
            </a:lnSpc>
            <a:spcBef>
              <a:spcPct val="0"/>
            </a:spcBef>
            <a:spcAft>
              <a:spcPct val="35000"/>
            </a:spcAft>
          </a:pPr>
          <a:r>
            <a:rPr lang="en-US" sz="1300" b="0" i="0" kern="1200" dirty="0" smtClean="0">
              <a:latin typeface="Roboto Condensed Light" panose="020B0604020202020204" charset="0"/>
              <a:ea typeface="Roboto Condensed Light" panose="020B0604020202020204" charset="0"/>
            </a:rPr>
            <a:t>Static view</a:t>
          </a:r>
          <a:endParaRPr lang="en-US" sz="1300" kern="1200" dirty="0">
            <a:latin typeface="Roboto Condensed Light" panose="020B0604020202020204" charset="0"/>
            <a:ea typeface="Roboto Condensed Light" panose="020B0604020202020204" charset="0"/>
          </a:endParaRPr>
        </a:p>
      </dsp:txBody>
      <dsp:txXfrm>
        <a:off x="1909542" y="186270"/>
        <a:ext cx="899391" cy="899391"/>
      </dsp:txXfrm>
    </dsp:sp>
    <dsp:sp modelId="{25D85115-1919-48C3-90DF-38701D3EAE38}">
      <dsp:nvSpPr>
        <dsp:cNvPr id="0" name=""/>
        <dsp:cNvSpPr/>
      </dsp:nvSpPr>
      <dsp:spPr>
        <a:xfrm>
          <a:off x="2995203" y="0"/>
          <a:ext cx="1271931" cy="1271931"/>
        </a:xfrm>
        <a:prstGeom prst="ellipse">
          <a:avLst/>
        </a:prstGeom>
        <a:solidFill>
          <a:srgbClr val="0070C0"/>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577850" rtl="0">
            <a:lnSpc>
              <a:spcPct val="90000"/>
            </a:lnSpc>
            <a:spcBef>
              <a:spcPct val="0"/>
            </a:spcBef>
            <a:spcAft>
              <a:spcPct val="35000"/>
            </a:spcAft>
          </a:pPr>
          <a:r>
            <a:rPr lang="en-US" sz="1300" b="0" i="0" kern="1200" dirty="0" smtClean="0">
              <a:latin typeface="Roboto Condensed Light" panose="020B0604020202020204" charset="0"/>
              <a:ea typeface="Roboto Condensed Light" panose="020B0604020202020204" charset="0"/>
            </a:rPr>
            <a:t>Dynamic interaction view</a:t>
          </a:r>
          <a:endParaRPr lang="en-US" sz="1300" kern="1200" dirty="0">
            <a:latin typeface="Roboto Condensed Light" panose="020B0604020202020204" charset="0"/>
            <a:ea typeface="Roboto Condensed Light" panose="020B0604020202020204" charset="0"/>
          </a:endParaRPr>
        </a:p>
      </dsp:txBody>
      <dsp:txXfrm>
        <a:off x="3181473" y="186270"/>
        <a:ext cx="899391" cy="899391"/>
      </dsp:txXfrm>
    </dsp:sp>
    <dsp:sp modelId="{002A1782-1E7A-4066-B546-11EBA9CFF233}">
      <dsp:nvSpPr>
        <dsp:cNvPr id="0" name=""/>
        <dsp:cNvSpPr/>
      </dsp:nvSpPr>
      <dsp:spPr>
        <a:xfrm>
          <a:off x="4267134" y="0"/>
          <a:ext cx="1271931" cy="1271931"/>
        </a:xfrm>
        <a:prstGeom prst="ellipse">
          <a:avLst/>
        </a:prstGeom>
        <a:solidFill>
          <a:schemeClr val="accent2">
            <a:lumMod val="50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577850" rtl="0">
            <a:lnSpc>
              <a:spcPct val="90000"/>
            </a:lnSpc>
            <a:spcBef>
              <a:spcPct val="0"/>
            </a:spcBef>
            <a:spcAft>
              <a:spcPct val="35000"/>
            </a:spcAft>
          </a:pPr>
          <a:r>
            <a:rPr lang="en-US" sz="1300" b="0" i="0" kern="1200" dirty="0" smtClean="0">
              <a:latin typeface="Roboto Condensed Light" panose="020B0604020202020204" charset="0"/>
              <a:ea typeface="Roboto Condensed Light" panose="020B0604020202020204" charset="0"/>
            </a:rPr>
            <a:t>Finite state machines and state charts</a:t>
          </a:r>
          <a:endParaRPr lang="en-US" sz="1300" kern="1200" dirty="0">
            <a:latin typeface="Roboto Condensed Light" panose="020B0604020202020204" charset="0"/>
            <a:ea typeface="Roboto Condensed Light" panose="020B0604020202020204" charset="0"/>
          </a:endParaRPr>
        </a:p>
      </dsp:txBody>
      <dsp:txXfrm>
        <a:off x="4453404" y="186270"/>
        <a:ext cx="899391" cy="899391"/>
      </dsp:txXfrm>
    </dsp:sp>
    <dsp:sp modelId="{4E69370A-D222-4A71-863D-008E003FE017}">
      <dsp:nvSpPr>
        <dsp:cNvPr id="0" name=""/>
        <dsp:cNvSpPr/>
      </dsp:nvSpPr>
      <dsp:spPr>
        <a:xfrm>
          <a:off x="5539064" y="0"/>
          <a:ext cx="1271931" cy="1271931"/>
        </a:xfrm>
        <a:prstGeom prst="ellipse">
          <a:avLst/>
        </a:prstGeom>
        <a:solidFill>
          <a:schemeClr val="accent6">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577850" rtl="0">
            <a:lnSpc>
              <a:spcPct val="90000"/>
            </a:lnSpc>
            <a:spcBef>
              <a:spcPct val="0"/>
            </a:spcBef>
            <a:spcAft>
              <a:spcPct val="35000"/>
            </a:spcAft>
          </a:pPr>
          <a:r>
            <a:rPr lang="en-US" sz="1300" b="0" i="0" kern="1200" dirty="0" smtClean="0">
              <a:latin typeface="Roboto Condensed Light" panose="020B0604020202020204" charset="0"/>
              <a:ea typeface="Roboto Condensed Light" panose="020B0604020202020204" charset="0"/>
            </a:rPr>
            <a:t>State-dependent dynamic interaction modeling</a:t>
          </a:r>
          <a:endParaRPr lang="en-US" sz="1300" kern="1200" dirty="0">
            <a:latin typeface="Roboto Condensed Light" panose="020B0604020202020204" charset="0"/>
            <a:ea typeface="Roboto Condensed Light" panose="020B0604020202020204" charset="0"/>
          </a:endParaRPr>
        </a:p>
      </dsp:txBody>
      <dsp:txXfrm>
        <a:off x="5725334" y="186270"/>
        <a:ext cx="899391" cy="899391"/>
      </dsp:txXfrm>
    </dsp:sp>
    <dsp:sp modelId="{637C0F4A-6E3E-4C91-B3CA-E51FA97E3412}">
      <dsp:nvSpPr>
        <dsp:cNvPr id="0" name=""/>
        <dsp:cNvSpPr/>
      </dsp:nvSpPr>
      <dsp:spPr>
        <a:xfrm>
          <a:off x="6810995" y="0"/>
          <a:ext cx="1271931" cy="1271931"/>
        </a:xfrm>
        <a:prstGeom prst="ellipse">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r>
            <a:rPr lang="en-US" sz="1300" kern="1200" dirty="0" smtClean="0"/>
            <a:t>Deployment view</a:t>
          </a:r>
          <a:endParaRPr lang="en-US" sz="1300" kern="1200" dirty="0"/>
        </a:p>
      </dsp:txBody>
      <dsp:txXfrm>
        <a:off x="6997265" y="186270"/>
        <a:ext cx="899391" cy="899391"/>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10.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9/3/layout/SubStepProcess">
  <dgm:title val=""/>
  <dgm:desc val=""/>
  <dgm:catLst>
    <dgm:cat type="process" pri="12250"/>
  </dgm:catLst>
  <dgm:sampData>
    <dgm:dataModel>
      <dgm:ptLst>
        <dgm:pt modelId="0" type="doc"/>
        <dgm:pt modelId="1">
          <dgm:prSet phldr="1"/>
        </dgm:pt>
        <dgm:pt modelId="11">
          <dgm:prSet phldr="1"/>
        </dgm:pt>
        <dgm:pt modelId="12">
          <dgm:prSet phldr="1"/>
        </dgm:pt>
        <dgm:pt modelId="2">
          <dgm:prSet phldr="1"/>
        </dgm:pt>
        <dgm:pt modelId="3">
          <dgm:prSet phldr="1"/>
        </dgm:pt>
      </dgm:ptLst>
      <dgm:cxnLst>
        <dgm:cxn modelId="6" srcId="0" destId="1" srcOrd="0" destOrd="0"/>
        <dgm:cxn modelId="61" srcId="1" destId="11" srcOrd="0" destOrd="0"/>
        <dgm:cxn modelId="62" srcId="1" destId="12" srcOrd="1" destOrd="0"/>
        <dgm:cxn modelId="7" srcId="0" destId="2" srcOrd="0" destOrd="0"/>
        <dgm:cxn modelId="8" srcId="0" destId="3" srcOrd="0" destOrd="0"/>
      </dgm:cxnLst>
      <dgm:bg/>
      <dgm:whole/>
    </dgm:dataModel>
  </dgm:sampData>
  <dgm:styleData>
    <dgm:dataModel>
      <dgm:ptLst>
        <dgm:pt modelId="0" type="doc"/>
        <dgm:pt modelId="1">
          <dgm:prSet phldr="1"/>
        </dgm:pt>
        <dgm:pt modelId="11">
          <dgm:prSet phldr="1"/>
        </dgm:pt>
        <dgm:pt modelId="12">
          <dgm:prSet phldr="1"/>
        </dgm:pt>
        <dgm:pt modelId="2">
          <dgm:prSet phldr="1"/>
        </dgm:pt>
      </dgm:ptLst>
      <dgm:cxnLst>
        <dgm:cxn modelId="4" srcId="0" destId="1" srcOrd="0" destOrd="0"/>
        <dgm:cxn modelId="41" srcId="1" destId="11" srcOrd="0" destOrd="0"/>
        <dgm:cxn modelId="42" srcId="1" destId="12" srcOrd="1" destOrd="0"/>
        <dgm:cxn modelId="5" srcId="0" destId="2" srcOrd="0" destOrd="0"/>
      </dgm:cxnLst>
      <dgm:bg/>
      <dgm:whole/>
    </dgm:dataModel>
  </dgm:styleData>
  <dgm:clrData>
    <dgm:dataModel>
      <dgm:ptLst>
        <dgm:pt modelId="0" type="doc"/>
        <dgm:pt modelId="1">
          <dgm:prSet phldr="1"/>
        </dgm:pt>
        <dgm:pt modelId="11">
          <dgm:prSet phldr="1"/>
        </dgm:pt>
        <dgm:pt modelId="12">
          <dgm:prSet phldr="1"/>
        </dgm:pt>
        <dgm:pt modelId="2">
          <dgm:prSet phldr="1"/>
        </dgm:pt>
        <dgm:pt modelId="3">
          <dgm:prSet phldr="1"/>
        </dgm:pt>
        <dgm:pt modelId="4">
          <dgm:prSet phldr="1"/>
        </dgm:pt>
      </dgm:ptLst>
      <dgm:cxnLst>
        <dgm:cxn modelId="8" srcId="0" destId="1" srcOrd="0" destOrd="0"/>
        <dgm:cxn modelId="81" srcId="1" destId="11" srcOrd="0" destOrd="0"/>
        <dgm:cxn modelId="82" srcId="1" destId="12" srcOrd="1" destOrd="0"/>
        <dgm:cxn modelId="9" srcId="0" destId="2" srcOrd="0" destOrd="0"/>
        <dgm:cxn modelId="10" srcId="0" destId="3" srcOrd="0" destOrd="0"/>
        <dgm:cxn modelId="11" srcId="0" destId="4" srcOrd="0" destOrd="0"/>
      </dgm:cxnLst>
      <dgm:bg/>
      <dgm:whole/>
    </dgm:dataModel>
  </dgm:clrData>
  <dgm:layoutNode name="Name0">
    <dgm:varLst>
      <dgm:chMax val="7"/>
      <dgm:dir/>
      <dgm:animOne val="branch"/>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parTx1" refType="w"/>
      <dgm:constr type="w" for="ch" forName="chLin1" refType="w" refFor="ch" refForName="parTx1" fact="1.38"/>
      <dgm:constr type="h" for="ch" forName="chLin1" refType="h"/>
      <dgm:constr type="w" for="ch" forName="spPre1" refType="w" fact="0.27"/>
      <dgm:constr type="w" for="ch" forName="spPost1" refType="w" fact="0.27"/>
      <dgm:constr type="h" for="ch" forName="spPre1" refType="h"/>
      <dgm:constr type="h" for="ch" forName="spPost1" refType="h"/>
      <dgm:constr type="primFontSz" for="ch" forName="parTx1" val="65"/>
      <dgm:constr type="primFontSz" for="des" forName="desTx1" refType="primFontSz" refFor="ch" refForName="parTx1" fact="0.78"/>
      <dgm:constr type="primFontSz" for="des" forName="desTx1" op="equ"/>
      <dgm:constr type="w" for="ch" forName="parTx2" refType="w"/>
      <dgm:constr type="w" for="ch" forName="chLin2" refType="w" refFor="ch" refForName="parTx2" fact="1.38"/>
      <dgm:constr type="h" for="ch" forName="chLin2" refType="h"/>
      <dgm:constr type="w" for="ch" forName="spPre2" refType="w" fact="0.54"/>
      <dgm:constr type="w" for="ch" forName="spPost2" refType="w" fact="0.54"/>
      <dgm:constr type="h" for="ch" forName="spPre2" refType="h"/>
      <dgm:constr type="h" for="ch" forName="spPost2" refType="h"/>
      <dgm:constr type="primFontSz" for="ch" forName="parTx2" refType="primFontSz" refFor="ch" refForName="parTx1" op="equ"/>
      <dgm:constr type="primFontSz" for="des" forName="desTx2" refType="primFontSz" refFor="des" refForName="desTx1" op="equ"/>
      <dgm:constr type="w" for="ch" forName="parTx3" refType="w"/>
      <dgm:constr type="w" for="ch" forName="chLin3" refType="w" refFor="ch" refForName="parTx3" fact="1.38"/>
      <dgm:constr type="h" for="ch" forName="chLin3" refType="h"/>
      <dgm:constr type="w" for="ch" forName="spPre3" refType="w" fact="0.54"/>
      <dgm:constr type="w" for="ch" forName="spPost3" refType="w" fact="0.54"/>
      <dgm:constr type="h" for="ch" forName="spPre3" refType="h"/>
      <dgm:constr type="h" for="ch" forName="spPost3" refType="h"/>
      <dgm:constr type="primFontSz" for="ch" forName="parTx3" refType="primFontSz" refFor="ch" refForName="parTx1" op="equ"/>
      <dgm:constr type="primFontSz" for="des" forName="desTx3" refType="primFontSz" refFor="des" refForName="desTx1" op="equ"/>
      <dgm:constr type="w" for="ch" forName="parTx4" refType="w"/>
      <dgm:constr type="w" for="ch" forName="chLin4" refType="w" refFor="ch" refForName="parTx4" fact="1.38"/>
      <dgm:constr type="h" for="ch" forName="chLin4" refType="h"/>
      <dgm:constr type="w" for="ch" forName="spPre4" refType="w" fact="0.54"/>
      <dgm:constr type="w" for="ch" forName="spPost4" refType="w" fact="0.54"/>
      <dgm:constr type="h" for="ch" forName="spPre4" refType="h"/>
      <dgm:constr type="h" for="ch" forName="spPost4" refType="h"/>
      <dgm:constr type="primFontSz" for="ch" forName="parTx4" refType="primFontSz" refFor="ch" refForName="parTx1" op="equ"/>
      <dgm:constr type="primFontSz" for="des" forName="desTx4" refType="primFontSz" refFor="des" refForName="desTx1" op="equ"/>
      <dgm:constr type="w" for="ch" forName="parTx5" refType="w"/>
      <dgm:constr type="w" for="ch" forName="chLin5" refType="w" refFor="ch" refForName="parTx5" fact="1.38"/>
      <dgm:constr type="h" for="ch" forName="chLin5" refType="h"/>
      <dgm:constr type="w" for="ch" forName="spPre5" refType="w" fact="0.54"/>
      <dgm:constr type="w" for="ch" forName="spPost5" refType="w" fact="0.54"/>
      <dgm:constr type="h" for="ch" forName="spPre5" refType="h"/>
      <dgm:constr type="h" for="ch" forName="spPost5" refType="h"/>
      <dgm:constr type="primFontSz" for="ch" forName="parTx5" refType="primFontSz" refFor="ch" refForName="parTx1" op="equ"/>
      <dgm:constr type="primFontSz" for="des" forName="desTx5" refType="primFontSz" refFor="des" refForName="desTx1" op="equ"/>
      <dgm:constr type="w" for="ch" forName="parTx6" refType="w"/>
      <dgm:constr type="w" for="ch" forName="chLin6" refType="w" refFor="ch" refForName="parTx6" fact="1.38"/>
      <dgm:constr type="h" for="ch" forName="chLin6" refType="h"/>
      <dgm:constr type="w" for="ch" forName="spPre6" refType="w" fact="0.54"/>
      <dgm:constr type="w" for="ch" forName="spPost6" refType="w" fact="0.54"/>
      <dgm:constr type="h" for="ch" forName="spPre6" refType="h"/>
      <dgm:constr type="h" for="ch" forName="spPost6" refType="h"/>
      <dgm:constr type="primFontSz" for="ch" forName="parTx6" refType="primFontSz" refFor="ch" refForName="parTx1" op="equ"/>
      <dgm:constr type="primFontSz" for="des" forName="desTx6" refType="primFontSz" refFor="des" refForName="desTx1" op="equ"/>
      <dgm:constr type="w" for="ch" forName="parTx7" refType="w"/>
      <dgm:constr type="w" for="ch" forName="chLin7" refType="w" refFor="ch" refForName="parTx7" fact="1.38"/>
      <dgm:constr type="h" for="ch" forName="chLin7" refType="h"/>
      <dgm:constr type="w" for="ch" forName="spPre7" refType="w" fact="0.54"/>
      <dgm:constr type="w" for="ch" forName="spPost7" refType="w" fact="0.54"/>
      <dgm:constr type="h" for="ch" forName="spPre7" refType="h"/>
      <dgm:constr type="h" for="ch" forName="spPost7" refType="h"/>
      <dgm:constr type="primFontSz" for="ch" forName="parTx7" refType="primFontSz" refFor="ch" refForName="parTx1" op="equ"/>
      <dgm:constr type="primFontSz" for="des" forName="desTx7" refType="primFontSz" refFor="des" refForName="desTx1" op="equ"/>
    </dgm:constrLst>
    <dgm:forEach name="Name4" axis="ch" ptType="node">
      <dgm:choose name="Name5">
        <dgm:if name="Name6" axis="self" ptType="node" func="pos" op="equ" val="1">
          <dgm:layoutNode name="parTx1"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
            <dgm:if name="Name8" axis="ch" ptType="node" func="cnt" op="gte" val="1">
              <dgm:layoutNode name="spPre1">
                <dgm:alg type="sp"/>
                <dgm:shape xmlns:r="http://schemas.openxmlformats.org/officeDocument/2006/relationships" r:blip="">
                  <dgm:adjLst/>
                </dgm:shape>
              </dgm:layoutNode>
              <dgm:layoutNode name="chLin1">
                <dgm:alg type="lin">
                  <dgm:param type="linDir" val="fromT"/>
                </dgm:alg>
                <dgm:shape xmlns:r="http://schemas.openxmlformats.org/officeDocument/2006/relationships" r:blip="">
                  <dgm:adjLst/>
                </dgm:shape>
                <dgm:presOf/>
                <dgm:constrLst>
                  <dgm:constr type="w" for="ch" forName="txAndLines1" refType="w" fact="0.77"/>
                  <dgm:constr type="w" for="ch" forName="top1" refType="w" refFor="ch" refForName="txAndLines1" fact="0.78"/>
                </dgm:constrLst>
                <dgm:forEach name="Name9" axis="ch">
                  <dgm:forEach name="Name10" axis="self" ptType="parTrans">
                    <dgm:layoutNode name="Name11" styleLbl="parChTrans1D1">
                      <dgm:choose name="Name12">
                        <dgm:if name="Name13" func="var" arg="dir" op="equ" val="norm">
                          <dgm:alg type="conn">
                            <dgm:param type="dim" val="1D"/>
                            <dgm:param type="begPts" val="midR"/>
                            <dgm:param type="endSty" val="noArr"/>
                            <dgm:param type="dstNode" val="anchor1"/>
                          </dgm:alg>
                        </dgm:if>
                        <dgm:else name="Name14">
                          <dgm:alg type="conn">
                            <dgm:param type="dim" val="1D"/>
                            <dgm:param type="begPts" val="midL"/>
                            <dgm:param type="endSty" val="noArr"/>
                            <dgm:param type="srcNode" val="parTx1"/>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 axis="self" ptType="node">
                    <dgm:choose name="Name16">
                      <dgm:if name="Name17" axis="par ch" ptType="node node" func="cnt" op="equ" val="1">
                        <dgm:layoutNode name="top1">
                          <dgm:alg type="sp"/>
                          <dgm:shape xmlns:r="http://schemas.openxmlformats.org/officeDocument/2006/relationships" r:blip="">
                            <dgm:adjLst/>
                          </dgm:shape>
                          <dgm:constrLst>
                            <dgm:constr type="h" refType="w" fact="0.6"/>
                          </dgm:constrLst>
                        </dgm:layoutNode>
                      </dgm:if>
                      <dgm:else name="Name18"/>
                    </dgm:choose>
                    <dgm:layoutNode name="txAndLines1">
                      <dgm:choose name="Name19">
                        <dgm:if name="Name20" func="var" arg="dir" op="equ" val="norm">
                          <dgm:alg type="lin"/>
                        </dgm:if>
                        <dgm:else name="Name21">
                          <dgm:alg type="lin">
                            <dgm:param type="linDir" val="fromR"/>
                          </dgm:alg>
                        </dgm:else>
                      </dgm:choose>
                      <dgm:shape xmlns:r="http://schemas.openxmlformats.org/officeDocument/2006/relationships" r:blip="">
                        <dgm:adjLst/>
                      </dgm:shape>
                      <dgm:presOf/>
                      <dgm:choose name="Name22">
                        <dgm:if name="Name23" axis="root ch" ptType="all node" func="cnt" op="gte" val="2">
                          <dgm:constrLst>
                            <dgm:constr type="w" for="ch" forName="anchor1" refType="w"/>
                            <dgm:constr type="w" for="ch" forName="backup1" refType="w" fact="-1"/>
                            <dgm:constr type="w" for="ch" forName="preLine1" refType="w" fact="0.11"/>
                            <dgm:constr type="w" for="ch" forName="desTx1" refType="w" fact="0.78"/>
                            <dgm:constr type="w" for="ch" forName="postLine1" refType="w" fact="0.11"/>
                          </dgm:constrLst>
                        </dgm:if>
                        <dgm:else name="Name24">
                          <dgm:constrLst>
                            <dgm:constr type="w" for="ch" forName="anchor1" refType="w" fact="0.89"/>
                            <dgm:constr type="w" for="ch" forName="backup1" refType="w" fact="-0.89"/>
                            <dgm:constr type="w" for="ch" forName="preLine1" refType="w" fact="0.11"/>
                            <dgm:constr type="w" for="ch" forName="desTx1" refType="w" fact="0.78"/>
                          </dgm:constrLst>
                        </dgm:else>
                      </dgm:choose>
                      <dgm:layoutNode name="anchor1" moveWith="desTx1">
                        <dgm:alg type="sp"/>
                        <dgm:shape xmlns:r="http://schemas.openxmlformats.org/officeDocument/2006/relationships" r:blip="">
                          <dgm:adjLst/>
                        </dgm:shape>
                      </dgm:layoutNode>
                      <dgm:layoutNode name="backup1" moveWith="desTx1">
                        <dgm:alg type="sp"/>
                        <dgm:shape xmlns:r="http://schemas.openxmlformats.org/officeDocument/2006/relationships" r:blip="">
                          <dgm:adjLst/>
                        </dgm:shape>
                      </dgm:layoutNode>
                      <dgm:layoutNode name="preLine1" styleLbl="parChTrans1D1" moveWith="desTx1">
                        <dgm:alg type="sp"/>
                        <dgm:shape xmlns:r="http://schemas.openxmlformats.org/officeDocument/2006/relationships" type="line" r:blip="">
                          <dgm:adjLst/>
                        </dgm:shape>
                        <dgm:presOf/>
                      </dgm:layoutNode>
                      <dgm:layoutNode name="desTx1"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25">
                        <dgm:if name="Name26" axis="root ch" ptType="all node" func="cnt" op="gte" val="2">
                          <dgm:layoutNode name="postLine1" styleLbl="parChTrans1D1" moveWith="desTx1">
                            <dgm:alg type="sp"/>
                            <dgm:shape xmlns:r="http://schemas.openxmlformats.org/officeDocument/2006/relationships" type="line" r:blip="">
                              <dgm:adjLst/>
                            </dgm:shape>
                            <dgm:presOf/>
                          </dgm:layoutNode>
                        </dgm:if>
                        <dgm:else name="Name27"/>
                      </dgm:choose>
                    </dgm:layoutNode>
                  </dgm:forEach>
                  <dgm:choose name="Name28">
                    <dgm:if name="Name29" axis="root ch" ptType="all node" func="cnt" op="gte" val="2">
                      <dgm:forEach name="Name30" axis="self" ptType="parTrans">
                        <dgm:layoutNode name="Name31" styleLbl="parChTrans1D1">
                          <dgm:choose name="Name32">
                            <dgm:if name="Name33" func="var" arg="dir" op="equ" val="norm">
                              <dgm:alg type="conn">
                                <dgm:param type="dim" val="1D"/>
                                <dgm:param type="begPts" val="midL"/>
                                <dgm:param type="srcNode" val="parTx2"/>
                                <dgm:param type="endSty" val="noArr"/>
                                <dgm:param type="dstNode" val="anchor1"/>
                              </dgm:alg>
                            </dgm:if>
                            <dgm:else name="Name34">
                              <dgm:alg type="conn">
                                <dgm:param type="dim" val="1D"/>
                                <dgm:param type="begPts" val="midR"/>
                                <dgm:param type="endSty" val="noArr"/>
                                <dgm:param type="srcNode" val="parTx2"/>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35"/>
                  </dgm:choose>
                </dgm:forEach>
              </dgm:layoutNode>
              <dgm:choose name="Name36">
                <dgm:if name="Name37" axis="root ch" ptType="all node" func="cnt" op="gte" val="2">
                  <dgm:layoutNode name="spPost1">
                    <dgm:alg type="sp"/>
                    <dgm:shape xmlns:r="http://schemas.openxmlformats.org/officeDocument/2006/relationships" r:blip="">
                      <dgm:adjLst/>
                    </dgm:shape>
                  </dgm:layoutNode>
                </dgm:if>
                <dgm:else name="Name38"/>
              </dgm:choose>
            </dgm:if>
            <dgm:else name="Name39"/>
          </dgm:choose>
        </dgm:if>
        <dgm:if name="Name40" axis="self" ptType="node" func="pos" op="equ" val="2">
          <dgm:layoutNode name="parTx2"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41">
            <dgm:if name="Name42" axis="ch" ptType="node" func="cnt" op="gte" val="1">
              <dgm:layoutNode name="spPre2">
                <dgm:alg type="sp"/>
                <dgm:shape xmlns:r="http://schemas.openxmlformats.org/officeDocument/2006/relationships" r:blip="">
                  <dgm:adjLst/>
                </dgm:shape>
              </dgm:layoutNode>
              <dgm:layoutNode name="chLin2">
                <dgm:alg type="lin">
                  <dgm:param type="linDir" val="fromT"/>
                </dgm:alg>
                <dgm:shape xmlns:r="http://schemas.openxmlformats.org/officeDocument/2006/relationships" r:blip="">
                  <dgm:adjLst/>
                </dgm:shape>
                <dgm:presOf/>
                <dgm:constrLst>
                  <dgm:constr type="w" for="ch" forName="txAndLines2" refType="w" fact="0.77"/>
                  <dgm:constr type="w" for="ch" forName="top2" refType="w" refFor="ch" refForName="txAndLines2" fact="0.78"/>
                </dgm:constrLst>
                <dgm:forEach name="Name43" axis="ch">
                  <dgm:forEach name="Name44" axis="self" ptType="parTrans">
                    <dgm:layoutNode name="Name45" styleLbl="parChTrans1D1">
                      <dgm:choose name="Name46">
                        <dgm:if name="Name47" func="var" arg="dir" op="equ" val="norm">
                          <dgm:alg type="conn">
                            <dgm:param type="dim" val="1D"/>
                            <dgm:param type="begPts" val="midR"/>
                            <dgm:param type="endSty" val="noArr"/>
                            <dgm:param type="dstNode" val="anchor2"/>
                          </dgm:alg>
                        </dgm:if>
                        <dgm:else name="Name48">
                          <dgm:alg type="conn">
                            <dgm:param type="dim" val="1D"/>
                            <dgm:param type="begPts" val="midL"/>
                            <dgm:param type="endSty" val="noArr"/>
                            <dgm:param type="srcNode" val="parTx2"/>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49" axis="self" ptType="node">
                    <dgm:choose name="Name50">
                      <dgm:if name="Name51" axis="par ch" ptType="node node" func="cnt" op="equ" val="1">
                        <dgm:layoutNode name="top2">
                          <dgm:alg type="sp"/>
                          <dgm:shape xmlns:r="http://schemas.openxmlformats.org/officeDocument/2006/relationships" r:blip="">
                            <dgm:adjLst/>
                          </dgm:shape>
                          <dgm:constrLst>
                            <dgm:constr type="h" refType="w" fact="0.6"/>
                          </dgm:constrLst>
                        </dgm:layoutNode>
                      </dgm:if>
                      <dgm:else name="Name52"/>
                    </dgm:choose>
                    <dgm:layoutNode name="txAndLines2">
                      <dgm:choose name="Name53">
                        <dgm:if name="Name54" func="var" arg="dir" op="equ" val="norm">
                          <dgm:alg type="lin"/>
                        </dgm:if>
                        <dgm:else name="Name55">
                          <dgm:alg type="lin">
                            <dgm:param type="linDir" val="fromR"/>
                          </dgm:alg>
                        </dgm:else>
                      </dgm:choose>
                      <dgm:shape xmlns:r="http://schemas.openxmlformats.org/officeDocument/2006/relationships" r:blip="">
                        <dgm:adjLst/>
                      </dgm:shape>
                      <dgm:presOf/>
                      <dgm:choose name="Name56">
                        <dgm:if name="Name57" axis="root ch" ptType="all node" func="cnt" op="gte" val="3">
                          <dgm:constrLst>
                            <dgm:constr type="w" for="ch" forName="anchor2" refType="w"/>
                            <dgm:constr type="w" for="ch" forName="backup2" refType="w" fact="-1"/>
                            <dgm:constr type="w" for="ch" forName="preLine2" refType="w" fact="0.11"/>
                            <dgm:constr type="w" for="ch" forName="desTx2" refType="w" fact="0.78"/>
                            <dgm:constr type="w" for="ch" forName="postLine2" refType="w" fact="0.11"/>
                          </dgm:constrLst>
                        </dgm:if>
                        <dgm:else name="Name58">
                          <dgm:constrLst>
                            <dgm:constr type="w" for="ch" forName="anchor2" refType="w" fact="0.89"/>
                            <dgm:constr type="w" for="ch" forName="backup2" refType="w" fact="-0.89"/>
                            <dgm:constr type="w" for="ch" forName="preLine2" refType="w" fact="0.11"/>
                            <dgm:constr type="w" for="ch" forName="desTx2" refType="w" fact="0.78"/>
                          </dgm:constrLst>
                        </dgm:else>
                      </dgm:choose>
                      <dgm:layoutNode name="anchor2" moveWith="desTx2">
                        <dgm:alg type="sp"/>
                        <dgm:shape xmlns:r="http://schemas.openxmlformats.org/officeDocument/2006/relationships" r:blip="">
                          <dgm:adjLst/>
                        </dgm:shape>
                      </dgm:layoutNode>
                      <dgm:layoutNode name="backup2" moveWith="desTx2">
                        <dgm:alg type="sp"/>
                        <dgm:shape xmlns:r="http://schemas.openxmlformats.org/officeDocument/2006/relationships" r:blip="">
                          <dgm:adjLst/>
                        </dgm:shape>
                      </dgm:layoutNode>
                      <dgm:layoutNode name="preLine2" styleLbl="parChTrans1D1" moveWith="desTx2">
                        <dgm:alg type="sp"/>
                        <dgm:shape xmlns:r="http://schemas.openxmlformats.org/officeDocument/2006/relationships" type="line" r:blip="">
                          <dgm:adjLst/>
                        </dgm:shape>
                        <dgm:presOf/>
                      </dgm:layoutNode>
                      <dgm:layoutNode name="desTx2"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59">
                        <dgm:if name="Name60" axis="root ch" ptType="all node" func="cnt" op="gte" val="3">
                          <dgm:layoutNode name="postLine2" styleLbl="parChTrans1D1" moveWith="desTx2">
                            <dgm:alg type="sp"/>
                            <dgm:shape xmlns:r="http://schemas.openxmlformats.org/officeDocument/2006/relationships" type="line" r:blip="">
                              <dgm:adjLst/>
                            </dgm:shape>
                            <dgm:presOf/>
                          </dgm:layoutNode>
                        </dgm:if>
                        <dgm:else name="Name61"/>
                      </dgm:choose>
                    </dgm:layoutNode>
                  </dgm:forEach>
                  <dgm:choose name="Name62">
                    <dgm:if name="Name63" axis="root ch" ptType="all node" func="cnt" op="gte" val="3">
                      <dgm:forEach name="Name64" axis="self" ptType="parTrans">
                        <dgm:layoutNode name="Name65" styleLbl="parChTrans1D1">
                          <dgm:choose name="Name66">
                            <dgm:if name="Name67" func="var" arg="dir" op="equ" val="norm">
                              <dgm:alg type="conn">
                                <dgm:param type="dim" val="1D"/>
                                <dgm:param type="begPts" val="midL"/>
                                <dgm:param type="srcNode" val="parTx3"/>
                                <dgm:param type="endSty" val="noArr"/>
                                <dgm:param type="dstNode" val="anchor2"/>
                              </dgm:alg>
                            </dgm:if>
                            <dgm:else name="Name68">
                              <dgm:alg type="conn">
                                <dgm:param type="dim" val="1D"/>
                                <dgm:param type="begPts" val="midR"/>
                                <dgm:param type="endSty" val="noArr"/>
                                <dgm:param type="srcNode" val="parTx3"/>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69"/>
                  </dgm:choose>
                </dgm:forEach>
              </dgm:layoutNode>
              <dgm:choose name="Name70">
                <dgm:if name="Name71" axis="root ch" ptType="all node" func="cnt" op="gte" val="3">
                  <dgm:layoutNode name="spPost2">
                    <dgm:alg type="sp"/>
                    <dgm:shape xmlns:r="http://schemas.openxmlformats.org/officeDocument/2006/relationships" r:blip="">
                      <dgm:adjLst/>
                    </dgm:shape>
                  </dgm:layoutNode>
                </dgm:if>
                <dgm:else name="Name72"/>
              </dgm:choose>
            </dgm:if>
            <dgm:else name="Name73"/>
          </dgm:choose>
        </dgm:if>
        <dgm:if name="Name74" axis="self" ptType="node" func="pos" op="equ" val="3">
          <dgm:layoutNode name="parTx3"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5">
            <dgm:if name="Name76" axis="ch" ptType="node" func="cnt" op="gte" val="1">
              <dgm:layoutNode name="spPre3">
                <dgm:alg type="sp"/>
                <dgm:shape xmlns:r="http://schemas.openxmlformats.org/officeDocument/2006/relationships" r:blip="">
                  <dgm:adjLst/>
                </dgm:shape>
              </dgm:layoutNode>
              <dgm:layoutNode name="chLin3">
                <dgm:alg type="lin">
                  <dgm:param type="linDir" val="fromT"/>
                </dgm:alg>
                <dgm:shape xmlns:r="http://schemas.openxmlformats.org/officeDocument/2006/relationships" r:blip="">
                  <dgm:adjLst/>
                </dgm:shape>
                <dgm:presOf/>
                <dgm:constrLst>
                  <dgm:constr type="w" for="ch" forName="txAndLines3" refType="w" fact="0.77"/>
                  <dgm:constr type="w" for="ch" forName="top3" refType="w" refFor="ch" refForName="txAndLines3" fact="0.78"/>
                </dgm:constrLst>
                <dgm:forEach name="Name77" axis="ch">
                  <dgm:forEach name="Name78" axis="self" ptType="parTrans">
                    <dgm:layoutNode name="Name79" styleLbl="parChTrans1D1">
                      <dgm:choose name="Name80">
                        <dgm:if name="Name81" func="var" arg="dir" op="equ" val="norm">
                          <dgm:alg type="conn">
                            <dgm:param type="dim" val="1D"/>
                            <dgm:param type="begPts" val="midR"/>
                            <dgm:param type="endSty" val="noArr"/>
                            <dgm:param type="dstNode" val="anchor3"/>
                          </dgm:alg>
                        </dgm:if>
                        <dgm:else name="Name82">
                          <dgm:alg type="conn">
                            <dgm:param type="dim" val="1D"/>
                            <dgm:param type="begPts" val="midL"/>
                            <dgm:param type="endSty" val="noArr"/>
                            <dgm:param type="srcNode" val="parTx3"/>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83" axis="self" ptType="node">
                    <dgm:choose name="Name84">
                      <dgm:if name="Name85" axis="par ch" ptType="node node" func="cnt" op="equ" val="1">
                        <dgm:layoutNode name="top3">
                          <dgm:alg type="sp"/>
                          <dgm:shape xmlns:r="http://schemas.openxmlformats.org/officeDocument/2006/relationships" r:blip="">
                            <dgm:adjLst/>
                          </dgm:shape>
                          <dgm:constrLst>
                            <dgm:constr type="h" refType="w" fact="0.6"/>
                          </dgm:constrLst>
                        </dgm:layoutNode>
                      </dgm:if>
                      <dgm:else name="Name86"/>
                    </dgm:choose>
                    <dgm:layoutNode name="txAndLines3">
                      <dgm:choose name="Name87">
                        <dgm:if name="Name88" func="var" arg="dir" op="equ" val="norm">
                          <dgm:alg type="lin"/>
                        </dgm:if>
                        <dgm:else name="Name89">
                          <dgm:alg type="lin">
                            <dgm:param type="linDir" val="fromR"/>
                          </dgm:alg>
                        </dgm:else>
                      </dgm:choose>
                      <dgm:shape xmlns:r="http://schemas.openxmlformats.org/officeDocument/2006/relationships" r:blip="">
                        <dgm:adjLst/>
                      </dgm:shape>
                      <dgm:presOf/>
                      <dgm:choose name="Name90">
                        <dgm:if name="Name91" axis="root ch" ptType="all node" func="cnt" op="gte" val="4">
                          <dgm:constrLst>
                            <dgm:constr type="w" for="ch" forName="anchor3" refType="w"/>
                            <dgm:constr type="w" for="ch" forName="backup3" refType="w" fact="-1"/>
                            <dgm:constr type="w" for="ch" forName="preLine3" refType="w" fact="0.11"/>
                            <dgm:constr type="w" for="ch" forName="desTx3" refType="w" fact="0.78"/>
                            <dgm:constr type="w" for="ch" forName="postLine3" refType="w" fact="0.11"/>
                          </dgm:constrLst>
                        </dgm:if>
                        <dgm:else name="Name92">
                          <dgm:constrLst>
                            <dgm:constr type="w" for="ch" forName="anchor3" refType="w" fact="0.89"/>
                            <dgm:constr type="w" for="ch" forName="backup3" refType="w" fact="-0.89"/>
                            <dgm:constr type="w" for="ch" forName="preLine3" refType="w" fact="0.11"/>
                            <dgm:constr type="w" for="ch" forName="desTx3" refType="w" fact="0.78"/>
                          </dgm:constrLst>
                        </dgm:else>
                      </dgm:choose>
                      <dgm:layoutNode name="anchor3" moveWith="desTx3">
                        <dgm:alg type="sp"/>
                        <dgm:shape xmlns:r="http://schemas.openxmlformats.org/officeDocument/2006/relationships" r:blip="">
                          <dgm:adjLst/>
                        </dgm:shape>
                      </dgm:layoutNode>
                      <dgm:layoutNode name="backup3" moveWith="desTx3">
                        <dgm:alg type="sp"/>
                        <dgm:shape xmlns:r="http://schemas.openxmlformats.org/officeDocument/2006/relationships" r:blip="">
                          <dgm:adjLst/>
                        </dgm:shape>
                      </dgm:layoutNode>
                      <dgm:layoutNode name="preLine3" styleLbl="parChTrans1D1" moveWith="desTx3">
                        <dgm:alg type="sp"/>
                        <dgm:shape xmlns:r="http://schemas.openxmlformats.org/officeDocument/2006/relationships" type="line" r:blip="">
                          <dgm:adjLst/>
                        </dgm:shape>
                        <dgm:presOf/>
                      </dgm:layoutNode>
                      <dgm:layoutNode name="desTx3"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93">
                        <dgm:if name="Name94" axis="root ch" ptType="all node" func="cnt" op="gte" val="4">
                          <dgm:layoutNode name="postLine3" styleLbl="parChTrans1D1" moveWith="desTx3">
                            <dgm:alg type="sp"/>
                            <dgm:shape xmlns:r="http://schemas.openxmlformats.org/officeDocument/2006/relationships" type="line" r:blip="">
                              <dgm:adjLst/>
                            </dgm:shape>
                            <dgm:presOf/>
                          </dgm:layoutNode>
                        </dgm:if>
                        <dgm:else name="Name95"/>
                      </dgm:choose>
                    </dgm:layoutNode>
                  </dgm:forEach>
                  <dgm:choose name="Name96">
                    <dgm:if name="Name97" axis="root ch" ptType="all node" func="cnt" op="gte" val="4">
                      <dgm:forEach name="Name98" axis="self" ptType="parTrans">
                        <dgm:layoutNode name="Name99" styleLbl="parChTrans1D1">
                          <dgm:choose name="Name100">
                            <dgm:if name="Name101" func="var" arg="dir" op="equ" val="norm">
                              <dgm:alg type="conn">
                                <dgm:param type="dim" val="1D"/>
                                <dgm:param type="begPts" val="midL"/>
                                <dgm:param type="srcNode" val="parTx4"/>
                                <dgm:param type="endSty" val="noArr"/>
                                <dgm:param type="dstNode" val="anchor3"/>
                              </dgm:alg>
                            </dgm:if>
                            <dgm:else name="Name102">
                              <dgm:alg type="conn">
                                <dgm:param type="dim" val="1D"/>
                                <dgm:param type="begPts" val="midR"/>
                                <dgm:param type="endSty" val="noArr"/>
                                <dgm:param type="srcNode" val="parTx4"/>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03"/>
                  </dgm:choose>
                </dgm:forEach>
              </dgm:layoutNode>
              <dgm:choose name="Name104">
                <dgm:if name="Name105" axis="root ch" ptType="all node" func="cnt" op="gte" val="4">
                  <dgm:layoutNode name="spPost3">
                    <dgm:alg type="sp"/>
                    <dgm:shape xmlns:r="http://schemas.openxmlformats.org/officeDocument/2006/relationships" r:blip="">
                      <dgm:adjLst/>
                    </dgm:shape>
                  </dgm:layoutNode>
                </dgm:if>
                <dgm:else name="Name106"/>
              </dgm:choose>
            </dgm:if>
            <dgm:else name="Name107"/>
          </dgm:choose>
        </dgm:if>
        <dgm:if name="Name108" axis="self" ptType="node" func="pos" op="equ" val="4">
          <dgm:layoutNode name="parTx4"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09">
            <dgm:if name="Name110" axis="ch" ptType="node" func="cnt" op="gte" val="1">
              <dgm:layoutNode name="spPre4">
                <dgm:alg type="sp"/>
                <dgm:shape xmlns:r="http://schemas.openxmlformats.org/officeDocument/2006/relationships" r:blip="">
                  <dgm:adjLst/>
                </dgm:shape>
              </dgm:layoutNode>
              <dgm:layoutNode name="chLin4">
                <dgm:alg type="lin">
                  <dgm:param type="linDir" val="fromT"/>
                </dgm:alg>
                <dgm:shape xmlns:r="http://schemas.openxmlformats.org/officeDocument/2006/relationships" r:blip="">
                  <dgm:adjLst/>
                </dgm:shape>
                <dgm:presOf/>
                <dgm:constrLst>
                  <dgm:constr type="w" for="ch" forName="txAndLines4" refType="w" fact="0.77"/>
                  <dgm:constr type="w" for="ch" forName="top4" refType="w" refFor="ch" refForName="txAndLines4" fact="0.78"/>
                </dgm:constrLst>
                <dgm:forEach name="Name111" axis="ch">
                  <dgm:forEach name="Name112" axis="self" ptType="parTrans">
                    <dgm:layoutNode name="Name113" styleLbl="parChTrans1D1">
                      <dgm:choose name="Name114">
                        <dgm:if name="Name115" func="var" arg="dir" op="equ" val="norm">
                          <dgm:alg type="conn">
                            <dgm:param type="dim" val="1D"/>
                            <dgm:param type="begPts" val="midR"/>
                            <dgm:param type="endSty" val="noArr"/>
                            <dgm:param type="dstNode" val="anchor4"/>
                          </dgm:alg>
                        </dgm:if>
                        <dgm:else name="Name116">
                          <dgm:alg type="conn">
                            <dgm:param type="dim" val="1D"/>
                            <dgm:param type="begPts" val="midL"/>
                            <dgm:param type="endSty" val="noArr"/>
                            <dgm:param type="srcNode" val="parTx4"/>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17" axis="self" ptType="node">
                    <dgm:choose name="Name118">
                      <dgm:if name="Name119" axis="par ch" ptType="node node" func="cnt" op="equ" val="1">
                        <dgm:layoutNode name="top4">
                          <dgm:alg type="sp"/>
                          <dgm:shape xmlns:r="http://schemas.openxmlformats.org/officeDocument/2006/relationships" r:blip="">
                            <dgm:adjLst/>
                          </dgm:shape>
                          <dgm:constrLst>
                            <dgm:constr type="h" refType="w" fact="0.6"/>
                          </dgm:constrLst>
                        </dgm:layoutNode>
                      </dgm:if>
                      <dgm:else name="Name120"/>
                    </dgm:choose>
                    <dgm:layoutNode name="txAndLines4">
                      <dgm:choose name="Name121">
                        <dgm:if name="Name122" func="var" arg="dir" op="equ" val="norm">
                          <dgm:alg type="lin"/>
                        </dgm:if>
                        <dgm:else name="Name123">
                          <dgm:alg type="lin">
                            <dgm:param type="linDir" val="fromR"/>
                          </dgm:alg>
                        </dgm:else>
                      </dgm:choose>
                      <dgm:shape xmlns:r="http://schemas.openxmlformats.org/officeDocument/2006/relationships" r:blip="">
                        <dgm:adjLst/>
                      </dgm:shape>
                      <dgm:presOf/>
                      <dgm:choose name="Name124">
                        <dgm:if name="Name125" axis="root ch" ptType="all node" func="cnt" op="gte" val="5">
                          <dgm:constrLst>
                            <dgm:constr type="w" for="ch" forName="anchor4" refType="w"/>
                            <dgm:constr type="w" for="ch" forName="backup4" refType="w" fact="-1"/>
                            <dgm:constr type="w" for="ch" forName="preLine4" refType="w" fact="0.11"/>
                            <dgm:constr type="w" for="ch" forName="desTx4" refType="w" fact="0.78"/>
                            <dgm:constr type="w" for="ch" forName="postLine4" refType="w" fact="0.11"/>
                          </dgm:constrLst>
                        </dgm:if>
                        <dgm:else name="Name126">
                          <dgm:constrLst>
                            <dgm:constr type="w" for="ch" forName="anchor4" refType="w" fact="0.89"/>
                            <dgm:constr type="w" for="ch" forName="backup4" refType="w" fact="-0.89"/>
                            <dgm:constr type="w" for="ch" forName="preLine4" refType="w" fact="0.11"/>
                            <dgm:constr type="w" for="ch" forName="desTx4" refType="w" fact="0.78"/>
                          </dgm:constrLst>
                        </dgm:else>
                      </dgm:choose>
                      <dgm:layoutNode name="anchor4" moveWith="desTx4">
                        <dgm:alg type="sp"/>
                        <dgm:shape xmlns:r="http://schemas.openxmlformats.org/officeDocument/2006/relationships" r:blip="">
                          <dgm:adjLst/>
                        </dgm:shape>
                      </dgm:layoutNode>
                      <dgm:layoutNode name="backup4" moveWith="desTx4">
                        <dgm:alg type="sp"/>
                        <dgm:shape xmlns:r="http://schemas.openxmlformats.org/officeDocument/2006/relationships" r:blip="">
                          <dgm:adjLst/>
                        </dgm:shape>
                      </dgm:layoutNode>
                      <dgm:layoutNode name="preLine4" styleLbl="parChTrans1D1" moveWith="desTx4">
                        <dgm:alg type="sp"/>
                        <dgm:shape xmlns:r="http://schemas.openxmlformats.org/officeDocument/2006/relationships" type="line" r:blip="">
                          <dgm:adjLst/>
                        </dgm:shape>
                        <dgm:presOf/>
                      </dgm:layoutNode>
                      <dgm:layoutNode name="desTx4"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27">
                        <dgm:if name="Name128" axis="root ch" ptType="all node" func="cnt" op="gte" val="5">
                          <dgm:layoutNode name="postLine4" styleLbl="parChTrans1D1" moveWith="desTx4">
                            <dgm:alg type="sp"/>
                            <dgm:shape xmlns:r="http://schemas.openxmlformats.org/officeDocument/2006/relationships" type="line" r:blip="">
                              <dgm:adjLst/>
                            </dgm:shape>
                            <dgm:presOf/>
                          </dgm:layoutNode>
                        </dgm:if>
                        <dgm:else name="Name129"/>
                      </dgm:choose>
                    </dgm:layoutNode>
                  </dgm:forEach>
                  <dgm:choose name="Name130">
                    <dgm:if name="Name131" axis="root ch" ptType="all node" func="cnt" op="gte" val="5">
                      <dgm:forEach name="Name132" axis="self" ptType="parTrans">
                        <dgm:layoutNode name="Name133" styleLbl="parChTrans1D1">
                          <dgm:choose name="Name134">
                            <dgm:if name="Name135" func="var" arg="dir" op="equ" val="norm">
                              <dgm:alg type="conn">
                                <dgm:param type="dim" val="1D"/>
                                <dgm:param type="begPts" val="midL"/>
                                <dgm:param type="srcNode" val="parTx5"/>
                                <dgm:param type="endSty" val="noArr"/>
                                <dgm:param type="dstNode" val="anchor4"/>
                              </dgm:alg>
                            </dgm:if>
                            <dgm:else name="Name136">
                              <dgm:alg type="conn">
                                <dgm:param type="dim" val="1D"/>
                                <dgm:param type="begPts" val="midR"/>
                                <dgm:param type="endSty" val="noArr"/>
                                <dgm:param type="srcNode" val="parTx5"/>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37"/>
                  </dgm:choose>
                </dgm:forEach>
              </dgm:layoutNode>
              <dgm:choose name="Name138">
                <dgm:if name="Name139" axis="root ch" ptType="all node" func="cnt" op="gte" val="5">
                  <dgm:layoutNode name="spPost4">
                    <dgm:alg type="sp"/>
                    <dgm:shape xmlns:r="http://schemas.openxmlformats.org/officeDocument/2006/relationships" r:blip="">
                      <dgm:adjLst/>
                    </dgm:shape>
                  </dgm:layoutNode>
                </dgm:if>
                <dgm:else name="Name140"/>
              </dgm:choose>
            </dgm:if>
            <dgm:else name="Name141"/>
          </dgm:choose>
        </dgm:if>
        <dgm:if name="Name142" axis="self" ptType="node" func="pos" op="equ" val="5">
          <dgm:layoutNode name="parTx5"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43">
            <dgm:if name="Name144" axis="ch" ptType="node" func="cnt" op="gte" val="1">
              <dgm:layoutNode name="spPre5">
                <dgm:alg type="sp"/>
                <dgm:shape xmlns:r="http://schemas.openxmlformats.org/officeDocument/2006/relationships" r:blip="">
                  <dgm:adjLst/>
                </dgm:shape>
              </dgm:layoutNode>
              <dgm:layoutNode name="chLin5">
                <dgm:alg type="lin">
                  <dgm:param type="linDir" val="fromT"/>
                </dgm:alg>
                <dgm:shape xmlns:r="http://schemas.openxmlformats.org/officeDocument/2006/relationships" r:blip="">
                  <dgm:adjLst/>
                </dgm:shape>
                <dgm:presOf/>
                <dgm:constrLst>
                  <dgm:constr type="w" for="ch" forName="txAndLines5" refType="w" fact="0.77"/>
                  <dgm:constr type="w" for="ch" forName="top5" refType="w" refFor="ch" refForName="txAndLines5" fact="0.78"/>
                </dgm:constrLst>
                <dgm:forEach name="Name145" axis="ch">
                  <dgm:forEach name="Name146" axis="self" ptType="parTrans">
                    <dgm:layoutNode name="Name147" styleLbl="parChTrans1D1">
                      <dgm:choose name="Name148">
                        <dgm:if name="Name149" func="var" arg="dir" op="equ" val="norm">
                          <dgm:alg type="conn">
                            <dgm:param type="dim" val="1D"/>
                            <dgm:param type="begPts" val="midR"/>
                            <dgm:param type="endSty" val="noArr"/>
                            <dgm:param type="dstNode" val="anchor5"/>
                          </dgm:alg>
                        </dgm:if>
                        <dgm:else name="Name150">
                          <dgm:alg type="conn">
                            <dgm:param type="dim" val="1D"/>
                            <dgm:param type="begPts" val="midL"/>
                            <dgm:param type="endSty" val="noArr"/>
                            <dgm:param type="srcNode" val="parTx5"/>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1" axis="self" ptType="node">
                    <dgm:choose name="Name152">
                      <dgm:if name="Name153" axis="par ch" ptType="node node" func="cnt" op="equ" val="1">
                        <dgm:layoutNode name="top5">
                          <dgm:alg type="sp"/>
                          <dgm:shape xmlns:r="http://schemas.openxmlformats.org/officeDocument/2006/relationships" r:blip="">
                            <dgm:adjLst/>
                          </dgm:shape>
                          <dgm:constrLst>
                            <dgm:constr type="h" refType="w" fact="0.6"/>
                          </dgm:constrLst>
                        </dgm:layoutNode>
                      </dgm:if>
                      <dgm:else name="Name154"/>
                    </dgm:choose>
                    <dgm:layoutNode name="txAndLines5">
                      <dgm:choose name="Name155">
                        <dgm:if name="Name156" func="var" arg="dir" op="equ" val="norm">
                          <dgm:alg type="lin"/>
                        </dgm:if>
                        <dgm:else name="Name157">
                          <dgm:alg type="lin">
                            <dgm:param type="linDir" val="fromR"/>
                          </dgm:alg>
                        </dgm:else>
                      </dgm:choose>
                      <dgm:shape xmlns:r="http://schemas.openxmlformats.org/officeDocument/2006/relationships" r:blip="">
                        <dgm:adjLst/>
                      </dgm:shape>
                      <dgm:presOf/>
                      <dgm:choose name="Name158">
                        <dgm:if name="Name159" axis="root ch" ptType="all node" func="cnt" op="gte" val="6">
                          <dgm:constrLst>
                            <dgm:constr type="w" for="ch" forName="anchor5" refType="w"/>
                            <dgm:constr type="w" for="ch" forName="backup5" refType="w" fact="-1"/>
                            <dgm:constr type="w" for="ch" forName="preLine5" refType="w" fact="0.11"/>
                            <dgm:constr type="w" for="ch" forName="desTx5" refType="w" fact="0.78"/>
                            <dgm:constr type="w" for="ch" forName="postLine5" refType="w" fact="0.11"/>
                          </dgm:constrLst>
                        </dgm:if>
                        <dgm:else name="Name160">
                          <dgm:constrLst>
                            <dgm:constr type="w" for="ch" forName="anchor5" refType="w" fact="0.89"/>
                            <dgm:constr type="w" for="ch" forName="backup5" refType="w" fact="-0.89"/>
                            <dgm:constr type="w" for="ch" forName="preLine5" refType="w" fact="0.11"/>
                            <dgm:constr type="w" for="ch" forName="desTx5" refType="w" fact="0.78"/>
                          </dgm:constrLst>
                        </dgm:else>
                      </dgm:choose>
                      <dgm:layoutNode name="anchor5" moveWith="desTx5">
                        <dgm:alg type="sp"/>
                        <dgm:shape xmlns:r="http://schemas.openxmlformats.org/officeDocument/2006/relationships" r:blip="">
                          <dgm:adjLst/>
                        </dgm:shape>
                      </dgm:layoutNode>
                      <dgm:layoutNode name="backup5" moveWith="desTx5">
                        <dgm:alg type="sp"/>
                        <dgm:shape xmlns:r="http://schemas.openxmlformats.org/officeDocument/2006/relationships" r:blip="">
                          <dgm:adjLst/>
                        </dgm:shape>
                      </dgm:layoutNode>
                      <dgm:layoutNode name="preLine5" styleLbl="parChTrans1D1" moveWith="desTx5">
                        <dgm:alg type="sp"/>
                        <dgm:shape xmlns:r="http://schemas.openxmlformats.org/officeDocument/2006/relationships" type="line" r:blip="">
                          <dgm:adjLst/>
                        </dgm:shape>
                        <dgm:presOf/>
                      </dgm:layoutNode>
                      <dgm:layoutNode name="desTx5"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61">
                        <dgm:if name="Name162" axis="root ch" ptType="all node" func="cnt" op="gte" val="6">
                          <dgm:layoutNode name="postLine5" styleLbl="parChTrans1D1" moveWith="desTx5">
                            <dgm:alg type="sp"/>
                            <dgm:shape xmlns:r="http://schemas.openxmlformats.org/officeDocument/2006/relationships" type="line" r:blip="">
                              <dgm:adjLst/>
                            </dgm:shape>
                            <dgm:presOf/>
                          </dgm:layoutNode>
                        </dgm:if>
                        <dgm:else name="Name163"/>
                      </dgm:choose>
                    </dgm:layoutNode>
                  </dgm:forEach>
                  <dgm:choose name="Name164">
                    <dgm:if name="Name165" axis="root ch" ptType="all node" func="cnt" op="gte" val="6">
                      <dgm:forEach name="Name166" axis="self" ptType="parTrans">
                        <dgm:layoutNode name="Name167" styleLbl="parChTrans1D1">
                          <dgm:choose name="Name168">
                            <dgm:if name="Name169" func="var" arg="dir" op="equ" val="norm">
                              <dgm:alg type="conn">
                                <dgm:param type="dim" val="1D"/>
                                <dgm:param type="begPts" val="midL"/>
                                <dgm:param type="srcNode" val="parTx6"/>
                                <dgm:param type="endSty" val="noArr"/>
                                <dgm:param type="dstNode" val="anchor5"/>
                              </dgm:alg>
                            </dgm:if>
                            <dgm:else name="Name170">
                              <dgm:alg type="conn">
                                <dgm:param type="dim" val="1D"/>
                                <dgm:param type="begPts" val="midR"/>
                                <dgm:param type="endSty" val="noArr"/>
                                <dgm:param type="srcNode" val="parTx6"/>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71"/>
                  </dgm:choose>
                </dgm:forEach>
              </dgm:layoutNode>
              <dgm:choose name="Name172">
                <dgm:if name="Name173" axis="root ch" ptType="all node" func="cnt" op="gte" val="6">
                  <dgm:layoutNode name="spPost5">
                    <dgm:alg type="sp"/>
                    <dgm:shape xmlns:r="http://schemas.openxmlformats.org/officeDocument/2006/relationships" r:blip="">
                      <dgm:adjLst/>
                    </dgm:shape>
                  </dgm:layoutNode>
                </dgm:if>
                <dgm:else name="Name174"/>
              </dgm:choose>
            </dgm:if>
            <dgm:else name="Name175"/>
          </dgm:choose>
        </dgm:if>
        <dgm:if name="Name176" axis="self" ptType="node" func="pos" op="equ" val="6">
          <dgm:layoutNode name="parTx6"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77">
            <dgm:if name="Name178" axis="ch" ptType="node" func="cnt" op="gte" val="1">
              <dgm:layoutNode name="spPre6">
                <dgm:alg type="sp"/>
                <dgm:shape xmlns:r="http://schemas.openxmlformats.org/officeDocument/2006/relationships" r:blip="">
                  <dgm:adjLst/>
                </dgm:shape>
              </dgm:layoutNode>
              <dgm:layoutNode name="chLin6">
                <dgm:alg type="lin">
                  <dgm:param type="linDir" val="fromT"/>
                </dgm:alg>
                <dgm:shape xmlns:r="http://schemas.openxmlformats.org/officeDocument/2006/relationships" r:blip="">
                  <dgm:adjLst/>
                </dgm:shape>
                <dgm:presOf/>
                <dgm:constrLst>
                  <dgm:constr type="w" for="ch" forName="txAndLines6" refType="w" fact="0.77"/>
                  <dgm:constr type="w" for="ch" forName="top6" refType="w" refFor="ch" refForName="txAndLines6" fact="0.78"/>
                </dgm:constrLst>
                <dgm:forEach name="Name179" axis="ch">
                  <dgm:forEach name="Name180" axis="self" ptType="parTrans">
                    <dgm:layoutNode name="Name181" styleLbl="parChTrans1D1">
                      <dgm:choose name="Name182">
                        <dgm:if name="Name183" func="var" arg="dir" op="equ" val="norm">
                          <dgm:alg type="conn">
                            <dgm:param type="dim" val="1D"/>
                            <dgm:param type="begPts" val="midR"/>
                            <dgm:param type="endSty" val="noArr"/>
                            <dgm:param type="dstNode" val="anchor6"/>
                          </dgm:alg>
                        </dgm:if>
                        <dgm:else name="Name184">
                          <dgm:alg type="conn">
                            <dgm:param type="dim" val="1D"/>
                            <dgm:param type="begPts" val="midL"/>
                            <dgm:param type="endSty" val="noArr"/>
                            <dgm:param type="srcNode" val="parTx6"/>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85" axis="self" ptType="node">
                    <dgm:choose name="Name186">
                      <dgm:if name="Name187" axis="par ch" ptType="node node" func="cnt" op="equ" val="1">
                        <dgm:layoutNode name="top6">
                          <dgm:alg type="sp"/>
                          <dgm:shape xmlns:r="http://schemas.openxmlformats.org/officeDocument/2006/relationships" r:blip="">
                            <dgm:adjLst/>
                          </dgm:shape>
                          <dgm:constrLst>
                            <dgm:constr type="h" refType="w" fact="0.6"/>
                          </dgm:constrLst>
                        </dgm:layoutNode>
                      </dgm:if>
                      <dgm:else name="Name188"/>
                    </dgm:choose>
                    <dgm:layoutNode name="txAndLines6">
                      <dgm:choose name="Name189">
                        <dgm:if name="Name190" func="var" arg="dir" op="equ" val="norm">
                          <dgm:alg type="lin"/>
                        </dgm:if>
                        <dgm:else name="Name191">
                          <dgm:alg type="lin">
                            <dgm:param type="linDir" val="fromR"/>
                          </dgm:alg>
                        </dgm:else>
                      </dgm:choose>
                      <dgm:shape xmlns:r="http://schemas.openxmlformats.org/officeDocument/2006/relationships" r:blip="">
                        <dgm:adjLst/>
                      </dgm:shape>
                      <dgm:presOf/>
                      <dgm:choose name="Name192">
                        <dgm:if name="Name193" axis="root ch" ptType="all node" func="cnt" op="gte" val="7">
                          <dgm:constrLst>
                            <dgm:constr type="w" for="ch" forName="anchor6" refType="w"/>
                            <dgm:constr type="w" for="ch" forName="backup6" refType="w" fact="-1"/>
                            <dgm:constr type="w" for="ch" forName="preLine6" refType="w" fact="0.11"/>
                            <dgm:constr type="w" for="ch" forName="desTx6" refType="w" fact="0.78"/>
                            <dgm:constr type="w" for="ch" forName="postLine6" refType="w" fact="0.11"/>
                          </dgm:constrLst>
                        </dgm:if>
                        <dgm:else name="Name194">
                          <dgm:constrLst>
                            <dgm:constr type="w" for="ch" forName="anchor6" refType="w" fact="0.89"/>
                            <dgm:constr type="w" for="ch" forName="backup6" refType="w" fact="-0.89"/>
                            <dgm:constr type="w" for="ch" forName="preLine6" refType="w" fact="0.11"/>
                            <dgm:constr type="w" for="ch" forName="desTx6" refType="w" fact="0.78"/>
                          </dgm:constrLst>
                        </dgm:else>
                      </dgm:choose>
                      <dgm:layoutNode name="anchor6" moveWith="desTx6">
                        <dgm:alg type="sp"/>
                        <dgm:shape xmlns:r="http://schemas.openxmlformats.org/officeDocument/2006/relationships" r:blip="">
                          <dgm:adjLst/>
                        </dgm:shape>
                      </dgm:layoutNode>
                      <dgm:layoutNode name="backup6" moveWith="desTx6">
                        <dgm:alg type="sp"/>
                        <dgm:shape xmlns:r="http://schemas.openxmlformats.org/officeDocument/2006/relationships" r:blip="">
                          <dgm:adjLst/>
                        </dgm:shape>
                      </dgm:layoutNode>
                      <dgm:layoutNode name="preLine6" styleLbl="parChTrans1D1" moveWith="desTx6">
                        <dgm:alg type="sp"/>
                        <dgm:shape xmlns:r="http://schemas.openxmlformats.org/officeDocument/2006/relationships" type="line" r:blip="">
                          <dgm:adjLst/>
                        </dgm:shape>
                        <dgm:presOf/>
                      </dgm:layoutNode>
                      <dgm:layoutNode name="desTx6"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95">
                        <dgm:if name="Name196" axis="root ch" ptType="all node" func="cnt" op="gte" val="7">
                          <dgm:layoutNode name="postLine6" styleLbl="parChTrans1D1" moveWith="desTx6">
                            <dgm:alg type="sp"/>
                            <dgm:shape xmlns:r="http://schemas.openxmlformats.org/officeDocument/2006/relationships" type="line" r:blip="">
                              <dgm:adjLst/>
                            </dgm:shape>
                            <dgm:presOf/>
                          </dgm:layoutNode>
                        </dgm:if>
                        <dgm:else name="Name197"/>
                      </dgm:choose>
                    </dgm:layoutNode>
                  </dgm:forEach>
                  <dgm:choose name="Name198">
                    <dgm:if name="Name199" axis="root ch" ptType="all node" func="cnt" op="gte" val="7">
                      <dgm:forEach name="Name200" axis="self" ptType="parTrans">
                        <dgm:layoutNode name="Name201" styleLbl="parChTrans1D1">
                          <dgm:choose name="Name202">
                            <dgm:if name="Name203" func="var" arg="dir" op="equ" val="norm">
                              <dgm:alg type="conn">
                                <dgm:param type="dim" val="1D"/>
                                <dgm:param type="begPts" val="midL"/>
                                <dgm:param type="srcNode" val="parTx7"/>
                                <dgm:param type="endSty" val="noArr"/>
                                <dgm:param type="dstNode" val="anchor6"/>
                              </dgm:alg>
                            </dgm:if>
                            <dgm:else name="Name204">
                              <dgm:alg type="conn">
                                <dgm:param type="dim" val="1D"/>
                                <dgm:param type="begPts" val="midR"/>
                                <dgm:param type="endSty" val="noArr"/>
                                <dgm:param type="srcNode" val="parTx7"/>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205"/>
                  </dgm:choose>
                </dgm:forEach>
              </dgm:layoutNode>
              <dgm:choose name="Name206">
                <dgm:if name="Name207" axis="root ch" ptType="all node" func="cnt" op="gte" val="7">
                  <dgm:layoutNode name="spPost6">
                    <dgm:alg type="sp"/>
                    <dgm:shape xmlns:r="http://schemas.openxmlformats.org/officeDocument/2006/relationships" r:blip="">
                      <dgm:adjLst/>
                    </dgm:shape>
                  </dgm:layoutNode>
                </dgm:if>
                <dgm:else name="Name208"/>
              </dgm:choose>
            </dgm:if>
            <dgm:else name="Name209"/>
          </dgm:choose>
        </dgm:if>
        <dgm:if name="Name210" axis="self" ptType="node" func="pos" op="equ" val="7">
          <dgm:layoutNode name="parTx7"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211">
            <dgm:if name="Name212" axis="ch" ptType="node" func="cnt" op="gte" val="1">
              <dgm:layoutNode name="spPre7">
                <dgm:alg type="sp"/>
                <dgm:shape xmlns:r="http://schemas.openxmlformats.org/officeDocument/2006/relationships" r:blip="">
                  <dgm:adjLst/>
                </dgm:shape>
              </dgm:layoutNode>
              <dgm:layoutNode name="chLin7">
                <dgm:alg type="lin">
                  <dgm:param type="linDir" val="fromT"/>
                </dgm:alg>
                <dgm:shape xmlns:r="http://schemas.openxmlformats.org/officeDocument/2006/relationships" r:blip="">
                  <dgm:adjLst/>
                </dgm:shape>
                <dgm:presOf/>
                <dgm:constrLst>
                  <dgm:constr type="w" for="ch" forName="txAndLines7" refType="w" fact="0.77"/>
                  <dgm:constr type="w" for="ch" forName="top7" refType="w" refFor="ch" refForName="txAndLines7" fact="0.78"/>
                </dgm:constrLst>
                <dgm:forEach name="Name213" axis="ch">
                  <dgm:forEach name="Name214" axis="self" ptType="parTrans">
                    <dgm:layoutNode name="Name215" styleLbl="parChTrans1D1">
                      <dgm:choose name="Name216">
                        <dgm:if name="Name217" func="var" arg="dir" op="equ" val="norm">
                          <dgm:alg type="conn">
                            <dgm:param type="dim" val="1D"/>
                            <dgm:param type="begPts" val="midR"/>
                            <dgm:param type="endSty" val="noArr"/>
                            <dgm:param type="dstNode" val="anchor7"/>
                          </dgm:alg>
                        </dgm:if>
                        <dgm:else name="Name218">
                          <dgm:alg type="conn">
                            <dgm:param type="dim" val="1D"/>
                            <dgm:param type="begPts" val="midL"/>
                            <dgm:param type="endSty" val="noArr"/>
                            <dgm:param type="srcNode" val="parTx7"/>
                            <dgm:param type="dstNode" val="anchor7"/>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219" axis="self" ptType="node">
                    <dgm:choose name="Name220">
                      <dgm:if name="Name221" axis="par ch" ptType="node node" func="cnt" op="equ" val="1">
                        <dgm:layoutNode name="top7">
                          <dgm:alg type="sp"/>
                          <dgm:shape xmlns:r="http://schemas.openxmlformats.org/officeDocument/2006/relationships" r:blip="">
                            <dgm:adjLst/>
                          </dgm:shape>
                          <dgm:constrLst>
                            <dgm:constr type="h" refType="w" fact="0.6"/>
                          </dgm:constrLst>
                        </dgm:layoutNode>
                      </dgm:if>
                      <dgm:else name="Name222"/>
                    </dgm:choose>
                    <dgm:layoutNode name="txAndLines7">
                      <dgm:choose name="Name223">
                        <dgm:if name="Name224" func="var" arg="dir" op="equ" val="norm">
                          <dgm:alg type="lin"/>
                        </dgm:if>
                        <dgm:else name="Name225">
                          <dgm:alg type="lin">
                            <dgm:param type="linDir" val="fromR"/>
                          </dgm:alg>
                        </dgm:else>
                      </dgm:choose>
                      <dgm:shape xmlns:r="http://schemas.openxmlformats.org/officeDocument/2006/relationships" r:blip="">
                        <dgm:adjLst/>
                      </dgm:shape>
                      <dgm:presOf/>
                      <dgm:constrLst>
                        <dgm:constr type="w" for="ch" forName="anchor7" refType="w" fact="0.89"/>
                        <dgm:constr type="w" for="ch" forName="backup7" refType="w" fact="-0.89"/>
                        <dgm:constr type="w" for="ch" forName="preLine7" refType="w" fact="0.11"/>
                        <dgm:constr type="w" for="ch" forName="desTx7" refType="w" fact="0.78"/>
                      </dgm:constrLst>
                      <dgm:layoutNode name="anchor7" moveWith="desTx7">
                        <dgm:alg type="sp"/>
                        <dgm:shape xmlns:r="http://schemas.openxmlformats.org/officeDocument/2006/relationships" r:blip="">
                          <dgm:adjLst/>
                        </dgm:shape>
                      </dgm:layoutNode>
                      <dgm:layoutNode name="backup7" moveWith="desTx7">
                        <dgm:alg type="sp"/>
                        <dgm:shape xmlns:r="http://schemas.openxmlformats.org/officeDocument/2006/relationships" r:blip="">
                          <dgm:adjLst/>
                        </dgm:shape>
                      </dgm:layoutNode>
                      <dgm:layoutNode name="preLine7" styleLbl="parChTrans1D1" moveWith="desTx7">
                        <dgm:alg type="sp"/>
                        <dgm:shape xmlns:r="http://schemas.openxmlformats.org/officeDocument/2006/relationships" type="line" r:blip="">
                          <dgm:adjLst/>
                        </dgm:shape>
                        <dgm:presOf/>
                      </dgm:layoutNode>
                      <dgm:layoutNode name="desTx7"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layoutNode>
                  </dgm:forEach>
                </dgm:forEach>
              </dgm:layoutNode>
            </dgm:if>
            <dgm:else name="Name226"/>
          </dgm:choose>
        </dgm:if>
        <dgm:else name="Name227"/>
      </dgm:choose>
    </dgm:forEach>
  </dgm:layoutNode>
</dgm:layoutDef>
</file>

<file path=ppt/diagrams/layout7.xml><?xml version="1.0" encoding="utf-8"?>
<dgm:layoutDef xmlns:dgm="http://schemas.openxmlformats.org/drawingml/2006/diagram" xmlns:a="http://schemas.openxmlformats.org/drawingml/2006/main" uniqueId="urn:microsoft.com/office/officeart/2009/3/layout/SubStepProcess">
  <dgm:title val=""/>
  <dgm:desc val=""/>
  <dgm:catLst>
    <dgm:cat type="process" pri="12250"/>
  </dgm:catLst>
  <dgm:sampData>
    <dgm:dataModel>
      <dgm:ptLst>
        <dgm:pt modelId="0" type="doc"/>
        <dgm:pt modelId="1">
          <dgm:prSet phldr="1"/>
        </dgm:pt>
        <dgm:pt modelId="11">
          <dgm:prSet phldr="1"/>
        </dgm:pt>
        <dgm:pt modelId="12">
          <dgm:prSet phldr="1"/>
        </dgm:pt>
        <dgm:pt modelId="2">
          <dgm:prSet phldr="1"/>
        </dgm:pt>
        <dgm:pt modelId="3">
          <dgm:prSet phldr="1"/>
        </dgm:pt>
      </dgm:ptLst>
      <dgm:cxnLst>
        <dgm:cxn modelId="6" srcId="0" destId="1" srcOrd="0" destOrd="0"/>
        <dgm:cxn modelId="61" srcId="1" destId="11" srcOrd="0" destOrd="0"/>
        <dgm:cxn modelId="62" srcId="1" destId="12" srcOrd="1" destOrd="0"/>
        <dgm:cxn modelId="7" srcId="0" destId="2" srcOrd="0" destOrd="0"/>
        <dgm:cxn modelId="8" srcId="0" destId="3" srcOrd="0" destOrd="0"/>
      </dgm:cxnLst>
      <dgm:bg/>
      <dgm:whole/>
    </dgm:dataModel>
  </dgm:sampData>
  <dgm:styleData>
    <dgm:dataModel>
      <dgm:ptLst>
        <dgm:pt modelId="0" type="doc"/>
        <dgm:pt modelId="1">
          <dgm:prSet phldr="1"/>
        </dgm:pt>
        <dgm:pt modelId="11">
          <dgm:prSet phldr="1"/>
        </dgm:pt>
        <dgm:pt modelId="12">
          <dgm:prSet phldr="1"/>
        </dgm:pt>
        <dgm:pt modelId="2">
          <dgm:prSet phldr="1"/>
        </dgm:pt>
      </dgm:ptLst>
      <dgm:cxnLst>
        <dgm:cxn modelId="4" srcId="0" destId="1" srcOrd="0" destOrd="0"/>
        <dgm:cxn modelId="41" srcId="1" destId="11" srcOrd="0" destOrd="0"/>
        <dgm:cxn modelId="42" srcId="1" destId="12" srcOrd="1" destOrd="0"/>
        <dgm:cxn modelId="5" srcId="0" destId="2" srcOrd="0" destOrd="0"/>
      </dgm:cxnLst>
      <dgm:bg/>
      <dgm:whole/>
    </dgm:dataModel>
  </dgm:styleData>
  <dgm:clrData>
    <dgm:dataModel>
      <dgm:ptLst>
        <dgm:pt modelId="0" type="doc"/>
        <dgm:pt modelId="1">
          <dgm:prSet phldr="1"/>
        </dgm:pt>
        <dgm:pt modelId="11">
          <dgm:prSet phldr="1"/>
        </dgm:pt>
        <dgm:pt modelId="12">
          <dgm:prSet phldr="1"/>
        </dgm:pt>
        <dgm:pt modelId="2">
          <dgm:prSet phldr="1"/>
        </dgm:pt>
        <dgm:pt modelId="3">
          <dgm:prSet phldr="1"/>
        </dgm:pt>
        <dgm:pt modelId="4">
          <dgm:prSet phldr="1"/>
        </dgm:pt>
      </dgm:ptLst>
      <dgm:cxnLst>
        <dgm:cxn modelId="8" srcId="0" destId="1" srcOrd="0" destOrd="0"/>
        <dgm:cxn modelId="81" srcId="1" destId="11" srcOrd="0" destOrd="0"/>
        <dgm:cxn modelId="82" srcId="1" destId="12" srcOrd="1" destOrd="0"/>
        <dgm:cxn modelId="9" srcId="0" destId="2" srcOrd="0" destOrd="0"/>
        <dgm:cxn modelId="10" srcId="0" destId="3" srcOrd="0" destOrd="0"/>
        <dgm:cxn modelId="11" srcId="0" destId="4" srcOrd="0" destOrd="0"/>
      </dgm:cxnLst>
      <dgm:bg/>
      <dgm:whole/>
    </dgm:dataModel>
  </dgm:clrData>
  <dgm:layoutNode name="Name0">
    <dgm:varLst>
      <dgm:chMax val="7"/>
      <dgm:dir/>
      <dgm:animOne val="branch"/>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parTx1" refType="w"/>
      <dgm:constr type="w" for="ch" forName="chLin1" refType="w" refFor="ch" refForName="parTx1" fact="1.38"/>
      <dgm:constr type="h" for="ch" forName="chLin1" refType="h"/>
      <dgm:constr type="w" for="ch" forName="spPre1" refType="w" fact="0.27"/>
      <dgm:constr type="w" for="ch" forName="spPost1" refType="w" fact="0.27"/>
      <dgm:constr type="h" for="ch" forName="spPre1" refType="h"/>
      <dgm:constr type="h" for="ch" forName="spPost1" refType="h"/>
      <dgm:constr type="primFontSz" for="ch" forName="parTx1" val="65"/>
      <dgm:constr type="primFontSz" for="des" forName="desTx1" refType="primFontSz" refFor="ch" refForName="parTx1" fact="0.78"/>
      <dgm:constr type="primFontSz" for="des" forName="desTx1" op="equ"/>
      <dgm:constr type="w" for="ch" forName="parTx2" refType="w"/>
      <dgm:constr type="w" for="ch" forName="chLin2" refType="w" refFor="ch" refForName="parTx2" fact="1.38"/>
      <dgm:constr type="h" for="ch" forName="chLin2" refType="h"/>
      <dgm:constr type="w" for="ch" forName="spPre2" refType="w" fact="0.54"/>
      <dgm:constr type="w" for="ch" forName="spPost2" refType="w" fact="0.54"/>
      <dgm:constr type="h" for="ch" forName="spPre2" refType="h"/>
      <dgm:constr type="h" for="ch" forName="spPost2" refType="h"/>
      <dgm:constr type="primFontSz" for="ch" forName="parTx2" refType="primFontSz" refFor="ch" refForName="parTx1" op="equ"/>
      <dgm:constr type="primFontSz" for="des" forName="desTx2" refType="primFontSz" refFor="des" refForName="desTx1" op="equ"/>
      <dgm:constr type="w" for="ch" forName="parTx3" refType="w"/>
      <dgm:constr type="w" for="ch" forName="chLin3" refType="w" refFor="ch" refForName="parTx3" fact="1.38"/>
      <dgm:constr type="h" for="ch" forName="chLin3" refType="h"/>
      <dgm:constr type="w" for="ch" forName="spPre3" refType="w" fact="0.54"/>
      <dgm:constr type="w" for="ch" forName="spPost3" refType="w" fact="0.54"/>
      <dgm:constr type="h" for="ch" forName="spPre3" refType="h"/>
      <dgm:constr type="h" for="ch" forName="spPost3" refType="h"/>
      <dgm:constr type="primFontSz" for="ch" forName="parTx3" refType="primFontSz" refFor="ch" refForName="parTx1" op="equ"/>
      <dgm:constr type="primFontSz" for="des" forName="desTx3" refType="primFontSz" refFor="des" refForName="desTx1" op="equ"/>
      <dgm:constr type="w" for="ch" forName="parTx4" refType="w"/>
      <dgm:constr type="w" for="ch" forName="chLin4" refType="w" refFor="ch" refForName="parTx4" fact="1.38"/>
      <dgm:constr type="h" for="ch" forName="chLin4" refType="h"/>
      <dgm:constr type="w" for="ch" forName="spPre4" refType="w" fact="0.54"/>
      <dgm:constr type="w" for="ch" forName="spPost4" refType="w" fact="0.54"/>
      <dgm:constr type="h" for="ch" forName="spPre4" refType="h"/>
      <dgm:constr type="h" for="ch" forName="spPost4" refType="h"/>
      <dgm:constr type="primFontSz" for="ch" forName="parTx4" refType="primFontSz" refFor="ch" refForName="parTx1" op="equ"/>
      <dgm:constr type="primFontSz" for="des" forName="desTx4" refType="primFontSz" refFor="des" refForName="desTx1" op="equ"/>
      <dgm:constr type="w" for="ch" forName="parTx5" refType="w"/>
      <dgm:constr type="w" for="ch" forName="chLin5" refType="w" refFor="ch" refForName="parTx5" fact="1.38"/>
      <dgm:constr type="h" for="ch" forName="chLin5" refType="h"/>
      <dgm:constr type="w" for="ch" forName="spPre5" refType="w" fact="0.54"/>
      <dgm:constr type="w" for="ch" forName="spPost5" refType="w" fact="0.54"/>
      <dgm:constr type="h" for="ch" forName="spPre5" refType="h"/>
      <dgm:constr type="h" for="ch" forName="spPost5" refType="h"/>
      <dgm:constr type="primFontSz" for="ch" forName="parTx5" refType="primFontSz" refFor="ch" refForName="parTx1" op="equ"/>
      <dgm:constr type="primFontSz" for="des" forName="desTx5" refType="primFontSz" refFor="des" refForName="desTx1" op="equ"/>
      <dgm:constr type="w" for="ch" forName="parTx6" refType="w"/>
      <dgm:constr type="w" for="ch" forName="chLin6" refType="w" refFor="ch" refForName="parTx6" fact="1.38"/>
      <dgm:constr type="h" for="ch" forName="chLin6" refType="h"/>
      <dgm:constr type="w" for="ch" forName="spPre6" refType="w" fact="0.54"/>
      <dgm:constr type="w" for="ch" forName="spPost6" refType="w" fact="0.54"/>
      <dgm:constr type="h" for="ch" forName="spPre6" refType="h"/>
      <dgm:constr type="h" for="ch" forName="spPost6" refType="h"/>
      <dgm:constr type="primFontSz" for="ch" forName="parTx6" refType="primFontSz" refFor="ch" refForName="parTx1" op="equ"/>
      <dgm:constr type="primFontSz" for="des" forName="desTx6" refType="primFontSz" refFor="des" refForName="desTx1" op="equ"/>
      <dgm:constr type="w" for="ch" forName="parTx7" refType="w"/>
      <dgm:constr type="w" for="ch" forName="chLin7" refType="w" refFor="ch" refForName="parTx7" fact="1.38"/>
      <dgm:constr type="h" for="ch" forName="chLin7" refType="h"/>
      <dgm:constr type="w" for="ch" forName="spPre7" refType="w" fact="0.54"/>
      <dgm:constr type="w" for="ch" forName="spPost7" refType="w" fact="0.54"/>
      <dgm:constr type="h" for="ch" forName="spPre7" refType="h"/>
      <dgm:constr type="h" for="ch" forName="spPost7" refType="h"/>
      <dgm:constr type="primFontSz" for="ch" forName="parTx7" refType="primFontSz" refFor="ch" refForName="parTx1" op="equ"/>
      <dgm:constr type="primFontSz" for="des" forName="desTx7" refType="primFontSz" refFor="des" refForName="desTx1" op="equ"/>
    </dgm:constrLst>
    <dgm:forEach name="Name4" axis="ch" ptType="node">
      <dgm:choose name="Name5">
        <dgm:if name="Name6" axis="self" ptType="node" func="pos" op="equ" val="1">
          <dgm:layoutNode name="parTx1"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
            <dgm:if name="Name8" axis="ch" ptType="node" func="cnt" op="gte" val="1">
              <dgm:layoutNode name="spPre1">
                <dgm:alg type="sp"/>
                <dgm:shape xmlns:r="http://schemas.openxmlformats.org/officeDocument/2006/relationships" r:blip="">
                  <dgm:adjLst/>
                </dgm:shape>
              </dgm:layoutNode>
              <dgm:layoutNode name="chLin1">
                <dgm:alg type="lin">
                  <dgm:param type="linDir" val="fromT"/>
                </dgm:alg>
                <dgm:shape xmlns:r="http://schemas.openxmlformats.org/officeDocument/2006/relationships" r:blip="">
                  <dgm:adjLst/>
                </dgm:shape>
                <dgm:presOf/>
                <dgm:constrLst>
                  <dgm:constr type="w" for="ch" forName="txAndLines1" refType="w" fact="0.77"/>
                  <dgm:constr type="w" for="ch" forName="top1" refType="w" refFor="ch" refForName="txAndLines1" fact="0.78"/>
                </dgm:constrLst>
                <dgm:forEach name="Name9" axis="ch">
                  <dgm:forEach name="Name10" axis="self" ptType="parTrans">
                    <dgm:layoutNode name="Name11" styleLbl="parChTrans1D1">
                      <dgm:choose name="Name12">
                        <dgm:if name="Name13" func="var" arg="dir" op="equ" val="norm">
                          <dgm:alg type="conn">
                            <dgm:param type="dim" val="1D"/>
                            <dgm:param type="begPts" val="midR"/>
                            <dgm:param type="endSty" val="noArr"/>
                            <dgm:param type="dstNode" val="anchor1"/>
                          </dgm:alg>
                        </dgm:if>
                        <dgm:else name="Name14">
                          <dgm:alg type="conn">
                            <dgm:param type="dim" val="1D"/>
                            <dgm:param type="begPts" val="midL"/>
                            <dgm:param type="endSty" val="noArr"/>
                            <dgm:param type="srcNode" val="parTx1"/>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 axis="self" ptType="node">
                    <dgm:choose name="Name16">
                      <dgm:if name="Name17" axis="par ch" ptType="node node" func="cnt" op="equ" val="1">
                        <dgm:layoutNode name="top1">
                          <dgm:alg type="sp"/>
                          <dgm:shape xmlns:r="http://schemas.openxmlformats.org/officeDocument/2006/relationships" r:blip="">
                            <dgm:adjLst/>
                          </dgm:shape>
                          <dgm:constrLst>
                            <dgm:constr type="h" refType="w" fact="0.6"/>
                          </dgm:constrLst>
                        </dgm:layoutNode>
                      </dgm:if>
                      <dgm:else name="Name18"/>
                    </dgm:choose>
                    <dgm:layoutNode name="txAndLines1">
                      <dgm:choose name="Name19">
                        <dgm:if name="Name20" func="var" arg="dir" op="equ" val="norm">
                          <dgm:alg type="lin"/>
                        </dgm:if>
                        <dgm:else name="Name21">
                          <dgm:alg type="lin">
                            <dgm:param type="linDir" val="fromR"/>
                          </dgm:alg>
                        </dgm:else>
                      </dgm:choose>
                      <dgm:shape xmlns:r="http://schemas.openxmlformats.org/officeDocument/2006/relationships" r:blip="">
                        <dgm:adjLst/>
                      </dgm:shape>
                      <dgm:presOf/>
                      <dgm:choose name="Name22">
                        <dgm:if name="Name23" axis="root ch" ptType="all node" func="cnt" op="gte" val="2">
                          <dgm:constrLst>
                            <dgm:constr type="w" for="ch" forName="anchor1" refType="w"/>
                            <dgm:constr type="w" for="ch" forName="backup1" refType="w" fact="-1"/>
                            <dgm:constr type="w" for="ch" forName="preLine1" refType="w" fact="0.11"/>
                            <dgm:constr type="w" for="ch" forName="desTx1" refType="w" fact="0.78"/>
                            <dgm:constr type="w" for="ch" forName="postLine1" refType="w" fact="0.11"/>
                          </dgm:constrLst>
                        </dgm:if>
                        <dgm:else name="Name24">
                          <dgm:constrLst>
                            <dgm:constr type="w" for="ch" forName="anchor1" refType="w" fact="0.89"/>
                            <dgm:constr type="w" for="ch" forName="backup1" refType="w" fact="-0.89"/>
                            <dgm:constr type="w" for="ch" forName="preLine1" refType="w" fact="0.11"/>
                            <dgm:constr type="w" for="ch" forName="desTx1" refType="w" fact="0.78"/>
                          </dgm:constrLst>
                        </dgm:else>
                      </dgm:choose>
                      <dgm:layoutNode name="anchor1" moveWith="desTx1">
                        <dgm:alg type="sp"/>
                        <dgm:shape xmlns:r="http://schemas.openxmlformats.org/officeDocument/2006/relationships" r:blip="">
                          <dgm:adjLst/>
                        </dgm:shape>
                      </dgm:layoutNode>
                      <dgm:layoutNode name="backup1" moveWith="desTx1">
                        <dgm:alg type="sp"/>
                        <dgm:shape xmlns:r="http://schemas.openxmlformats.org/officeDocument/2006/relationships" r:blip="">
                          <dgm:adjLst/>
                        </dgm:shape>
                      </dgm:layoutNode>
                      <dgm:layoutNode name="preLine1" styleLbl="parChTrans1D1" moveWith="desTx1">
                        <dgm:alg type="sp"/>
                        <dgm:shape xmlns:r="http://schemas.openxmlformats.org/officeDocument/2006/relationships" type="line" r:blip="">
                          <dgm:adjLst/>
                        </dgm:shape>
                        <dgm:presOf/>
                      </dgm:layoutNode>
                      <dgm:layoutNode name="desTx1"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25">
                        <dgm:if name="Name26" axis="root ch" ptType="all node" func="cnt" op="gte" val="2">
                          <dgm:layoutNode name="postLine1" styleLbl="parChTrans1D1" moveWith="desTx1">
                            <dgm:alg type="sp"/>
                            <dgm:shape xmlns:r="http://schemas.openxmlformats.org/officeDocument/2006/relationships" type="line" r:blip="">
                              <dgm:adjLst/>
                            </dgm:shape>
                            <dgm:presOf/>
                          </dgm:layoutNode>
                        </dgm:if>
                        <dgm:else name="Name27"/>
                      </dgm:choose>
                    </dgm:layoutNode>
                  </dgm:forEach>
                  <dgm:choose name="Name28">
                    <dgm:if name="Name29" axis="root ch" ptType="all node" func="cnt" op="gte" val="2">
                      <dgm:forEach name="Name30" axis="self" ptType="parTrans">
                        <dgm:layoutNode name="Name31" styleLbl="parChTrans1D1">
                          <dgm:choose name="Name32">
                            <dgm:if name="Name33" func="var" arg="dir" op="equ" val="norm">
                              <dgm:alg type="conn">
                                <dgm:param type="dim" val="1D"/>
                                <dgm:param type="begPts" val="midL"/>
                                <dgm:param type="srcNode" val="parTx2"/>
                                <dgm:param type="endSty" val="noArr"/>
                                <dgm:param type="dstNode" val="anchor1"/>
                              </dgm:alg>
                            </dgm:if>
                            <dgm:else name="Name34">
                              <dgm:alg type="conn">
                                <dgm:param type="dim" val="1D"/>
                                <dgm:param type="begPts" val="midR"/>
                                <dgm:param type="endSty" val="noArr"/>
                                <dgm:param type="srcNode" val="parTx2"/>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35"/>
                  </dgm:choose>
                </dgm:forEach>
              </dgm:layoutNode>
              <dgm:choose name="Name36">
                <dgm:if name="Name37" axis="root ch" ptType="all node" func="cnt" op="gte" val="2">
                  <dgm:layoutNode name="spPost1">
                    <dgm:alg type="sp"/>
                    <dgm:shape xmlns:r="http://schemas.openxmlformats.org/officeDocument/2006/relationships" r:blip="">
                      <dgm:adjLst/>
                    </dgm:shape>
                  </dgm:layoutNode>
                </dgm:if>
                <dgm:else name="Name38"/>
              </dgm:choose>
            </dgm:if>
            <dgm:else name="Name39"/>
          </dgm:choose>
        </dgm:if>
        <dgm:if name="Name40" axis="self" ptType="node" func="pos" op="equ" val="2">
          <dgm:layoutNode name="parTx2"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41">
            <dgm:if name="Name42" axis="ch" ptType="node" func="cnt" op="gte" val="1">
              <dgm:layoutNode name="spPre2">
                <dgm:alg type="sp"/>
                <dgm:shape xmlns:r="http://schemas.openxmlformats.org/officeDocument/2006/relationships" r:blip="">
                  <dgm:adjLst/>
                </dgm:shape>
              </dgm:layoutNode>
              <dgm:layoutNode name="chLin2">
                <dgm:alg type="lin">
                  <dgm:param type="linDir" val="fromT"/>
                </dgm:alg>
                <dgm:shape xmlns:r="http://schemas.openxmlformats.org/officeDocument/2006/relationships" r:blip="">
                  <dgm:adjLst/>
                </dgm:shape>
                <dgm:presOf/>
                <dgm:constrLst>
                  <dgm:constr type="w" for="ch" forName="txAndLines2" refType="w" fact="0.77"/>
                  <dgm:constr type="w" for="ch" forName="top2" refType="w" refFor="ch" refForName="txAndLines2" fact="0.78"/>
                </dgm:constrLst>
                <dgm:forEach name="Name43" axis="ch">
                  <dgm:forEach name="Name44" axis="self" ptType="parTrans">
                    <dgm:layoutNode name="Name45" styleLbl="parChTrans1D1">
                      <dgm:choose name="Name46">
                        <dgm:if name="Name47" func="var" arg="dir" op="equ" val="norm">
                          <dgm:alg type="conn">
                            <dgm:param type="dim" val="1D"/>
                            <dgm:param type="begPts" val="midR"/>
                            <dgm:param type="endSty" val="noArr"/>
                            <dgm:param type="dstNode" val="anchor2"/>
                          </dgm:alg>
                        </dgm:if>
                        <dgm:else name="Name48">
                          <dgm:alg type="conn">
                            <dgm:param type="dim" val="1D"/>
                            <dgm:param type="begPts" val="midL"/>
                            <dgm:param type="endSty" val="noArr"/>
                            <dgm:param type="srcNode" val="parTx2"/>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49" axis="self" ptType="node">
                    <dgm:choose name="Name50">
                      <dgm:if name="Name51" axis="par ch" ptType="node node" func="cnt" op="equ" val="1">
                        <dgm:layoutNode name="top2">
                          <dgm:alg type="sp"/>
                          <dgm:shape xmlns:r="http://schemas.openxmlformats.org/officeDocument/2006/relationships" r:blip="">
                            <dgm:adjLst/>
                          </dgm:shape>
                          <dgm:constrLst>
                            <dgm:constr type="h" refType="w" fact="0.6"/>
                          </dgm:constrLst>
                        </dgm:layoutNode>
                      </dgm:if>
                      <dgm:else name="Name52"/>
                    </dgm:choose>
                    <dgm:layoutNode name="txAndLines2">
                      <dgm:choose name="Name53">
                        <dgm:if name="Name54" func="var" arg="dir" op="equ" val="norm">
                          <dgm:alg type="lin"/>
                        </dgm:if>
                        <dgm:else name="Name55">
                          <dgm:alg type="lin">
                            <dgm:param type="linDir" val="fromR"/>
                          </dgm:alg>
                        </dgm:else>
                      </dgm:choose>
                      <dgm:shape xmlns:r="http://schemas.openxmlformats.org/officeDocument/2006/relationships" r:blip="">
                        <dgm:adjLst/>
                      </dgm:shape>
                      <dgm:presOf/>
                      <dgm:choose name="Name56">
                        <dgm:if name="Name57" axis="root ch" ptType="all node" func="cnt" op="gte" val="3">
                          <dgm:constrLst>
                            <dgm:constr type="w" for="ch" forName="anchor2" refType="w"/>
                            <dgm:constr type="w" for="ch" forName="backup2" refType="w" fact="-1"/>
                            <dgm:constr type="w" for="ch" forName="preLine2" refType="w" fact="0.11"/>
                            <dgm:constr type="w" for="ch" forName="desTx2" refType="w" fact="0.78"/>
                            <dgm:constr type="w" for="ch" forName="postLine2" refType="w" fact="0.11"/>
                          </dgm:constrLst>
                        </dgm:if>
                        <dgm:else name="Name58">
                          <dgm:constrLst>
                            <dgm:constr type="w" for="ch" forName="anchor2" refType="w" fact="0.89"/>
                            <dgm:constr type="w" for="ch" forName="backup2" refType="w" fact="-0.89"/>
                            <dgm:constr type="w" for="ch" forName="preLine2" refType="w" fact="0.11"/>
                            <dgm:constr type="w" for="ch" forName="desTx2" refType="w" fact="0.78"/>
                          </dgm:constrLst>
                        </dgm:else>
                      </dgm:choose>
                      <dgm:layoutNode name="anchor2" moveWith="desTx2">
                        <dgm:alg type="sp"/>
                        <dgm:shape xmlns:r="http://schemas.openxmlformats.org/officeDocument/2006/relationships" r:blip="">
                          <dgm:adjLst/>
                        </dgm:shape>
                      </dgm:layoutNode>
                      <dgm:layoutNode name="backup2" moveWith="desTx2">
                        <dgm:alg type="sp"/>
                        <dgm:shape xmlns:r="http://schemas.openxmlformats.org/officeDocument/2006/relationships" r:blip="">
                          <dgm:adjLst/>
                        </dgm:shape>
                      </dgm:layoutNode>
                      <dgm:layoutNode name="preLine2" styleLbl="parChTrans1D1" moveWith="desTx2">
                        <dgm:alg type="sp"/>
                        <dgm:shape xmlns:r="http://schemas.openxmlformats.org/officeDocument/2006/relationships" type="line" r:blip="">
                          <dgm:adjLst/>
                        </dgm:shape>
                        <dgm:presOf/>
                      </dgm:layoutNode>
                      <dgm:layoutNode name="desTx2"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59">
                        <dgm:if name="Name60" axis="root ch" ptType="all node" func="cnt" op="gte" val="3">
                          <dgm:layoutNode name="postLine2" styleLbl="parChTrans1D1" moveWith="desTx2">
                            <dgm:alg type="sp"/>
                            <dgm:shape xmlns:r="http://schemas.openxmlformats.org/officeDocument/2006/relationships" type="line" r:blip="">
                              <dgm:adjLst/>
                            </dgm:shape>
                            <dgm:presOf/>
                          </dgm:layoutNode>
                        </dgm:if>
                        <dgm:else name="Name61"/>
                      </dgm:choose>
                    </dgm:layoutNode>
                  </dgm:forEach>
                  <dgm:choose name="Name62">
                    <dgm:if name="Name63" axis="root ch" ptType="all node" func="cnt" op="gte" val="3">
                      <dgm:forEach name="Name64" axis="self" ptType="parTrans">
                        <dgm:layoutNode name="Name65" styleLbl="parChTrans1D1">
                          <dgm:choose name="Name66">
                            <dgm:if name="Name67" func="var" arg="dir" op="equ" val="norm">
                              <dgm:alg type="conn">
                                <dgm:param type="dim" val="1D"/>
                                <dgm:param type="begPts" val="midL"/>
                                <dgm:param type="srcNode" val="parTx3"/>
                                <dgm:param type="endSty" val="noArr"/>
                                <dgm:param type="dstNode" val="anchor2"/>
                              </dgm:alg>
                            </dgm:if>
                            <dgm:else name="Name68">
                              <dgm:alg type="conn">
                                <dgm:param type="dim" val="1D"/>
                                <dgm:param type="begPts" val="midR"/>
                                <dgm:param type="endSty" val="noArr"/>
                                <dgm:param type="srcNode" val="parTx3"/>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69"/>
                  </dgm:choose>
                </dgm:forEach>
              </dgm:layoutNode>
              <dgm:choose name="Name70">
                <dgm:if name="Name71" axis="root ch" ptType="all node" func="cnt" op="gte" val="3">
                  <dgm:layoutNode name="spPost2">
                    <dgm:alg type="sp"/>
                    <dgm:shape xmlns:r="http://schemas.openxmlformats.org/officeDocument/2006/relationships" r:blip="">
                      <dgm:adjLst/>
                    </dgm:shape>
                  </dgm:layoutNode>
                </dgm:if>
                <dgm:else name="Name72"/>
              </dgm:choose>
            </dgm:if>
            <dgm:else name="Name73"/>
          </dgm:choose>
        </dgm:if>
        <dgm:if name="Name74" axis="self" ptType="node" func="pos" op="equ" val="3">
          <dgm:layoutNode name="parTx3"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5">
            <dgm:if name="Name76" axis="ch" ptType="node" func="cnt" op="gte" val="1">
              <dgm:layoutNode name="spPre3">
                <dgm:alg type="sp"/>
                <dgm:shape xmlns:r="http://schemas.openxmlformats.org/officeDocument/2006/relationships" r:blip="">
                  <dgm:adjLst/>
                </dgm:shape>
              </dgm:layoutNode>
              <dgm:layoutNode name="chLin3">
                <dgm:alg type="lin">
                  <dgm:param type="linDir" val="fromT"/>
                </dgm:alg>
                <dgm:shape xmlns:r="http://schemas.openxmlformats.org/officeDocument/2006/relationships" r:blip="">
                  <dgm:adjLst/>
                </dgm:shape>
                <dgm:presOf/>
                <dgm:constrLst>
                  <dgm:constr type="w" for="ch" forName="txAndLines3" refType="w" fact="0.77"/>
                  <dgm:constr type="w" for="ch" forName="top3" refType="w" refFor="ch" refForName="txAndLines3" fact="0.78"/>
                </dgm:constrLst>
                <dgm:forEach name="Name77" axis="ch">
                  <dgm:forEach name="Name78" axis="self" ptType="parTrans">
                    <dgm:layoutNode name="Name79" styleLbl="parChTrans1D1">
                      <dgm:choose name="Name80">
                        <dgm:if name="Name81" func="var" arg="dir" op="equ" val="norm">
                          <dgm:alg type="conn">
                            <dgm:param type="dim" val="1D"/>
                            <dgm:param type="begPts" val="midR"/>
                            <dgm:param type="endSty" val="noArr"/>
                            <dgm:param type="dstNode" val="anchor3"/>
                          </dgm:alg>
                        </dgm:if>
                        <dgm:else name="Name82">
                          <dgm:alg type="conn">
                            <dgm:param type="dim" val="1D"/>
                            <dgm:param type="begPts" val="midL"/>
                            <dgm:param type="endSty" val="noArr"/>
                            <dgm:param type="srcNode" val="parTx3"/>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83" axis="self" ptType="node">
                    <dgm:choose name="Name84">
                      <dgm:if name="Name85" axis="par ch" ptType="node node" func="cnt" op="equ" val="1">
                        <dgm:layoutNode name="top3">
                          <dgm:alg type="sp"/>
                          <dgm:shape xmlns:r="http://schemas.openxmlformats.org/officeDocument/2006/relationships" r:blip="">
                            <dgm:adjLst/>
                          </dgm:shape>
                          <dgm:constrLst>
                            <dgm:constr type="h" refType="w" fact="0.6"/>
                          </dgm:constrLst>
                        </dgm:layoutNode>
                      </dgm:if>
                      <dgm:else name="Name86"/>
                    </dgm:choose>
                    <dgm:layoutNode name="txAndLines3">
                      <dgm:choose name="Name87">
                        <dgm:if name="Name88" func="var" arg="dir" op="equ" val="norm">
                          <dgm:alg type="lin"/>
                        </dgm:if>
                        <dgm:else name="Name89">
                          <dgm:alg type="lin">
                            <dgm:param type="linDir" val="fromR"/>
                          </dgm:alg>
                        </dgm:else>
                      </dgm:choose>
                      <dgm:shape xmlns:r="http://schemas.openxmlformats.org/officeDocument/2006/relationships" r:blip="">
                        <dgm:adjLst/>
                      </dgm:shape>
                      <dgm:presOf/>
                      <dgm:choose name="Name90">
                        <dgm:if name="Name91" axis="root ch" ptType="all node" func="cnt" op="gte" val="4">
                          <dgm:constrLst>
                            <dgm:constr type="w" for="ch" forName="anchor3" refType="w"/>
                            <dgm:constr type="w" for="ch" forName="backup3" refType="w" fact="-1"/>
                            <dgm:constr type="w" for="ch" forName="preLine3" refType="w" fact="0.11"/>
                            <dgm:constr type="w" for="ch" forName="desTx3" refType="w" fact="0.78"/>
                            <dgm:constr type="w" for="ch" forName="postLine3" refType="w" fact="0.11"/>
                          </dgm:constrLst>
                        </dgm:if>
                        <dgm:else name="Name92">
                          <dgm:constrLst>
                            <dgm:constr type="w" for="ch" forName="anchor3" refType="w" fact="0.89"/>
                            <dgm:constr type="w" for="ch" forName="backup3" refType="w" fact="-0.89"/>
                            <dgm:constr type="w" for="ch" forName="preLine3" refType="w" fact="0.11"/>
                            <dgm:constr type="w" for="ch" forName="desTx3" refType="w" fact="0.78"/>
                          </dgm:constrLst>
                        </dgm:else>
                      </dgm:choose>
                      <dgm:layoutNode name="anchor3" moveWith="desTx3">
                        <dgm:alg type="sp"/>
                        <dgm:shape xmlns:r="http://schemas.openxmlformats.org/officeDocument/2006/relationships" r:blip="">
                          <dgm:adjLst/>
                        </dgm:shape>
                      </dgm:layoutNode>
                      <dgm:layoutNode name="backup3" moveWith="desTx3">
                        <dgm:alg type="sp"/>
                        <dgm:shape xmlns:r="http://schemas.openxmlformats.org/officeDocument/2006/relationships" r:blip="">
                          <dgm:adjLst/>
                        </dgm:shape>
                      </dgm:layoutNode>
                      <dgm:layoutNode name="preLine3" styleLbl="parChTrans1D1" moveWith="desTx3">
                        <dgm:alg type="sp"/>
                        <dgm:shape xmlns:r="http://schemas.openxmlformats.org/officeDocument/2006/relationships" type="line" r:blip="">
                          <dgm:adjLst/>
                        </dgm:shape>
                        <dgm:presOf/>
                      </dgm:layoutNode>
                      <dgm:layoutNode name="desTx3"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93">
                        <dgm:if name="Name94" axis="root ch" ptType="all node" func="cnt" op="gte" val="4">
                          <dgm:layoutNode name="postLine3" styleLbl="parChTrans1D1" moveWith="desTx3">
                            <dgm:alg type="sp"/>
                            <dgm:shape xmlns:r="http://schemas.openxmlformats.org/officeDocument/2006/relationships" type="line" r:blip="">
                              <dgm:adjLst/>
                            </dgm:shape>
                            <dgm:presOf/>
                          </dgm:layoutNode>
                        </dgm:if>
                        <dgm:else name="Name95"/>
                      </dgm:choose>
                    </dgm:layoutNode>
                  </dgm:forEach>
                  <dgm:choose name="Name96">
                    <dgm:if name="Name97" axis="root ch" ptType="all node" func="cnt" op="gte" val="4">
                      <dgm:forEach name="Name98" axis="self" ptType="parTrans">
                        <dgm:layoutNode name="Name99" styleLbl="parChTrans1D1">
                          <dgm:choose name="Name100">
                            <dgm:if name="Name101" func="var" arg="dir" op="equ" val="norm">
                              <dgm:alg type="conn">
                                <dgm:param type="dim" val="1D"/>
                                <dgm:param type="begPts" val="midL"/>
                                <dgm:param type="srcNode" val="parTx4"/>
                                <dgm:param type="endSty" val="noArr"/>
                                <dgm:param type="dstNode" val="anchor3"/>
                              </dgm:alg>
                            </dgm:if>
                            <dgm:else name="Name102">
                              <dgm:alg type="conn">
                                <dgm:param type="dim" val="1D"/>
                                <dgm:param type="begPts" val="midR"/>
                                <dgm:param type="endSty" val="noArr"/>
                                <dgm:param type="srcNode" val="parTx4"/>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03"/>
                  </dgm:choose>
                </dgm:forEach>
              </dgm:layoutNode>
              <dgm:choose name="Name104">
                <dgm:if name="Name105" axis="root ch" ptType="all node" func="cnt" op="gte" val="4">
                  <dgm:layoutNode name="spPost3">
                    <dgm:alg type="sp"/>
                    <dgm:shape xmlns:r="http://schemas.openxmlformats.org/officeDocument/2006/relationships" r:blip="">
                      <dgm:adjLst/>
                    </dgm:shape>
                  </dgm:layoutNode>
                </dgm:if>
                <dgm:else name="Name106"/>
              </dgm:choose>
            </dgm:if>
            <dgm:else name="Name107"/>
          </dgm:choose>
        </dgm:if>
        <dgm:if name="Name108" axis="self" ptType="node" func="pos" op="equ" val="4">
          <dgm:layoutNode name="parTx4"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09">
            <dgm:if name="Name110" axis="ch" ptType="node" func="cnt" op="gte" val="1">
              <dgm:layoutNode name="spPre4">
                <dgm:alg type="sp"/>
                <dgm:shape xmlns:r="http://schemas.openxmlformats.org/officeDocument/2006/relationships" r:blip="">
                  <dgm:adjLst/>
                </dgm:shape>
              </dgm:layoutNode>
              <dgm:layoutNode name="chLin4">
                <dgm:alg type="lin">
                  <dgm:param type="linDir" val="fromT"/>
                </dgm:alg>
                <dgm:shape xmlns:r="http://schemas.openxmlformats.org/officeDocument/2006/relationships" r:blip="">
                  <dgm:adjLst/>
                </dgm:shape>
                <dgm:presOf/>
                <dgm:constrLst>
                  <dgm:constr type="w" for="ch" forName="txAndLines4" refType="w" fact="0.77"/>
                  <dgm:constr type="w" for="ch" forName="top4" refType="w" refFor="ch" refForName="txAndLines4" fact="0.78"/>
                </dgm:constrLst>
                <dgm:forEach name="Name111" axis="ch">
                  <dgm:forEach name="Name112" axis="self" ptType="parTrans">
                    <dgm:layoutNode name="Name113" styleLbl="parChTrans1D1">
                      <dgm:choose name="Name114">
                        <dgm:if name="Name115" func="var" arg="dir" op="equ" val="norm">
                          <dgm:alg type="conn">
                            <dgm:param type="dim" val="1D"/>
                            <dgm:param type="begPts" val="midR"/>
                            <dgm:param type="endSty" val="noArr"/>
                            <dgm:param type="dstNode" val="anchor4"/>
                          </dgm:alg>
                        </dgm:if>
                        <dgm:else name="Name116">
                          <dgm:alg type="conn">
                            <dgm:param type="dim" val="1D"/>
                            <dgm:param type="begPts" val="midL"/>
                            <dgm:param type="endSty" val="noArr"/>
                            <dgm:param type="srcNode" val="parTx4"/>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17" axis="self" ptType="node">
                    <dgm:choose name="Name118">
                      <dgm:if name="Name119" axis="par ch" ptType="node node" func="cnt" op="equ" val="1">
                        <dgm:layoutNode name="top4">
                          <dgm:alg type="sp"/>
                          <dgm:shape xmlns:r="http://schemas.openxmlformats.org/officeDocument/2006/relationships" r:blip="">
                            <dgm:adjLst/>
                          </dgm:shape>
                          <dgm:constrLst>
                            <dgm:constr type="h" refType="w" fact="0.6"/>
                          </dgm:constrLst>
                        </dgm:layoutNode>
                      </dgm:if>
                      <dgm:else name="Name120"/>
                    </dgm:choose>
                    <dgm:layoutNode name="txAndLines4">
                      <dgm:choose name="Name121">
                        <dgm:if name="Name122" func="var" arg="dir" op="equ" val="norm">
                          <dgm:alg type="lin"/>
                        </dgm:if>
                        <dgm:else name="Name123">
                          <dgm:alg type="lin">
                            <dgm:param type="linDir" val="fromR"/>
                          </dgm:alg>
                        </dgm:else>
                      </dgm:choose>
                      <dgm:shape xmlns:r="http://schemas.openxmlformats.org/officeDocument/2006/relationships" r:blip="">
                        <dgm:adjLst/>
                      </dgm:shape>
                      <dgm:presOf/>
                      <dgm:choose name="Name124">
                        <dgm:if name="Name125" axis="root ch" ptType="all node" func="cnt" op="gte" val="5">
                          <dgm:constrLst>
                            <dgm:constr type="w" for="ch" forName="anchor4" refType="w"/>
                            <dgm:constr type="w" for="ch" forName="backup4" refType="w" fact="-1"/>
                            <dgm:constr type="w" for="ch" forName="preLine4" refType="w" fact="0.11"/>
                            <dgm:constr type="w" for="ch" forName="desTx4" refType="w" fact="0.78"/>
                            <dgm:constr type="w" for="ch" forName="postLine4" refType="w" fact="0.11"/>
                          </dgm:constrLst>
                        </dgm:if>
                        <dgm:else name="Name126">
                          <dgm:constrLst>
                            <dgm:constr type="w" for="ch" forName="anchor4" refType="w" fact="0.89"/>
                            <dgm:constr type="w" for="ch" forName="backup4" refType="w" fact="-0.89"/>
                            <dgm:constr type="w" for="ch" forName="preLine4" refType="w" fact="0.11"/>
                            <dgm:constr type="w" for="ch" forName="desTx4" refType="w" fact="0.78"/>
                          </dgm:constrLst>
                        </dgm:else>
                      </dgm:choose>
                      <dgm:layoutNode name="anchor4" moveWith="desTx4">
                        <dgm:alg type="sp"/>
                        <dgm:shape xmlns:r="http://schemas.openxmlformats.org/officeDocument/2006/relationships" r:blip="">
                          <dgm:adjLst/>
                        </dgm:shape>
                      </dgm:layoutNode>
                      <dgm:layoutNode name="backup4" moveWith="desTx4">
                        <dgm:alg type="sp"/>
                        <dgm:shape xmlns:r="http://schemas.openxmlformats.org/officeDocument/2006/relationships" r:blip="">
                          <dgm:adjLst/>
                        </dgm:shape>
                      </dgm:layoutNode>
                      <dgm:layoutNode name="preLine4" styleLbl="parChTrans1D1" moveWith="desTx4">
                        <dgm:alg type="sp"/>
                        <dgm:shape xmlns:r="http://schemas.openxmlformats.org/officeDocument/2006/relationships" type="line" r:blip="">
                          <dgm:adjLst/>
                        </dgm:shape>
                        <dgm:presOf/>
                      </dgm:layoutNode>
                      <dgm:layoutNode name="desTx4"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27">
                        <dgm:if name="Name128" axis="root ch" ptType="all node" func="cnt" op="gte" val="5">
                          <dgm:layoutNode name="postLine4" styleLbl="parChTrans1D1" moveWith="desTx4">
                            <dgm:alg type="sp"/>
                            <dgm:shape xmlns:r="http://schemas.openxmlformats.org/officeDocument/2006/relationships" type="line" r:blip="">
                              <dgm:adjLst/>
                            </dgm:shape>
                            <dgm:presOf/>
                          </dgm:layoutNode>
                        </dgm:if>
                        <dgm:else name="Name129"/>
                      </dgm:choose>
                    </dgm:layoutNode>
                  </dgm:forEach>
                  <dgm:choose name="Name130">
                    <dgm:if name="Name131" axis="root ch" ptType="all node" func="cnt" op="gte" val="5">
                      <dgm:forEach name="Name132" axis="self" ptType="parTrans">
                        <dgm:layoutNode name="Name133" styleLbl="parChTrans1D1">
                          <dgm:choose name="Name134">
                            <dgm:if name="Name135" func="var" arg="dir" op="equ" val="norm">
                              <dgm:alg type="conn">
                                <dgm:param type="dim" val="1D"/>
                                <dgm:param type="begPts" val="midL"/>
                                <dgm:param type="srcNode" val="parTx5"/>
                                <dgm:param type="endSty" val="noArr"/>
                                <dgm:param type="dstNode" val="anchor4"/>
                              </dgm:alg>
                            </dgm:if>
                            <dgm:else name="Name136">
                              <dgm:alg type="conn">
                                <dgm:param type="dim" val="1D"/>
                                <dgm:param type="begPts" val="midR"/>
                                <dgm:param type="endSty" val="noArr"/>
                                <dgm:param type="srcNode" val="parTx5"/>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37"/>
                  </dgm:choose>
                </dgm:forEach>
              </dgm:layoutNode>
              <dgm:choose name="Name138">
                <dgm:if name="Name139" axis="root ch" ptType="all node" func="cnt" op="gte" val="5">
                  <dgm:layoutNode name="spPost4">
                    <dgm:alg type="sp"/>
                    <dgm:shape xmlns:r="http://schemas.openxmlformats.org/officeDocument/2006/relationships" r:blip="">
                      <dgm:adjLst/>
                    </dgm:shape>
                  </dgm:layoutNode>
                </dgm:if>
                <dgm:else name="Name140"/>
              </dgm:choose>
            </dgm:if>
            <dgm:else name="Name141"/>
          </dgm:choose>
        </dgm:if>
        <dgm:if name="Name142" axis="self" ptType="node" func="pos" op="equ" val="5">
          <dgm:layoutNode name="parTx5"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43">
            <dgm:if name="Name144" axis="ch" ptType="node" func="cnt" op="gte" val="1">
              <dgm:layoutNode name="spPre5">
                <dgm:alg type="sp"/>
                <dgm:shape xmlns:r="http://schemas.openxmlformats.org/officeDocument/2006/relationships" r:blip="">
                  <dgm:adjLst/>
                </dgm:shape>
              </dgm:layoutNode>
              <dgm:layoutNode name="chLin5">
                <dgm:alg type="lin">
                  <dgm:param type="linDir" val="fromT"/>
                </dgm:alg>
                <dgm:shape xmlns:r="http://schemas.openxmlformats.org/officeDocument/2006/relationships" r:blip="">
                  <dgm:adjLst/>
                </dgm:shape>
                <dgm:presOf/>
                <dgm:constrLst>
                  <dgm:constr type="w" for="ch" forName="txAndLines5" refType="w" fact="0.77"/>
                  <dgm:constr type="w" for="ch" forName="top5" refType="w" refFor="ch" refForName="txAndLines5" fact="0.78"/>
                </dgm:constrLst>
                <dgm:forEach name="Name145" axis="ch">
                  <dgm:forEach name="Name146" axis="self" ptType="parTrans">
                    <dgm:layoutNode name="Name147" styleLbl="parChTrans1D1">
                      <dgm:choose name="Name148">
                        <dgm:if name="Name149" func="var" arg="dir" op="equ" val="norm">
                          <dgm:alg type="conn">
                            <dgm:param type="dim" val="1D"/>
                            <dgm:param type="begPts" val="midR"/>
                            <dgm:param type="endSty" val="noArr"/>
                            <dgm:param type="dstNode" val="anchor5"/>
                          </dgm:alg>
                        </dgm:if>
                        <dgm:else name="Name150">
                          <dgm:alg type="conn">
                            <dgm:param type="dim" val="1D"/>
                            <dgm:param type="begPts" val="midL"/>
                            <dgm:param type="endSty" val="noArr"/>
                            <dgm:param type="srcNode" val="parTx5"/>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1" axis="self" ptType="node">
                    <dgm:choose name="Name152">
                      <dgm:if name="Name153" axis="par ch" ptType="node node" func="cnt" op="equ" val="1">
                        <dgm:layoutNode name="top5">
                          <dgm:alg type="sp"/>
                          <dgm:shape xmlns:r="http://schemas.openxmlformats.org/officeDocument/2006/relationships" r:blip="">
                            <dgm:adjLst/>
                          </dgm:shape>
                          <dgm:constrLst>
                            <dgm:constr type="h" refType="w" fact="0.6"/>
                          </dgm:constrLst>
                        </dgm:layoutNode>
                      </dgm:if>
                      <dgm:else name="Name154"/>
                    </dgm:choose>
                    <dgm:layoutNode name="txAndLines5">
                      <dgm:choose name="Name155">
                        <dgm:if name="Name156" func="var" arg="dir" op="equ" val="norm">
                          <dgm:alg type="lin"/>
                        </dgm:if>
                        <dgm:else name="Name157">
                          <dgm:alg type="lin">
                            <dgm:param type="linDir" val="fromR"/>
                          </dgm:alg>
                        </dgm:else>
                      </dgm:choose>
                      <dgm:shape xmlns:r="http://schemas.openxmlformats.org/officeDocument/2006/relationships" r:blip="">
                        <dgm:adjLst/>
                      </dgm:shape>
                      <dgm:presOf/>
                      <dgm:choose name="Name158">
                        <dgm:if name="Name159" axis="root ch" ptType="all node" func="cnt" op="gte" val="6">
                          <dgm:constrLst>
                            <dgm:constr type="w" for="ch" forName="anchor5" refType="w"/>
                            <dgm:constr type="w" for="ch" forName="backup5" refType="w" fact="-1"/>
                            <dgm:constr type="w" for="ch" forName="preLine5" refType="w" fact="0.11"/>
                            <dgm:constr type="w" for="ch" forName="desTx5" refType="w" fact="0.78"/>
                            <dgm:constr type="w" for="ch" forName="postLine5" refType="w" fact="0.11"/>
                          </dgm:constrLst>
                        </dgm:if>
                        <dgm:else name="Name160">
                          <dgm:constrLst>
                            <dgm:constr type="w" for="ch" forName="anchor5" refType="w" fact="0.89"/>
                            <dgm:constr type="w" for="ch" forName="backup5" refType="w" fact="-0.89"/>
                            <dgm:constr type="w" for="ch" forName="preLine5" refType="w" fact="0.11"/>
                            <dgm:constr type="w" for="ch" forName="desTx5" refType="w" fact="0.78"/>
                          </dgm:constrLst>
                        </dgm:else>
                      </dgm:choose>
                      <dgm:layoutNode name="anchor5" moveWith="desTx5">
                        <dgm:alg type="sp"/>
                        <dgm:shape xmlns:r="http://schemas.openxmlformats.org/officeDocument/2006/relationships" r:blip="">
                          <dgm:adjLst/>
                        </dgm:shape>
                      </dgm:layoutNode>
                      <dgm:layoutNode name="backup5" moveWith="desTx5">
                        <dgm:alg type="sp"/>
                        <dgm:shape xmlns:r="http://schemas.openxmlformats.org/officeDocument/2006/relationships" r:blip="">
                          <dgm:adjLst/>
                        </dgm:shape>
                      </dgm:layoutNode>
                      <dgm:layoutNode name="preLine5" styleLbl="parChTrans1D1" moveWith="desTx5">
                        <dgm:alg type="sp"/>
                        <dgm:shape xmlns:r="http://schemas.openxmlformats.org/officeDocument/2006/relationships" type="line" r:blip="">
                          <dgm:adjLst/>
                        </dgm:shape>
                        <dgm:presOf/>
                      </dgm:layoutNode>
                      <dgm:layoutNode name="desTx5"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61">
                        <dgm:if name="Name162" axis="root ch" ptType="all node" func="cnt" op="gte" val="6">
                          <dgm:layoutNode name="postLine5" styleLbl="parChTrans1D1" moveWith="desTx5">
                            <dgm:alg type="sp"/>
                            <dgm:shape xmlns:r="http://schemas.openxmlformats.org/officeDocument/2006/relationships" type="line" r:blip="">
                              <dgm:adjLst/>
                            </dgm:shape>
                            <dgm:presOf/>
                          </dgm:layoutNode>
                        </dgm:if>
                        <dgm:else name="Name163"/>
                      </dgm:choose>
                    </dgm:layoutNode>
                  </dgm:forEach>
                  <dgm:choose name="Name164">
                    <dgm:if name="Name165" axis="root ch" ptType="all node" func="cnt" op="gte" val="6">
                      <dgm:forEach name="Name166" axis="self" ptType="parTrans">
                        <dgm:layoutNode name="Name167" styleLbl="parChTrans1D1">
                          <dgm:choose name="Name168">
                            <dgm:if name="Name169" func="var" arg="dir" op="equ" val="norm">
                              <dgm:alg type="conn">
                                <dgm:param type="dim" val="1D"/>
                                <dgm:param type="begPts" val="midL"/>
                                <dgm:param type="srcNode" val="parTx6"/>
                                <dgm:param type="endSty" val="noArr"/>
                                <dgm:param type="dstNode" val="anchor5"/>
                              </dgm:alg>
                            </dgm:if>
                            <dgm:else name="Name170">
                              <dgm:alg type="conn">
                                <dgm:param type="dim" val="1D"/>
                                <dgm:param type="begPts" val="midR"/>
                                <dgm:param type="endSty" val="noArr"/>
                                <dgm:param type="srcNode" val="parTx6"/>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71"/>
                  </dgm:choose>
                </dgm:forEach>
              </dgm:layoutNode>
              <dgm:choose name="Name172">
                <dgm:if name="Name173" axis="root ch" ptType="all node" func="cnt" op="gte" val="6">
                  <dgm:layoutNode name="spPost5">
                    <dgm:alg type="sp"/>
                    <dgm:shape xmlns:r="http://schemas.openxmlformats.org/officeDocument/2006/relationships" r:blip="">
                      <dgm:adjLst/>
                    </dgm:shape>
                  </dgm:layoutNode>
                </dgm:if>
                <dgm:else name="Name174"/>
              </dgm:choose>
            </dgm:if>
            <dgm:else name="Name175"/>
          </dgm:choose>
        </dgm:if>
        <dgm:if name="Name176" axis="self" ptType="node" func="pos" op="equ" val="6">
          <dgm:layoutNode name="parTx6"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77">
            <dgm:if name="Name178" axis="ch" ptType="node" func="cnt" op="gte" val="1">
              <dgm:layoutNode name="spPre6">
                <dgm:alg type="sp"/>
                <dgm:shape xmlns:r="http://schemas.openxmlformats.org/officeDocument/2006/relationships" r:blip="">
                  <dgm:adjLst/>
                </dgm:shape>
              </dgm:layoutNode>
              <dgm:layoutNode name="chLin6">
                <dgm:alg type="lin">
                  <dgm:param type="linDir" val="fromT"/>
                </dgm:alg>
                <dgm:shape xmlns:r="http://schemas.openxmlformats.org/officeDocument/2006/relationships" r:blip="">
                  <dgm:adjLst/>
                </dgm:shape>
                <dgm:presOf/>
                <dgm:constrLst>
                  <dgm:constr type="w" for="ch" forName="txAndLines6" refType="w" fact="0.77"/>
                  <dgm:constr type="w" for="ch" forName="top6" refType="w" refFor="ch" refForName="txAndLines6" fact="0.78"/>
                </dgm:constrLst>
                <dgm:forEach name="Name179" axis="ch">
                  <dgm:forEach name="Name180" axis="self" ptType="parTrans">
                    <dgm:layoutNode name="Name181" styleLbl="parChTrans1D1">
                      <dgm:choose name="Name182">
                        <dgm:if name="Name183" func="var" arg="dir" op="equ" val="norm">
                          <dgm:alg type="conn">
                            <dgm:param type="dim" val="1D"/>
                            <dgm:param type="begPts" val="midR"/>
                            <dgm:param type="endSty" val="noArr"/>
                            <dgm:param type="dstNode" val="anchor6"/>
                          </dgm:alg>
                        </dgm:if>
                        <dgm:else name="Name184">
                          <dgm:alg type="conn">
                            <dgm:param type="dim" val="1D"/>
                            <dgm:param type="begPts" val="midL"/>
                            <dgm:param type="endSty" val="noArr"/>
                            <dgm:param type="srcNode" val="parTx6"/>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85" axis="self" ptType="node">
                    <dgm:choose name="Name186">
                      <dgm:if name="Name187" axis="par ch" ptType="node node" func="cnt" op="equ" val="1">
                        <dgm:layoutNode name="top6">
                          <dgm:alg type="sp"/>
                          <dgm:shape xmlns:r="http://schemas.openxmlformats.org/officeDocument/2006/relationships" r:blip="">
                            <dgm:adjLst/>
                          </dgm:shape>
                          <dgm:constrLst>
                            <dgm:constr type="h" refType="w" fact="0.6"/>
                          </dgm:constrLst>
                        </dgm:layoutNode>
                      </dgm:if>
                      <dgm:else name="Name188"/>
                    </dgm:choose>
                    <dgm:layoutNode name="txAndLines6">
                      <dgm:choose name="Name189">
                        <dgm:if name="Name190" func="var" arg="dir" op="equ" val="norm">
                          <dgm:alg type="lin"/>
                        </dgm:if>
                        <dgm:else name="Name191">
                          <dgm:alg type="lin">
                            <dgm:param type="linDir" val="fromR"/>
                          </dgm:alg>
                        </dgm:else>
                      </dgm:choose>
                      <dgm:shape xmlns:r="http://schemas.openxmlformats.org/officeDocument/2006/relationships" r:blip="">
                        <dgm:adjLst/>
                      </dgm:shape>
                      <dgm:presOf/>
                      <dgm:choose name="Name192">
                        <dgm:if name="Name193" axis="root ch" ptType="all node" func="cnt" op="gte" val="7">
                          <dgm:constrLst>
                            <dgm:constr type="w" for="ch" forName="anchor6" refType="w"/>
                            <dgm:constr type="w" for="ch" forName="backup6" refType="w" fact="-1"/>
                            <dgm:constr type="w" for="ch" forName="preLine6" refType="w" fact="0.11"/>
                            <dgm:constr type="w" for="ch" forName="desTx6" refType="w" fact="0.78"/>
                            <dgm:constr type="w" for="ch" forName="postLine6" refType="w" fact="0.11"/>
                          </dgm:constrLst>
                        </dgm:if>
                        <dgm:else name="Name194">
                          <dgm:constrLst>
                            <dgm:constr type="w" for="ch" forName="anchor6" refType="w" fact="0.89"/>
                            <dgm:constr type="w" for="ch" forName="backup6" refType="w" fact="-0.89"/>
                            <dgm:constr type="w" for="ch" forName="preLine6" refType="w" fact="0.11"/>
                            <dgm:constr type="w" for="ch" forName="desTx6" refType="w" fact="0.78"/>
                          </dgm:constrLst>
                        </dgm:else>
                      </dgm:choose>
                      <dgm:layoutNode name="anchor6" moveWith="desTx6">
                        <dgm:alg type="sp"/>
                        <dgm:shape xmlns:r="http://schemas.openxmlformats.org/officeDocument/2006/relationships" r:blip="">
                          <dgm:adjLst/>
                        </dgm:shape>
                      </dgm:layoutNode>
                      <dgm:layoutNode name="backup6" moveWith="desTx6">
                        <dgm:alg type="sp"/>
                        <dgm:shape xmlns:r="http://schemas.openxmlformats.org/officeDocument/2006/relationships" r:blip="">
                          <dgm:adjLst/>
                        </dgm:shape>
                      </dgm:layoutNode>
                      <dgm:layoutNode name="preLine6" styleLbl="parChTrans1D1" moveWith="desTx6">
                        <dgm:alg type="sp"/>
                        <dgm:shape xmlns:r="http://schemas.openxmlformats.org/officeDocument/2006/relationships" type="line" r:blip="">
                          <dgm:adjLst/>
                        </dgm:shape>
                        <dgm:presOf/>
                      </dgm:layoutNode>
                      <dgm:layoutNode name="desTx6"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95">
                        <dgm:if name="Name196" axis="root ch" ptType="all node" func="cnt" op="gte" val="7">
                          <dgm:layoutNode name="postLine6" styleLbl="parChTrans1D1" moveWith="desTx6">
                            <dgm:alg type="sp"/>
                            <dgm:shape xmlns:r="http://schemas.openxmlformats.org/officeDocument/2006/relationships" type="line" r:blip="">
                              <dgm:adjLst/>
                            </dgm:shape>
                            <dgm:presOf/>
                          </dgm:layoutNode>
                        </dgm:if>
                        <dgm:else name="Name197"/>
                      </dgm:choose>
                    </dgm:layoutNode>
                  </dgm:forEach>
                  <dgm:choose name="Name198">
                    <dgm:if name="Name199" axis="root ch" ptType="all node" func="cnt" op="gte" val="7">
                      <dgm:forEach name="Name200" axis="self" ptType="parTrans">
                        <dgm:layoutNode name="Name201" styleLbl="parChTrans1D1">
                          <dgm:choose name="Name202">
                            <dgm:if name="Name203" func="var" arg="dir" op="equ" val="norm">
                              <dgm:alg type="conn">
                                <dgm:param type="dim" val="1D"/>
                                <dgm:param type="begPts" val="midL"/>
                                <dgm:param type="srcNode" val="parTx7"/>
                                <dgm:param type="endSty" val="noArr"/>
                                <dgm:param type="dstNode" val="anchor6"/>
                              </dgm:alg>
                            </dgm:if>
                            <dgm:else name="Name204">
                              <dgm:alg type="conn">
                                <dgm:param type="dim" val="1D"/>
                                <dgm:param type="begPts" val="midR"/>
                                <dgm:param type="endSty" val="noArr"/>
                                <dgm:param type="srcNode" val="parTx7"/>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205"/>
                  </dgm:choose>
                </dgm:forEach>
              </dgm:layoutNode>
              <dgm:choose name="Name206">
                <dgm:if name="Name207" axis="root ch" ptType="all node" func="cnt" op="gte" val="7">
                  <dgm:layoutNode name="spPost6">
                    <dgm:alg type="sp"/>
                    <dgm:shape xmlns:r="http://schemas.openxmlformats.org/officeDocument/2006/relationships" r:blip="">
                      <dgm:adjLst/>
                    </dgm:shape>
                  </dgm:layoutNode>
                </dgm:if>
                <dgm:else name="Name208"/>
              </dgm:choose>
            </dgm:if>
            <dgm:else name="Name209"/>
          </dgm:choose>
        </dgm:if>
        <dgm:if name="Name210" axis="self" ptType="node" func="pos" op="equ" val="7">
          <dgm:layoutNode name="parTx7"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211">
            <dgm:if name="Name212" axis="ch" ptType="node" func="cnt" op="gte" val="1">
              <dgm:layoutNode name="spPre7">
                <dgm:alg type="sp"/>
                <dgm:shape xmlns:r="http://schemas.openxmlformats.org/officeDocument/2006/relationships" r:blip="">
                  <dgm:adjLst/>
                </dgm:shape>
              </dgm:layoutNode>
              <dgm:layoutNode name="chLin7">
                <dgm:alg type="lin">
                  <dgm:param type="linDir" val="fromT"/>
                </dgm:alg>
                <dgm:shape xmlns:r="http://schemas.openxmlformats.org/officeDocument/2006/relationships" r:blip="">
                  <dgm:adjLst/>
                </dgm:shape>
                <dgm:presOf/>
                <dgm:constrLst>
                  <dgm:constr type="w" for="ch" forName="txAndLines7" refType="w" fact="0.77"/>
                  <dgm:constr type="w" for="ch" forName="top7" refType="w" refFor="ch" refForName="txAndLines7" fact="0.78"/>
                </dgm:constrLst>
                <dgm:forEach name="Name213" axis="ch">
                  <dgm:forEach name="Name214" axis="self" ptType="parTrans">
                    <dgm:layoutNode name="Name215" styleLbl="parChTrans1D1">
                      <dgm:choose name="Name216">
                        <dgm:if name="Name217" func="var" arg="dir" op="equ" val="norm">
                          <dgm:alg type="conn">
                            <dgm:param type="dim" val="1D"/>
                            <dgm:param type="begPts" val="midR"/>
                            <dgm:param type="endSty" val="noArr"/>
                            <dgm:param type="dstNode" val="anchor7"/>
                          </dgm:alg>
                        </dgm:if>
                        <dgm:else name="Name218">
                          <dgm:alg type="conn">
                            <dgm:param type="dim" val="1D"/>
                            <dgm:param type="begPts" val="midL"/>
                            <dgm:param type="endSty" val="noArr"/>
                            <dgm:param type="srcNode" val="parTx7"/>
                            <dgm:param type="dstNode" val="anchor7"/>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219" axis="self" ptType="node">
                    <dgm:choose name="Name220">
                      <dgm:if name="Name221" axis="par ch" ptType="node node" func="cnt" op="equ" val="1">
                        <dgm:layoutNode name="top7">
                          <dgm:alg type="sp"/>
                          <dgm:shape xmlns:r="http://schemas.openxmlformats.org/officeDocument/2006/relationships" r:blip="">
                            <dgm:adjLst/>
                          </dgm:shape>
                          <dgm:constrLst>
                            <dgm:constr type="h" refType="w" fact="0.6"/>
                          </dgm:constrLst>
                        </dgm:layoutNode>
                      </dgm:if>
                      <dgm:else name="Name222"/>
                    </dgm:choose>
                    <dgm:layoutNode name="txAndLines7">
                      <dgm:choose name="Name223">
                        <dgm:if name="Name224" func="var" arg="dir" op="equ" val="norm">
                          <dgm:alg type="lin"/>
                        </dgm:if>
                        <dgm:else name="Name225">
                          <dgm:alg type="lin">
                            <dgm:param type="linDir" val="fromR"/>
                          </dgm:alg>
                        </dgm:else>
                      </dgm:choose>
                      <dgm:shape xmlns:r="http://schemas.openxmlformats.org/officeDocument/2006/relationships" r:blip="">
                        <dgm:adjLst/>
                      </dgm:shape>
                      <dgm:presOf/>
                      <dgm:constrLst>
                        <dgm:constr type="w" for="ch" forName="anchor7" refType="w" fact="0.89"/>
                        <dgm:constr type="w" for="ch" forName="backup7" refType="w" fact="-0.89"/>
                        <dgm:constr type="w" for="ch" forName="preLine7" refType="w" fact="0.11"/>
                        <dgm:constr type="w" for="ch" forName="desTx7" refType="w" fact="0.78"/>
                      </dgm:constrLst>
                      <dgm:layoutNode name="anchor7" moveWith="desTx7">
                        <dgm:alg type="sp"/>
                        <dgm:shape xmlns:r="http://schemas.openxmlformats.org/officeDocument/2006/relationships" r:blip="">
                          <dgm:adjLst/>
                        </dgm:shape>
                      </dgm:layoutNode>
                      <dgm:layoutNode name="backup7" moveWith="desTx7">
                        <dgm:alg type="sp"/>
                        <dgm:shape xmlns:r="http://schemas.openxmlformats.org/officeDocument/2006/relationships" r:blip="">
                          <dgm:adjLst/>
                        </dgm:shape>
                      </dgm:layoutNode>
                      <dgm:layoutNode name="preLine7" styleLbl="parChTrans1D1" moveWith="desTx7">
                        <dgm:alg type="sp"/>
                        <dgm:shape xmlns:r="http://schemas.openxmlformats.org/officeDocument/2006/relationships" type="line" r:blip="">
                          <dgm:adjLst/>
                        </dgm:shape>
                        <dgm:presOf/>
                      </dgm:layoutNode>
                      <dgm:layoutNode name="desTx7"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layoutNode>
                  </dgm:forEach>
                </dgm:forEach>
              </dgm:layoutNode>
            </dgm:if>
            <dgm:else name="Name226"/>
          </dgm:choose>
        </dgm:if>
        <dgm:else name="Name227"/>
      </dgm:choose>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9/3/layout/SubStepProcess">
  <dgm:title val=""/>
  <dgm:desc val=""/>
  <dgm:catLst>
    <dgm:cat type="process" pri="12250"/>
  </dgm:catLst>
  <dgm:sampData>
    <dgm:dataModel>
      <dgm:ptLst>
        <dgm:pt modelId="0" type="doc"/>
        <dgm:pt modelId="1">
          <dgm:prSet phldr="1"/>
        </dgm:pt>
        <dgm:pt modelId="11">
          <dgm:prSet phldr="1"/>
        </dgm:pt>
        <dgm:pt modelId="12">
          <dgm:prSet phldr="1"/>
        </dgm:pt>
        <dgm:pt modelId="2">
          <dgm:prSet phldr="1"/>
        </dgm:pt>
        <dgm:pt modelId="3">
          <dgm:prSet phldr="1"/>
        </dgm:pt>
      </dgm:ptLst>
      <dgm:cxnLst>
        <dgm:cxn modelId="6" srcId="0" destId="1" srcOrd="0" destOrd="0"/>
        <dgm:cxn modelId="61" srcId="1" destId="11" srcOrd="0" destOrd="0"/>
        <dgm:cxn modelId="62" srcId="1" destId="12" srcOrd="1" destOrd="0"/>
        <dgm:cxn modelId="7" srcId="0" destId="2" srcOrd="0" destOrd="0"/>
        <dgm:cxn modelId="8" srcId="0" destId="3" srcOrd="0" destOrd="0"/>
      </dgm:cxnLst>
      <dgm:bg/>
      <dgm:whole/>
    </dgm:dataModel>
  </dgm:sampData>
  <dgm:styleData>
    <dgm:dataModel>
      <dgm:ptLst>
        <dgm:pt modelId="0" type="doc"/>
        <dgm:pt modelId="1">
          <dgm:prSet phldr="1"/>
        </dgm:pt>
        <dgm:pt modelId="11">
          <dgm:prSet phldr="1"/>
        </dgm:pt>
        <dgm:pt modelId="12">
          <dgm:prSet phldr="1"/>
        </dgm:pt>
        <dgm:pt modelId="2">
          <dgm:prSet phldr="1"/>
        </dgm:pt>
      </dgm:ptLst>
      <dgm:cxnLst>
        <dgm:cxn modelId="4" srcId="0" destId="1" srcOrd="0" destOrd="0"/>
        <dgm:cxn modelId="41" srcId="1" destId="11" srcOrd="0" destOrd="0"/>
        <dgm:cxn modelId="42" srcId="1" destId="12" srcOrd="1" destOrd="0"/>
        <dgm:cxn modelId="5" srcId="0" destId="2" srcOrd="0" destOrd="0"/>
      </dgm:cxnLst>
      <dgm:bg/>
      <dgm:whole/>
    </dgm:dataModel>
  </dgm:styleData>
  <dgm:clrData>
    <dgm:dataModel>
      <dgm:ptLst>
        <dgm:pt modelId="0" type="doc"/>
        <dgm:pt modelId="1">
          <dgm:prSet phldr="1"/>
        </dgm:pt>
        <dgm:pt modelId="11">
          <dgm:prSet phldr="1"/>
        </dgm:pt>
        <dgm:pt modelId="12">
          <dgm:prSet phldr="1"/>
        </dgm:pt>
        <dgm:pt modelId="2">
          <dgm:prSet phldr="1"/>
        </dgm:pt>
        <dgm:pt modelId="3">
          <dgm:prSet phldr="1"/>
        </dgm:pt>
        <dgm:pt modelId="4">
          <dgm:prSet phldr="1"/>
        </dgm:pt>
      </dgm:ptLst>
      <dgm:cxnLst>
        <dgm:cxn modelId="8" srcId="0" destId="1" srcOrd="0" destOrd="0"/>
        <dgm:cxn modelId="81" srcId="1" destId="11" srcOrd="0" destOrd="0"/>
        <dgm:cxn modelId="82" srcId="1" destId="12" srcOrd="1" destOrd="0"/>
        <dgm:cxn modelId="9" srcId="0" destId="2" srcOrd="0" destOrd="0"/>
        <dgm:cxn modelId="10" srcId="0" destId="3" srcOrd="0" destOrd="0"/>
        <dgm:cxn modelId="11" srcId="0" destId="4" srcOrd="0" destOrd="0"/>
      </dgm:cxnLst>
      <dgm:bg/>
      <dgm:whole/>
    </dgm:dataModel>
  </dgm:clrData>
  <dgm:layoutNode name="Name0">
    <dgm:varLst>
      <dgm:chMax val="7"/>
      <dgm:dir/>
      <dgm:animOne val="branch"/>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parTx1" refType="w"/>
      <dgm:constr type="w" for="ch" forName="chLin1" refType="w" refFor="ch" refForName="parTx1" fact="1.38"/>
      <dgm:constr type="h" for="ch" forName="chLin1" refType="h"/>
      <dgm:constr type="w" for="ch" forName="spPre1" refType="w" fact="0.27"/>
      <dgm:constr type="w" for="ch" forName="spPost1" refType="w" fact="0.27"/>
      <dgm:constr type="h" for="ch" forName="spPre1" refType="h"/>
      <dgm:constr type="h" for="ch" forName="spPost1" refType="h"/>
      <dgm:constr type="primFontSz" for="ch" forName="parTx1" val="65"/>
      <dgm:constr type="primFontSz" for="des" forName="desTx1" refType="primFontSz" refFor="ch" refForName="parTx1" fact="0.78"/>
      <dgm:constr type="primFontSz" for="des" forName="desTx1" op="equ"/>
      <dgm:constr type="w" for="ch" forName="parTx2" refType="w"/>
      <dgm:constr type="w" for="ch" forName="chLin2" refType="w" refFor="ch" refForName="parTx2" fact="1.38"/>
      <dgm:constr type="h" for="ch" forName="chLin2" refType="h"/>
      <dgm:constr type="w" for="ch" forName="spPre2" refType="w" fact="0.54"/>
      <dgm:constr type="w" for="ch" forName="spPost2" refType="w" fact="0.54"/>
      <dgm:constr type="h" for="ch" forName="spPre2" refType="h"/>
      <dgm:constr type="h" for="ch" forName="spPost2" refType="h"/>
      <dgm:constr type="primFontSz" for="ch" forName="parTx2" refType="primFontSz" refFor="ch" refForName="parTx1" op="equ"/>
      <dgm:constr type="primFontSz" for="des" forName="desTx2" refType="primFontSz" refFor="des" refForName="desTx1" op="equ"/>
      <dgm:constr type="w" for="ch" forName="parTx3" refType="w"/>
      <dgm:constr type="w" for="ch" forName="chLin3" refType="w" refFor="ch" refForName="parTx3" fact="1.38"/>
      <dgm:constr type="h" for="ch" forName="chLin3" refType="h"/>
      <dgm:constr type="w" for="ch" forName="spPre3" refType="w" fact="0.54"/>
      <dgm:constr type="w" for="ch" forName="spPost3" refType="w" fact="0.54"/>
      <dgm:constr type="h" for="ch" forName="spPre3" refType="h"/>
      <dgm:constr type="h" for="ch" forName="spPost3" refType="h"/>
      <dgm:constr type="primFontSz" for="ch" forName="parTx3" refType="primFontSz" refFor="ch" refForName="parTx1" op="equ"/>
      <dgm:constr type="primFontSz" for="des" forName="desTx3" refType="primFontSz" refFor="des" refForName="desTx1" op="equ"/>
      <dgm:constr type="w" for="ch" forName="parTx4" refType="w"/>
      <dgm:constr type="w" for="ch" forName="chLin4" refType="w" refFor="ch" refForName="parTx4" fact="1.38"/>
      <dgm:constr type="h" for="ch" forName="chLin4" refType="h"/>
      <dgm:constr type="w" for="ch" forName="spPre4" refType="w" fact="0.54"/>
      <dgm:constr type="w" for="ch" forName="spPost4" refType="w" fact="0.54"/>
      <dgm:constr type="h" for="ch" forName="spPre4" refType="h"/>
      <dgm:constr type="h" for="ch" forName="spPost4" refType="h"/>
      <dgm:constr type="primFontSz" for="ch" forName="parTx4" refType="primFontSz" refFor="ch" refForName="parTx1" op="equ"/>
      <dgm:constr type="primFontSz" for="des" forName="desTx4" refType="primFontSz" refFor="des" refForName="desTx1" op="equ"/>
      <dgm:constr type="w" for="ch" forName="parTx5" refType="w"/>
      <dgm:constr type="w" for="ch" forName="chLin5" refType="w" refFor="ch" refForName="parTx5" fact="1.38"/>
      <dgm:constr type="h" for="ch" forName="chLin5" refType="h"/>
      <dgm:constr type="w" for="ch" forName="spPre5" refType="w" fact="0.54"/>
      <dgm:constr type="w" for="ch" forName="spPost5" refType="w" fact="0.54"/>
      <dgm:constr type="h" for="ch" forName="spPre5" refType="h"/>
      <dgm:constr type="h" for="ch" forName="spPost5" refType="h"/>
      <dgm:constr type="primFontSz" for="ch" forName="parTx5" refType="primFontSz" refFor="ch" refForName="parTx1" op="equ"/>
      <dgm:constr type="primFontSz" for="des" forName="desTx5" refType="primFontSz" refFor="des" refForName="desTx1" op="equ"/>
      <dgm:constr type="w" for="ch" forName="parTx6" refType="w"/>
      <dgm:constr type="w" for="ch" forName="chLin6" refType="w" refFor="ch" refForName="parTx6" fact="1.38"/>
      <dgm:constr type="h" for="ch" forName="chLin6" refType="h"/>
      <dgm:constr type="w" for="ch" forName="spPre6" refType="w" fact="0.54"/>
      <dgm:constr type="w" for="ch" forName="spPost6" refType="w" fact="0.54"/>
      <dgm:constr type="h" for="ch" forName="spPre6" refType="h"/>
      <dgm:constr type="h" for="ch" forName="spPost6" refType="h"/>
      <dgm:constr type="primFontSz" for="ch" forName="parTx6" refType="primFontSz" refFor="ch" refForName="parTx1" op="equ"/>
      <dgm:constr type="primFontSz" for="des" forName="desTx6" refType="primFontSz" refFor="des" refForName="desTx1" op="equ"/>
      <dgm:constr type="w" for="ch" forName="parTx7" refType="w"/>
      <dgm:constr type="w" for="ch" forName="chLin7" refType="w" refFor="ch" refForName="parTx7" fact="1.38"/>
      <dgm:constr type="h" for="ch" forName="chLin7" refType="h"/>
      <dgm:constr type="w" for="ch" forName="spPre7" refType="w" fact="0.54"/>
      <dgm:constr type="w" for="ch" forName="spPost7" refType="w" fact="0.54"/>
      <dgm:constr type="h" for="ch" forName="spPre7" refType="h"/>
      <dgm:constr type="h" for="ch" forName="spPost7" refType="h"/>
      <dgm:constr type="primFontSz" for="ch" forName="parTx7" refType="primFontSz" refFor="ch" refForName="parTx1" op="equ"/>
      <dgm:constr type="primFontSz" for="des" forName="desTx7" refType="primFontSz" refFor="des" refForName="desTx1" op="equ"/>
    </dgm:constrLst>
    <dgm:forEach name="Name4" axis="ch" ptType="node">
      <dgm:choose name="Name5">
        <dgm:if name="Name6" axis="self" ptType="node" func="pos" op="equ" val="1">
          <dgm:layoutNode name="parTx1"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
            <dgm:if name="Name8" axis="ch" ptType="node" func="cnt" op="gte" val="1">
              <dgm:layoutNode name="spPre1">
                <dgm:alg type="sp"/>
                <dgm:shape xmlns:r="http://schemas.openxmlformats.org/officeDocument/2006/relationships" r:blip="">
                  <dgm:adjLst/>
                </dgm:shape>
              </dgm:layoutNode>
              <dgm:layoutNode name="chLin1">
                <dgm:alg type="lin">
                  <dgm:param type="linDir" val="fromT"/>
                </dgm:alg>
                <dgm:shape xmlns:r="http://schemas.openxmlformats.org/officeDocument/2006/relationships" r:blip="">
                  <dgm:adjLst/>
                </dgm:shape>
                <dgm:presOf/>
                <dgm:constrLst>
                  <dgm:constr type="w" for="ch" forName="txAndLines1" refType="w" fact="0.77"/>
                  <dgm:constr type="w" for="ch" forName="top1" refType="w" refFor="ch" refForName="txAndLines1" fact="0.78"/>
                </dgm:constrLst>
                <dgm:forEach name="Name9" axis="ch">
                  <dgm:forEach name="Name10" axis="self" ptType="parTrans">
                    <dgm:layoutNode name="Name11" styleLbl="parChTrans1D1">
                      <dgm:choose name="Name12">
                        <dgm:if name="Name13" func="var" arg="dir" op="equ" val="norm">
                          <dgm:alg type="conn">
                            <dgm:param type="dim" val="1D"/>
                            <dgm:param type="begPts" val="midR"/>
                            <dgm:param type="endSty" val="noArr"/>
                            <dgm:param type="dstNode" val="anchor1"/>
                          </dgm:alg>
                        </dgm:if>
                        <dgm:else name="Name14">
                          <dgm:alg type="conn">
                            <dgm:param type="dim" val="1D"/>
                            <dgm:param type="begPts" val="midL"/>
                            <dgm:param type="endSty" val="noArr"/>
                            <dgm:param type="srcNode" val="parTx1"/>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 axis="self" ptType="node">
                    <dgm:choose name="Name16">
                      <dgm:if name="Name17" axis="par ch" ptType="node node" func="cnt" op="equ" val="1">
                        <dgm:layoutNode name="top1">
                          <dgm:alg type="sp"/>
                          <dgm:shape xmlns:r="http://schemas.openxmlformats.org/officeDocument/2006/relationships" r:blip="">
                            <dgm:adjLst/>
                          </dgm:shape>
                          <dgm:constrLst>
                            <dgm:constr type="h" refType="w" fact="0.6"/>
                          </dgm:constrLst>
                        </dgm:layoutNode>
                      </dgm:if>
                      <dgm:else name="Name18"/>
                    </dgm:choose>
                    <dgm:layoutNode name="txAndLines1">
                      <dgm:choose name="Name19">
                        <dgm:if name="Name20" func="var" arg="dir" op="equ" val="norm">
                          <dgm:alg type="lin"/>
                        </dgm:if>
                        <dgm:else name="Name21">
                          <dgm:alg type="lin">
                            <dgm:param type="linDir" val="fromR"/>
                          </dgm:alg>
                        </dgm:else>
                      </dgm:choose>
                      <dgm:shape xmlns:r="http://schemas.openxmlformats.org/officeDocument/2006/relationships" r:blip="">
                        <dgm:adjLst/>
                      </dgm:shape>
                      <dgm:presOf/>
                      <dgm:choose name="Name22">
                        <dgm:if name="Name23" axis="root ch" ptType="all node" func="cnt" op="gte" val="2">
                          <dgm:constrLst>
                            <dgm:constr type="w" for="ch" forName="anchor1" refType="w"/>
                            <dgm:constr type="w" for="ch" forName="backup1" refType="w" fact="-1"/>
                            <dgm:constr type="w" for="ch" forName="preLine1" refType="w" fact="0.11"/>
                            <dgm:constr type="w" for="ch" forName="desTx1" refType="w" fact="0.78"/>
                            <dgm:constr type="w" for="ch" forName="postLine1" refType="w" fact="0.11"/>
                          </dgm:constrLst>
                        </dgm:if>
                        <dgm:else name="Name24">
                          <dgm:constrLst>
                            <dgm:constr type="w" for="ch" forName="anchor1" refType="w" fact="0.89"/>
                            <dgm:constr type="w" for="ch" forName="backup1" refType="w" fact="-0.89"/>
                            <dgm:constr type="w" for="ch" forName="preLine1" refType="w" fact="0.11"/>
                            <dgm:constr type="w" for="ch" forName="desTx1" refType="w" fact="0.78"/>
                          </dgm:constrLst>
                        </dgm:else>
                      </dgm:choose>
                      <dgm:layoutNode name="anchor1" moveWith="desTx1">
                        <dgm:alg type="sp"/>
                        <dgm:shape xmlns:r="http://schemas.openxmlformats.org/officeDocument/2006/relationships" r:blip="">
                          <dgm:adjLst/>
                        </dgm:shape>
                      </dgm:layoutNode>
                      <dgm:layoutNode name="backup1" moveWith="desTx1">
                        <dgm:alg type="sp"/>
                        <dgm:shape xmlns:r="http://schemas.openxmlformats.org/officeDocument/2006/relationships" r:blip="">
                          <dgm:adjLst/>
                        </dgm:shape>
                      </dgm:layoutNode>
                      <dgm:layoutNode name="preLine1" styleLbl="parChTrans1D1" moveWith="desTx1">
                        <dgm:alg type="sp"/>
                        <dgm:shape xmlns:r="http://schemas.openxmlformats.org/officeDocument/2006/relationships" type="line" r:blip="">
                          <dgm:adjLst/>
                        </dgm:shape>
                        <dgm:presOf/>
                      </dgm:layoutNode>
                      <dgm:layoutNode name="desTx1"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25">
                        <dgm:if name="Name26" axis="root ch" ptType="all node" func="cnt" op="gte" val="2">
                          <dgm:layoutNode name="postLine1" styleLbl="parChTrans1D1" moveWith="desTx1">
                            <dgm:alg type="sp"/>
                            <dgm:shape xmlns:r="http://schemas.openxmlformats.org/officeDocument/2006/relationships" type="line" r:blip="">
                              <dgm:adjLst/>
                            </dgm:shape>
                            <dgm:presOf/>
                          </dgm:layoutNode>
                        </dgm:if>
                        <dgm:else name="Name27"/>
                      </dgm:choose>
                    </dgm:layoutNode>
                  </dgm:forEach>
                  <dgm:choose name="Name28">
                    <dgm:if name="Name29" axis="root ch" ptType="all node" func="cnt" op="gte" val="2">
                      <dgm:forEach name="Name30" axis="self" ptType="parTrans">
                        <dgm:layoutNode name="Name31" styleLbl="parChTrans1D1">
                          <dgm:choose name="Name32">
                            <dgm:if name="Name33" func="var" arg="dir" op="equ" val="norm">
                              <dgm:alg type="conn">
                                <dgm:param type="dim" val="1D"/>
                                <dgm:param type="begPts" val="midL"/>
                                <dgm:param type="srcNode" val="parTx2"/>
                                <dgm:param type="endSty" val="noArr"/>
                                <dgm:param type="dstNode" val="anchor1"/>
                              </dgm:alg>
                            </dgm:if>
                            <dgm:else name="Name34">
                              <dgm:alg type="conn">
                                <dgm:param type="dim" val="1D"/>
                                <dgm:param type="begPts" val="midR"/>
                                <dgm:param type="endSty" val="noArr"/>
                                <dgm:param type="srcNode" val="parTx2"/>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35"/>
                  </dgm:choose>
                </dgm:forEach>
              </dgm:layoutNode>
              <dgm:choose name="Name36">
                <dgm:if name="Name37" axis="root ch" ptType="all node" func="cnt" op="gte" val="2">
                  <dgm:layoutNode name="spPost1">
                    <dgm:alg type="sp"/>
                    <dgm:shape xmlns:r="http://schemas.openxmlformats.org/officeDocument/2006/relationships" r:blip="">
                      <dgm:adjLst/>
                    </dgm:shape>
                  </dgm:layoutNode>
                </dgm:if>
                <dgm:else name="Name38"/>
              </dgm:choose>
            </dgm:if>
            <dgm:else name="Name39"/>
          </dgm:choose>
        </dgm:if>
        <dgm:if name="Name40" axis="self" ptType="node" func="pos" op="equ" val="2">
          <dgm:layoutNode name="parTx2"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41">
            <dgm:if name="Name42" axis="ch" ptType="node" func="cnt" op="gte" val="1">
              <dgm:layoutNode name="spPre2">
                <dgm:alg type="sp"/>
                <dgm:shape xmlns:r="http://schemas.openxmlformats.org/officeDocument/2006/relationships" r:blip="">
                  <dgm:adjLst/>
                </dgm:shape>
              </dgm:layoutNode>
              <dgm:layoutNode name="chLin2">
                <dgm:alg type="lin">
                  <dgm:param type="linDir" val="fromT"/>
                </dgm:alg>
                <dgm:shape xmlns:r="http://schemas.openxmlformats.org/officeDocument/2006/relationships" r:blip="">
                  <dgm:adjLst/>
                </dgm:shape>
                <dgm:presOf/>
                <dgm:constrLst>
                  <dgm:constr type="w" for="ch" forName="txAndLines2" refType="w" fact="0.77"/>
                  <dgm:constr type="w" for="ch" forName="top2" refType="w" refFor="ch" refForName="txAndLines2" fact="0.78"/>
                </dgm:constrLst>
                <dgm:forEach name="Name43" axis="ch">
                  <dgm:forEach name="Name44" axis="self" ptType="parTrans">
                    <dgm:layoutNode name="Name45" styleLbl="parChTrans1D1">
                      <dgm:choose name="Name46">
                        <dgm:if name="Name47" func="var" arg="dir" op="equ" val="norm">
                          <dgm:alg type="conn">
                            <dgm:param type="dim" val="1D"/>
                            <dgm:param type="begPts" val="midR"/>
                            <dgm:param type="endSty" val="noArr"/>
                            <dgm:param type="dstNode" val="anchor2"/>
                          </dgm:alg>
                        </dgm:if>
                        <dgm:else name="Name48">
                          <dgm:alg type="conn">
                            <dgm:param type="dim" val="1D"/>
                            <dgm:param type="begPts" val="midL"/>
                            <dgm:param type="endSty" val="noArr"/>
                            <dgm:param type="srcNode" val="parTx2"/>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49" axis="self" ptType="node">
                    <dgm:choose name="Name50">
                      <dgm:if name="Name51" axis="par ch" ptType="node node" func="cnt" op="equ" val="1">
                        <dgm:layoutNode name="top2">
                          <dgm:alg type="sp"/>
                          <dgm:shape xmlns:r="http://schemas.openxmlformats.org/officeDocument/2006/relationships" r:blip="">
                            <dgm:adjLst/>
                          </dgm:shape>
                          <dgm:constrLst>
                            <dgm:constr type="h" refType="w" fact="0.6"/>
                          </dgm:constrLst>
                        </dgm:layoutNode>
                      </dgm:if>
                      <dgm:else name="Name52"/>
                    </dgm:choose>
                    <dgm:layoutNode name="txAndLines2">
                      <dgm:choose name="Name53">
                        <dgm:if name="Name54" func="var" arg="dir" op="equ" val="norm">
                          <dgm:alg type="lin"/>
                        </dgm:if>
                        <dgm:else name="Name55">
                          <dgm:alg type="lin">
                            <dgm:param type="linDir" val="fromR"/>
                          </dgm:alg>
                        </dgm:else>
                      </dgm:choose>
                      <dgm:shape xmlns:r="http://schemas.openxmlformats.org/officeDocument/2006/relationships" r:blip="">
                        <dgm:adjLst/>
                      </dgm:shape>
                      <dgm:presOf/>
                      <dgm:choose name="Name56">
                        <dgm:if name="Name57" axis="root ch" ptType="all node" func="cnt" op="gte" val="3">
                          <dgm:constrLst>
                            <dgm:constr type="w" for="ch" forName="anchor2" refType="w"/>
                            <dgm:constr type="w" for="ch" forName="backup2" refType="w" fact="-1"/>
                            <dgm:constr type="w" for="ch" forName="preLine2" refType="w" fact="0.11"/>
                            <dgm:constr type="w" for="ch" forName="desTx2" refType="w" fact="0.78"/>
                            <dgm:constr type="w" for="ch" forName="postLine2" refType="w" fact="0.11"/>
                          </dgm:constrLst>
                        </dgm:if>
                        <dgm:else name="Name58">
                          <dgm:constrLst>
                            <dgm:constr type="w" for="ch" forName="anchor2" refType="w" fact="0.89"/>
                            <dgm:constr type="w" for="ch" forName="backup2" refType="w" fact="-0.89"/>
                            <dgm:constr type="w" for="ch" forName="preLine2" refType="w" fact="0.11"/>
                            <dgm:constr type="w" for="ch" forName="desTx2" refType="w" fact="0.78"/>
                          </dgm:constrLst>
                        </dgm:else>
                      </dgm:choose>
                      <dgm:layoutNode name="anchor2" moveWith="desTx2">
                        <dgm:alg type="sp"/>
                        <dgm:shape xmlns:r="http://schemas.openxmlformats.org/officeDocument/2006/relationships" r:blip="">
                          <dgm:adjLst/>
                        </dgm:shape>
                      </dgm:layoutNode>
                      <dgm:layoutNode name="backup2" moveWith="desTx2">
                        <dgm:alg type="sp"/>
                        <dgm:shape xmlns:r="http://schemas.openxmlformats.org/officeDocument/2006/relationships" r:blip="">
                          <dgm:adjLst/>
                        </dgm:shape>
                      </dgm:layoutNode>
                      <dgm:layoutNode name="preLine2" styleLbl="parChTrans1D1" moveWith="desTx2">
                        <dgm:alg type="sp"/>
                        <dgm:shape xmlns:r="http://schemas.openxmlformats.org/officeDocument/2006/relationships" type="line" r:blip="">
                          <dgm:adjLst/>
                        </dgm:shape>
                        <dgm:presOf/>
                      </dgm:layoutNode>
                      <dgm:layoutNode name="desTx2"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59">
                        <dgm:if name="Name60" axis="root ch" ptType="all node" func="cnt" op="gte" val="3">
                          <dgm:layoutNode name="postLine2" styleLbl="parChTrans1D1" moveWith="desTx2">
                            <dgm:alg type="sp"/>
                            <dgm:shape xmlns:r="http://schemas.openxmlformats.org/officeDocument/2006/relationships" type="line" r:blip="">
                              <dgm:adjLst/>
                            </dgm:shape>
                            <dgm:presOf/>
                          </dgm:layoutNode>
                        </dgm:if>
                        <dgm:else name="Name61"/>
                      </dgm:choose>
                    </dgm:layoutNode>
                  </dgm:forEach>
                  <dgm:choose name="Name62">
                    <dgm:if name="Name63" axis="root ch" ptType="all node" func="cnt" op="gte" val="3">
                      <dgm:forEach name="Name64" axis="self" ptType="parTrans">
                        <dgm:layoutNode name="Name65" styleLbl="parChTrans1D1">
                          <dgm:choose name="Name66">
                            <dgm:if name="Name67" func="var" arg="dir" op="equ" val="norm">
                              <dgm:alg type="conn">
                                <dgm:param type="dim" val="1D"/>
                                <dgm:param type="begPts" val="midL"/>
                                <dgm:param type="srcNode" val="parTx3"/>
                                <dgm:param type="endSty" val="noArr"/>
                                <dgm:param type="dstNode" val="anchor2"/>
                              </dgm:alg>
                            </dgm:if>
                            <dgm:else name="Name68">
                              <dgm:alg type="conn">
                                <dgm:param type="dim" val="1D"/>
                                <dgm:param type="begPts" val="midR"/>
                                <dgm:param type="endSty" val="noArr"/>
                                <dgm:param type="srcNode" val="parTx3"/>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69"/>
                  </dgm:choose>
                </dgm:forEach>
              </dgm:layoutNode>
              <dgm:choose name="Name70">
                <dgm:if name="Name71" axis="root ch" ptType="all node" func="cnt" op="gte" val="3">
                  <dgm:layoutNode name="spPost2">
                    <dgm:alg type="sp"/>
                    <dgm:shape xmlns:r="http://schemas.openxmlformats.org/officeDocument/2006/relationships" r:blip="">
                      <dgm:adjLst/>
                    </dgm:shape>
                  </dgm:layoutNode>
                </dgm:if>
                <dgm:else name="Name72"/>
              </dgm:choose>
            </dgm:if>
            <dgm:else name="Name73"/>
          </dgm:choose>
        </dgm:if>
        <dgm:if name="Name74" axis="self" ptType="node" func="pos" op="equ" val="3">
          <dgm:layoutNode name="parTx3"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5">
            <dgm:if name="Name76" axis="ch" ptType="node" func="cnt" op="gte" val="1">
              <dgm:layoutNode name="spPre3">
                <dgm:alg type="sp"/>
                <dgm:shape xmlns:r="http://schemas.openxmlformats.org/officeDocument/2006/relationships" r:blip="">
                  <dgm:adjLst/>
                </dgm:shape>
              </dgm:layoutNode>
              <dgm:layoutNode name="chLin3">
                <dgm:alg type="lin">
                  <dgm:param type="linDir" val="fromT"/>
                </dgm:alg>
                <dgm:shape xmlns:r="http://schemas.openxmlformats.org/officeDocument/2006/relationships" r:blip="">
                  <dgm:adjLst/>
                </dgm:shape>
                <dgm:presOf/>
                <dgm:constrLst>
                  <dgm:constr type="w" for="ch" forName="txAndLines3" refType="w" fact="0.77"/>
                  <dgm:constr type="w" for="ch" forName="top3" refType="w" refFor="ch" refForName="txAndLines3" fact="0.78"/>
                </dgm:constrLst>
                <dgm:forEach name="Name77" axis="ch">
                  <dgm:forEach name="Name78" axis="self" ptType="parTrans">
                    <dgm:layoutNode name="Name79" styleLbl="parChTrans1D1">
                      <dgm:choose name="Name80">
                        <dgm:if name="Name81" func="var" arg="dir" op="equ" val="norm">
                          <dgm:alg type="conn">
                            <dgm:param type="dim" val="1D"/>
                            <dgm:param type="begPts" val="midR"/>
                            <dgm:param type="endSty" val="noArr"/>
                            <dgm:param type="dstNode" val="anchor3"/>
                          </dgm:alg>
                        </dgm:if>
                        <dgm:else name="Name82">
                          <dgm:alg type="conn">
                            <dgm:param type="dim" val="1D"/>
                            <dgm:param type="begPts" val="midL"/>
                            <dgm:param type="endSty" val="noArr"/>
                            <dgm:param type="srcNode" val="parTx3"/>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83" axis="self" ptType="node">
                    <dgm:choose name="Name84">
                      <dgm:if name="Name85" axis="par ch" ptType="node node" func="cnt" op="equ" val="1">
                        <dgm:layoutNode name="top3">
                          <dgm:alg type="sp"/>
                          <dgm:shape xmlns:r="http://schemas.openxmlformats.org/officeDocument/2006/relationships" r:blip="">
                            <dgm:adjLst/>
                          </dgm:shape>
                          <dgm:constrLst>
                            <dgm:constr type="h" refType="w" fact="0.6"/>
                          </dgm:constrLst>
                        </dgm:layoutNode>
                      </dgm:if>
                      <dgm:else name="Name86"/>
                    </dgm:choose>
                    <dgm:layoutNode name="txAndLines3">
                      <dgm:choose name="Name87">
                        <dgm:if name="Name88" func="var" arg="dir" op="equ" val="norm">
                          <dgm:alg type="lin"/>
                        </dgm:if>
                        <dgm:else name="Name89">
                          <dgm:alg type="lin">
                            <dgm:param type="linDir" val="fromR"/>
                          </dgm:alg>
                        </dgm:else>
                      </dgm:choose>
                      <dgm:shape xmlns:r="http://schemas.openxmlformats.org/officeDocument/2006/relationships" r:blip="">
                        <dgm:adjLst/>
                      </dgm:shape>
                      <dgm:presOf/>
                      <dgm:choose name="Name90">
                        <dgm:if name="Name91" axis="root ch" ptType="all node" func="cnt" op="gte" val="4">
                          <dgm:constrLst>
                            <dgm:constr type="w" for="ch" forName="anchor3" refType="w"/>
                            <dgm:constr type="w" for="ch" forName="backup3" refType="w" fact="-1"/>
                            <dgm:constr type="w" for="ch" forName="preLine3" refType="w" fact="0.11"/>
                            <dgm:constr type="w" for="ch" forName="desTx3" refType="w" fact="0.78"/>
                            <dgm:constr type="w" for="ch" forName="postLine3" refType="w" fact="0.11"/>
                          </dgm:constrLst>
                        </dgm:if>
                        <dgm:else name="Name92">
                          <dgm:constrLst>
                            <dgm:constr type="w" for="ch" forName="anchor3" refType="w" fact="0.89"/>
                            <dgm:constr type="w" for="ch" forName="backup3" refType="w" fact="-0.89"/>
                            <dgm:constr type="w" for="ch" forName="preLine3" refType="w" fact="0.11"/>
                            <dgm:constr type="w" for="ch" forName="desTx3" refType="w" fact="0.78"/>
                          </dgm:constrLst>
                        </dgm:else>
                      </dgm:choose>
                      <dgm:layoutNode name="anchor3" moveWith="desTx3">
                        <dgm:alg type="sp"/>
                        <dgm:shape xmlns:r="http://schemas.openxmlformats.org/officeDocument/2006/relationships" r:blip="">
                          <dgm:adjLst/>
                        </dgm:shape>
                      </dgm:layoutNode>
                      <dgm:layoutNode name="backup3" moveWith="desTx3">
                        <dgm:alg type="sp"/>
                        <dgm:shape xmlns:r="http://schemas.openxmlformats.org/officeDocument/2006/relationships" r:blip="">
                          <dgm:adjLst/>
                        </dgm:shape>
                      </dgm:layoutNode>
                      <dgm:layoutNode name="preLine3" styleLbl="parChTrans1D1" moveWith="desTx3">
                        <dgm:alg type="sp"/>
                        <dgm:shape xmlns:r="http://schemas.openxmlformats.org/officeDocument/2006/relationships" type="line" r:blip="">
                          <dgm:adjLst/>
                        </dgm:shape>
                        <dgm:presOf/>
                      </dgm:layoutNode>
                      <dgm:layoutNode name="desTx3"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93">
                        <dgm:if name="Name94" axis="root ch" ptType="all node" func="cnt" op="gte" val="4">
                          <dgm:layoutNode name="postLine3" styleLbl="parChTrans1D1" moveWith="desTx3">
                            <dgm:alg type="sp"/>
                            <dgm:shape xmlns:r="http://schemas.openxmlformats.org/officeDocument/2006/relationships" type="line" r:blip="">
                              <dgm:adjLst/>
                            </dgm:shape>
                            <dgm:presOf/>
                          </dgm:layoutNode>
                        </dgm:if>
                        <dgm:else name="Name95"/>
                      </dgm:choose>
                    </dgm:layoutNode>
                  </dgm:forEach>
                  <dgm:choose name="Name96">
                    <dgm:if name="Name97" axis="root ch" ptType="all node" func="cnt" op="gte" val="4">
                      <dgm:forEach name="Name98" axis="self" ptType="parTrans">
                        <dgm:layoutNode name="Name99" styleLbl="parChTrans1D1">
                          <dgm:choose name="Name100">
                            <dgm:if name="Name101" func="var" arg="dir" op="equ" val="norm">
                              <dgm:alg type="conn">
                                <dgm:param type="dim" val="1D"/>
                                <dgm:param type="begPts" val="midL"/>
                                <dgm:param type="srcNode" val="parTx4"/>
                                <dgm:param type="endSty" val="noArr"/>
                                <dgm:param type="dstNode" val="anchor3"/>
                              </dgm:alg>
                            </dgm:if>
                            <dgm:else name="Name102">
                              <dgm:alg type="conn">
                                <dgm:param type="dim" val="1D"/>
                                <dgm:param type="begPts" val="midR"/>
                                <dgm:param type="endSty" val="noArr"/>
                                <dgm:param type="srcNode" val="parTx4"/>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03"/>
                  </dgm:choose>
                </dgm:forEach>
              </dgm:layoutNode>
              <dgm:choose name="Name104">
                <dgm:if name="Name105" axis="root ch" ptType="all node" func="cnt" op="gte" val="4">
                  <dgm:layoutNode name="spPost3">
                    <dgm:alg type="sp"/>
                    <dgm:shape xmlns:r="http://schemas.openxmlformats.org/officeDocument/2006/relationships" r:blip="">
                      <dgm:adjLst/>
                    </dgm:shape>
                  </dgm:layoutNode>
                </dgm:if>
                <dgm:else name="Name106"/>
              </dgm:choose>
            </dgm:if>
            <dgm:else name="Name107"/>
          </dgm:choose>
        </dgm:if>
        <dgm:if name="Name108" axis="self" ptType="node" func="pos" op="equ" val="4">
          <dgm:layoutNode name="parTx4"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09">
            <dgm:if name="Name110" axis="ch" ptType="node" func="cnt" op="gte" val="1">
              <dgm:layoutNode name="spPre4">
                <dgm:alg type="sp"/>
                <dgm:shape xmlns:r="http://schemas.openxmlformats.org/officeDocument/2006/relationships" r:blip="">
                  <dgm:adjLst/>
                </dgm:shape>
              </dgm:layoutNode>
              <dgm:layoutNode name="chLin4">
                <dgm:alg type="lin">
                  <dgm:param type="linDir" val="fromT"/>
                </dgm:alg>
                <dgm:shape xmlns:r="http://schemas.openxmlformats.org/officeDocument/2006/relationships" r:blip="">
                  <dgm:adjLst/>
                </dgm:shape>
                <dgm:presOf/>
                <dgm:constrLst>
                  <dgm:constr type="w" for="ch" forName="txAndLines4" refType="w" fact="0.77"/>
                  <dgm:constr type="w" for="ch" forName="top4" refType="w" refFor="ch" refForName="txAndLines4" fact="0.78"/>
                </dgm:constrLst>
                <dgm:forEach name="Name111" axis="ch">
                  <dgm:forEach name="Name112" axis="self" ptType="parTrans">
                    <dgm:layoutNode name="Name113" styleLbl="parChTrans1D1">
                      <dgm:choose name="Name114">
                        <dgm:if name="Name115" func="var" arg="dir" op="equ" val="norm">
                          <dgm:alg type="conn">
                            <dgm:param type="dim" val="1D"/>
                            <dgm:param type="begPts" val="midR"/>
                            <dgm:param type="endSty" val="noArr"/>
                            <dgm:param type="dstNode" val="anchor4"/>
                          </dgm:alg>
                        </dgm:if>
                        <dgm:else name="Name116">
                          <dgm:alg type="conn">
                            <dgm:param type="dim" val="1D"/>
                            <dgm:param type="begPts" val="midL"/>
                            <dgm:param type="endSty" val="noArr"/>
                            <dgm:param type="srcNode" val="parTx4"/>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17" axis="self" ptType="node">
                    <dgm:choose name="Name118">
                      <dgm:if name="Name119" axis="par ch" ptType="node node" func="cnt" op="equ" val="1">
                        <dgm:layoutNode name="top4">
                          <dgm:alg type="sp"/>
                          <dgm:shape xmlns:r="http://schemas.openxmlformats.org/officeDocument/2006/relationships" r:blip="">
                            <dgm:adjLst/>
                          </dgm:shape>
                          <dgm:constrLst>
                            <dgm:constr type="h" refType="w" fact="0.6"/>
                          </dgm:constrLst>
                        </dgm:layoutNode>
                      </dgm:if>
                      <dgm:else name="Name120"/>
                    </dgm:choose>
                    <dgm:layoutNode name="txAndLines4">
                      <dgm:choose name="Name121">
                        <dgm:if name="Name122" func="var" arg="dir" op="equ" val="norm">
                          <dgm:alg type="lin"/>
                        </dgm:if>
                        <dgm:else name="Name123">
                          <dgm:alg type="lin">
                            <dgm:param type="linDir" val="fromR"/>
                          </dgm:alg>
                        </dgm:else>
                      </dgm:choose>
                      <dgm:shape xmlns:r="http://schemas.openxmlformats.org/officeDocument/2006/relationships" r:blip="">
                        <dgm:adjLst/>
                      </dgm:shape>
                      <dgm:presOf/>
                      <dgm:choose name="Name124">
                        <dgm:if name="Name125" axis="root ch" ptType="all node" func="cnt" op="gte" val="5">
                          <dgm:constrLst>
                            <dgm:constr type="w" for="ch" forName="anchor4" refType="w"/>
                            <dgm:constr type="w" for="ch" forName="backup4" refType="w" fact="-1"/>
                            <dgm:constr type="w" for="ch" forName="preLine4" refType="w" fact="0.11"/>
                            <dgm:constr type="w" for="ch" forName="desTx4" refType="w" fact="0.78"/>
                            <dgm:constr type="w" for="ch" forName="postLine4" refType="w" fact="0.11"/>
                          </dgm:constrLst>
                        </dgm:if>
                        <dgm:else name="Name126">
                          <dgm:constrLst>
                            <dgm:constr type="w" for="ch" forName="anchor4" refType="w" fact="0.89"/>
                            <dgm:constr type="w" for="ch" forName="backup4" refType="w" fact="-0.89"/>
                            <dgm:constr type="w" for="ch" forName="preLine4" refType="w" fact="0.11"/>
                            <dgm:constr type="w" for="ch" forName="desTx4" refType="w" fact="0.78"/>
                          </dgm:constrLst>
                        </dgm:else>
                      </dgm:choose>
                      <dgm:layoutNode name="anchor4" moveWith="desTx4">
                        <dgm:alg type="sp"/>
                        <dgm:shape xmlns:r="http://schemas.openxmlformats.org/officeDocument/2006/relationships" r:blip="">
                          <dgm:adjLst/>
                        </dgm:shape>
                      </dgm:layoutNode>
                      <dgm:layoutNode name="backup4" moveWith="desTx4">
                        <dgm:alg type="sp"/>
                        <dgm:shape xmlns:r="http://schemas.openxmlformats.org/officeDocument/2006/relationships" r:blip="">
                          <dgm:adjLst/>
                        </dgm:shape>
                      </dgm:layoutNode>
                      <dgm:layoutNode name="preLine4" styleLbl="parChTrans1D1" moveWith="desTx4">
                        <dgm:alg type="sp"/>
                        <dgm:shape xmlns:r="http://schemas.openxmlformats.org/officeDocument/2006/relationships" type="line" r:blip="">
                          <dgm:adjLst/>
                        </dgm:shape>
                        <dgm:presOf/>
                      </dgm:layoutNode>
                      <dgm:layoutNode name="desTx4"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27">
                        <dgm:if name="Name128" axis="root ch" ptType="all node" func="cnt" op="gte" val="5">
                          <dgm:layoutNode name="postLine4" styleLbl="parChTrans1D1" moveWith="desTx4">
                            <dgm:alg type="sp"/>
                            <dgm:shape xmlns:r="http://schemas.openxmlformats.org/officeDocument/2006/relationships" type="line" r:blip="">
                              <dgm:adjLst/>
                            </dgm:shape>
                            <dgm:presOf/>
                          </dgm:layoutNode>
                        </dgm:if>
                        <dgm:else name="Name129"/>
                      </dgm:choose>
                    </dgm:layoutNode>
                  </dgm:forEach>
                  <dgm:choose name="Name130">
                    <dgm:if name="Name131" axis="root ch" ptType="all node" func="cnt" op="gte" val="5">
                      <dgm:forEach name="Name132" axis="self" ptType="parTrans">
                        <dgm:layoutNode name="Name133" styleLbl="parChTrans1D1">
                          <dgm:choose name="Name134">
                            <dgm:if name="Name135" func="var" arg="dir" op="equ" val="norm">
                              <dgm:alg type="conn">
                                <dgm:param type="dim" val="1D"/>
                                <dgm:param type="begPts" val="midL"/>
                                <dgm:param type="srcNode" val="parTx5"/>
                                <dgm:param type="endSty" val="noArr"/>
                                <dgm:param type="dstNode" val="anchor4"/>
                              </dgm:alg>
                            </dgm:if>
                            <dgm:else name="Name136">
                              <dgm:alg type="conn">
                                <dgm:param type="dim" val="1D"/>
                                <dgm:param type="begPts" val="midR"/>
                                <dgm:param type="endSty" val="noArr"/>
                                <dgm:param type="srcNode" val="parTx5"/>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37"/>
                  </dgm:choose>
                </dgm:forEach>
              </dgm:layoutNode>
              <dgm:choose name="Name138">
                <dgm:if name="Name139" axis="root ch" ptType="all node" func="cnt" op="gte" val="5">
                  <dgm:layoutNode name="spPost4">
                    <dgm:alg type="sp"/>
                    <dgm:shape xmlns:r="http://schemas.openxmlformats.org/officeDocument/2006/relationships" r:blip="">
                      <dgm:adjLst/>
                    </dgm:shape>
                  </dgm:layoutNode>
                </dgm:if>
                <dgm:else name="Name140"/>
              </dgm:choose>
            </dgm:if>
            <dgm:else name="Name141"/>
          </dgm:choose>
        </dgm:if>
        <dgm:if name="Name142" axis="self" ptType="node" func="pos" op="equ" val="5">
          <dgm:layoutNode name="parTx5"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43">
            <dgm:if name="Name144" axis="ch" ptType="node" func="cnt" op="gte" val="1">
              <dgm:layoutNode name="spPre5">
                <dgm:alg type="sp"/>
                <dgm:shape xmlns:r="http://schemas.openxmlformats.org/officeDocument/2006/relationships" r:blip="">
                  <dgm:adjLst/>
                </dgm:shape>
              </dgm:layoutNode>
              <dgm:layoutNode name="chLin5">
                <dgm:alg type="lin">
                  <dgm:param type="linDir" val="fromT"/>
                </dgm:alg>
                <dgm:shape xmlns:r="http://schemas.openxmlformats.org/officeDocument/2006/relationships" r:blip="">
                  <dgm:adjLst/>
                </dgm:shape>
                <dgm:presOf/>
                <dgm:constrLst>
                  <dgm:constr type="w" for="ch" forName="txAndLines5" refType="w" fact="0.77"/>
                  <dgm:constr type="w" for="ch" forName="top5" refType="w" refFor="ch" refForName="txAndLines5" fact="0.78"/>
                </dgm:constrLst>
                <dgm:forEach name="Name145" axis="ch">
                  <dgm:forEach name="Name146" axis="self" ptType="parTrans">
                    <dgm:layoutNode name="Name147" styleLbl="parChTrans1D1">
                      <dgm:choose name="Name148">
                        <dgm:if name="Name149" func="var" arg="dir" op="equ" val="norm">
                          <dgm:alg type="conn">
                            <dgm:param type="dim" val="1D"/>
                            <dgm:param type="begPts" val="midR"/>
                            <dgm:param type="endSty" val="noArr"/>
                            <dgm:param type="dstNode" val="anchor5"/>
                          </dgm:alg>
                        </dgm:if>
                        <dgm:else name="Name150">
                          <dgm:alg type="conn">
                            <dgm:param type="dim" val="1D"/>
                            <dgm:param type="begPts" val="midL"/>
                            <dgm:param type="endSty" val="noArr"/>
                            <dgm:param type="srcNode" val="parTx5"/>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1" axis="self" ptType="node">
                    <dgm:choose name="Name152">
                      <dgm:if name="Name153" axis="par ch" ptType="node node" func="cnt" op="equ" val="1">
                        <dgm:layoutNode name="top5">
                          <dgm:alg type="sp"/>
                          <dgm:shape xmlns:r="http://schemas.openxmlformats.org/officeDocument/2006/relationships" r:blip="">
                            <dgm:adjLst/>
                          </dgm:shape>
                          <dgm:constrLst>
                            <dgm:constr type="h" refType="w" fact="0.6"/>
                          </dgm:constrLst>
                        </dgm:layoutNode>
                      </dgm:if>
                      <dgm:else name="Name154"/>
                    </dgm:choose>
                    <dgm:layoutNode name="txAndLines5">
                      <dgm:choose name="Name155">
                        <dgm:if name="Name156" func="var" arg="dir" op="equ" val="norm">
                          <dgm:alg type="lin"/>
                        </dgm:if>
                        <dgm:else name="Name157">
                          <dgm:alg type="lin">
                            <dgm:param type="linDir" val="fromR"/>
                          </dgm:alg>
                        </dgm:else>
                      </dgm:choose>
                      <dgm:shape xmlns:r="http://schemas.openxmlformats.org/officeDocument/2006/relationships" r:blip="">
                        <dgm:adjLst/>
                      </dgm:shape>
                      <dgm:presOf/>
                      <dgm:choose name="Name158">
                        <dgm:if name="Name159" axis="root ch" ptType="all node" func="cnt" op="gte" val="6">
                          <dgm:constrLst>
                            <dgm:constr type="w" for="ch" forName="anchor5" refType="w"/>
                            <dgm:constr type="w" for="ch" forName="backup5" refType="w" fact="-1"/>
                            <dgm:constr type="w" for="ch" forName="preLine5" refType="w" fact="0.11"/>
                            <dgm:constr type="w" for="ch" forName="desTx5" refType="w" fact="0.78"/>
                            <dgm:constr type="w" for="ch" forName="postLine5" refType="w" fact="0.11"/>
                          </dgm:constrLst>
                        </dgm:if>
                        <dgm:else name="Name160">
                          <dgm:constrLst>
                            <dgm:constr type="w" for="ch" forName="anchor5" refType="w" fact="0.89"/>
                            <dgm:constr type="w" for="ch" forName="backup5" refType="w" fact="-0.89"/>
                            <dgm:constr type="w" for="ch" forName="preLine5" refType="w" fact="0.11"/>
                            <dgm:constr type="w" for="ch" forName="desTx5" refType="w" fact="0.78"/>
                          </dgm:constrLst>
                        </dgm:else>
                      </dgm:choose>
                      <dgm:layoutNode name="anchor5" moveWith="desTx5">
                        <dgm:alg type="sp"/>
                        <dgm:shape xmlns:r="http://schemas.openxmlformats.org/officeDocument/2006/relationships" r:blip="">
                          <dgm:adjLst/>
                        </dgm:shape>
                      </dgm:layoutNode>
                      <dgm:layoutNode name="backup5" moveWith="desTx5">
                        <dgm:alg type="sp"/>
                        <dgm:shape xmlns:r="http://schemas.openxmlformats.org/officeDocument/2006/relationships" r:blip="">
                          <dgm:adjLst/>
                        </dgm:shape>
                      </dgm:layoutNode>
                      <dgm:layoutNode name="preLine5" styleLbl="parChTrans1D1" moveWith="desTx5">
                        <dgm:alg type="sp"/>
                        <dgm:shape xmlns:r="http://schemas.openxmlformats.org/officeDocument/2006/relationships" type="line" r:blip="">
                          <dgm:adjLst/>
                        </dgm:shape>
                        <dgm:presOf/>
                      </dgm:layoutNode>
                      <dgm:layoutNode name="desTx5"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61">
                        <dgm:if name="Name162" axis="root ch" ptType="all node" func="cnt" op="gte" val="6">
                          <dgm:layoutNode name="postLine5" styleLbl="parChTrans1D1" moveWith="desTx5">
                            <dgm:alg type="sp"/>
                            <dgm:shape xmlns:r="http://schemas.openxmlformats.org/officeDocument/2006/relationships" type="line" r:blip="">
                              <dgm:adjLst/>
                            </dgm:shape>
                            <dgm:presOf/>
                          </dgm:layoutNode>
                        </dgm:if>
                        <dgm:else name="Name163"/>
                      </dgm:choose>
                    </dgm:layoutNode>
                  </dgm:forEach>
                  <dgm:choose name="Name164">
                    <dgm:if name="Name165" axis="root ch" ptType="all node" func="cnt" op="gte" val="6">
                      <dgm:forEach name="Name166" axis="self" ptType="parTrans">
                        <dgm:layoutNode name="Name167" styleLbl="parChTrans1D1">
                          <dgm:choose name="Name168">
                            <dgm:if name="Name169" func="var" arg="dir" op="equ" val="norm">
                              <dgm:alg type="conn">
                                <dgm:param type="dim" val="1D"/>
                                <dgm:param type="begPts" val="midL"/>
                                <dgm:param type="srcNode" val="parTx6"/>
                                <dgm:param type="endSty" val="noArr"/>
                                <dgm:param type="dstNode" val="anchor5"/>
                              </dgm:alg>
                            </dgm:if>
                            <dgm:else name="Name170">
                              <dgm:alg type="conn">
                                <dgm:param type="dim" val="1D"/>
                                <dgm:param type="begPts" val="midR"/>
                                <dgm:param type="endSty" val="noArr"/>
                                <dgm:param type="srcNode" val="parTx6"/>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71"/>
                  </dgm:choose>
                </dgm:forEach>
              </dgm:layoutNode>
              <dgm:choose name="Name172">
                <dgm:if name="Name173" axis="root ch" ptType="all node" func="cnt" op="gte" val="6">
                  <dgm:layoutNode name="spPost5">
                    <dgm:alg type="sp"/>
                    <dgm:shape xmlns:r="http://schemas.openxmlformats.org/officeDocument/2006/relationships" r:blip="">
                      <dgm:adjLst/>
                    </dgm:shape>
                  </dgm:layoutNode>
                </dgm:if>
                <dgm:else name="Name174"/>
              </dgm:choose>
            </dgm:if>
            <dgm:else name="Name175"/>
          </dgm:choose>
        </dgm:if>
        <dgm:if name="Name176" axis="self" ptType="node" func="pos" op="equ" val="6">
          <dgm:layoutNode name="parTx6"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77">
            <dgm:if name="Name178" axis="ch" ptType="node" func="cnt" op="gte" val="1">
              <dgm:layoutNode name="spPre6">
                <dgm:alg type="sp"/>
                <dgm:shape xmlns:r="http://schemas.openxmlformats.org/officeDocument/2006/relationships" r:blip="">
                  <dgm:adjLst/>
                </dgm:shape>
              </dgm:layoutNode>
              <dgm:layoutNode name="chLin6">
                <dgm:alg type="lin">
                  <dgm:param type="linDir" val="fromT"/>
                </dgm:alg>
                <dgm:shape xmlns:r="http://schemas.openxmlformats.org/officeDocument/2006/relationships" r:blip="">
                  <dgm:adjLst/>
                </dgm:shape>
                <dgm:presOf/>
                <dgm:constrLst>
                  <dgm:constr type="w" for="ch" forName="txAndLines6" refType="w" fact="0.77"/>
                  <dgm:constr type="w" for="ch" forName="top6" refType="w" refFor="ch" refForName="txAndLines6" fact="0.78"/>
                </dgm:constrLst>
                <dgm:forEach name="Name179" axis="ch">
                  <dgm:forEach name="Name180" axis="self" ptType="parTrans">
                    <dgm:layoutNode name="Name181" styleLbl="parChTrans1D1">
                      <dgm:choose name="Name182">
                        <dgm:if name="Name183" func="var" arg="dir" op="equ" val="norm">
                          <dgm:alg type="conn">
                            <dgm:param type="dim" val="1D"/>
                            <dgm:param type="begPts" val="midR"/>
                            <dgm:param type="endSty" val="noArr"/>
                            <dgm:param type="dstNode" val="anchor6"/>
                          </dgm:alg>
                        </dgm:if>
                        <dgm:else name="Name184">
                          <dgm:alg type="conn">
                            <dgm:param type="dim" val="1D"/>
                            <dgm:param type="begPts" val="midL"/>
                            <dgm:param type="endSty" val="noArr"/>
                            <dgm:param type="srcNode" val="parTx6"/>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85" axis="self" ptType="node">
                    <dgm:choose name="Name186">
                      <dgm:if name="Name187" axis="par ch" ptType="node node" func="cnt" op="equ" val="1">
                        <dgm:layoutNode name="top6">
                          <dgm:alg type="sp"/>
                          <dgm:shape xmlns:r="http://schemas.openxmlformats.org/officeDocument/2006/relationships" r:blip="">
                            <dgm:adjLst/>
                          </dgm:shape>
                          <dgm:constrLst>
                            <dgm:constr type="h" refType="w" fact="0.6"/>
                          </dgm:constrLst>
                        </dgm:layoutNode>
                      </dgm:if>
                      <dgm:else name="Name188"/>
                    </dgm:choose>
                    <dgm:layoutNode name="txAndLines6">
                      <dgm:choose name="Name189">
                        <dgm:if name="Name190" func="var" arg="dir" op="equ" val="norm">
                          <dgm:alg type="lin"/>
                        </dgm:if>
                        <dgm:else name="Name191">
                          <dgm:alg type="lin">
                            <dgm:param type="linDir" val="fromR"/>
                          </dgm:alg>
                        </dgm:else>
                      </dgm:choose>
                      <dgm:shape xmlns:r="http://schemas.openxmlformats.org/officeDocument/2006/relationships" r:blip="">
                        <dgm:adjLst/>
                      </dgm:shape>
                      <dgm:presOf/>
                      <dgm:choose name="Name192">
                        <dgm:if name="Name193" axis="root ch" ptType="all node" func="cnt" op="gte" val="7">
                          <dgm:constrLst>
                            <dgm:constr type="w" for="ch" forName="anchor6" refType="w"/>
                            <dgm:constr type="w" for="ch" forName="backup6" refType="w" fact="-1"/>
                            <dgm:constr type="w" for="ch" forName="preLine6" refType="w" fact="0.11"/>
                            <dgm:constr type="w" for="ch" forName="desTx6" refType="w" fact="0.78"/>
                            <dgm:constr type="w" for="ch" forName="postLine6" refType="w" fact="0.11"/>
                          </dgm:constrLst>
                        </dgm:if>
                        <dgm:else name="Name194">
                          <dgm:constrLst>
                            <dgm:constr type="w" for="ch" forName="anchor6" refType="w" fact="0.89"/>
                            <dgm:constr type="w" for="ch" forName="backup6" refType="w" fact="-0.89"/>
                            <dgm:constr type="w" for="ch" forName="preLine6" refType="w" fact="0.11"/>
                            <dgm:constr type="w" for="ch" forName="desTx6" refType="w" fact="0.78"/>
                          </dgm:constrLst>
                        </dgm:else>
                      </dgm:choose>
                      <dgm:layoutNode name="anchor6" moveWith="desTx6">
                        <dgm:alg type="sp"/>
                        <dgm:shape xmlns:r="http://schemas.openxmlformats.org/officeDocument/2006/relationships" r:blip="">
                          <dgm:adjLst/>
                        </dgm:shape>
                      </dgm:layoutNode>
                      <dgm:layoutNode name="backup6" moveWith="desTx6">
                        <dgm:alg type="sp"/>
                        <dgm:shape xmlns:r="http://schemas.openxmlformats.org/officeDocument/2006/relationships" r:blip="">
                          <dgm:adjLst/>
                        </dgm:shape>
                      </dgm:layoutNode>
                      <dgm:layoutNode name="preLine6" styleLbl="parChTrans1D1" moveWith="desTx6">
                        <dgm:alg type="sp"/>
                        <dgm:shape xmlns:r="http://schemas.openxmlformats.org/officeDocument/2006/relationships" type="line" r:blip="">
                          <dgm:adjLst/>
                        </dgm:shape>
                        <dgm:presOf/>
                      </dgm:layoutNode>
                      <dgm:layoutNode name="desTx6"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95">
                        <dgm:if name="Name196" axis="root ch" ptType="all node" func="cnt" op="gte" val="7">
                          <dgm:layoutNode name="postLine6" styleLbl="parChTrans1D1" moveWith="desTx6">
                            <dgm:alg type="sp"/>
                            <dgm:shape xmlns:r="http://schemas.openxmlformats.org/officeDocument/2006/relationships" type="line" r:blip="">
                              <dgm:adjLst/>
                            </dgm:shape>
                            <dgm:presOf/>
                          </dgm:layoutNode>
                        </dgm:if>
                        <dgm:else name="Name197"/>
                      </dgm:choose>
                    </dgm:layoutNode>
                  </dgm:forEach>
                  <dgm:choose name="Name198">
                    <dgm:if name="Name199" axis="root ch" ptType="all node" func="cnt" op="gte" val="7">
                      <dgm:forEach name="Name200" axis="self" ptType="parTrans">
                        <dgm:layoutNode name="Name201" styleLbl="parChTrans1D1">
                          <dgm:choose name="Name202">
                            <dgm:if name="Name203" func="var" arg="dir" op="equ" val="norm">
                              <dgm:alg type="conn">
                                <dgm:param type="dim" val="1D"/>
                                <dgm:param type="begPts" val="midL"/>
                                <dgm:param type="srcNode" val="parTx7"/>
                                <dgm:param type="endSty" val="noArr"/>
                                <dgm:param type="dstNode" val="anchor6"/>
                              </dgm:alg>
                            </dgm:if>
                            <dgm:else name="Name204">
                              <dgm:alg type="conn">
                                <dgm:param type="dim" val="1D"/>
                                <dgm:param type="begPts" val="midR"/>
                                <dgm:param type="endSty" val="noArr"/>
                                <dgm:param type="srcNode" val="parTx7"/>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205"/>
                  </dgm:choose>
                </dgm:forEach>
              </dgm:layoutNode>
              <dgm:choose name="Name206">
                <dgm:if name="Name207" axis="root ch" ptType="all node" func="cnt" op="gte" val="7">
                  <dgm:layoutNode name="spPost6">
                    <dgm:alg type="sp"/>
                    <dgm:shape xmlns:r="http://schemas.openxmlformats.org/officeDocument/2006/relationships" r:blip="">
                      <dgm:adjLst/>
                    </dgm:shape>
                  </dgm:layoutNode>
                </dgm:if>
                <dgm:else name="Name208"/>
              </dgm:choose>
            </dgm:if>
            <dgm:else name="Name209"/>
          </dgm:choose>
        </dgm:if>
        <dgm:if name="Name210" axis="self" ptType="node" func="pos" op="equ" val="7">
          <dgm:layoutNode name="parTx7"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211">
            <dgm:if name="Name212" axis="ch" ptType="node" func="cnt" op="gte" val="1">
              <dgm:layoutNode name="spPre7">
                <dgm:alg type="sp"/>
                <dgm:shape xmlns:r="http://schemas.openxmlformats.org/officeDocument/2006/relationships" r:blip="">
                  <dgm:adjLst/>
                </dgm:shape>
              </dgm:layoutNode>
              <dgm:layoutNode name="chLin7">
                <dgm:alg type="lin">
                  <dgm:param type="linDir" val="fromT"/>
                </dgm:alg>
                <dgm:shape xmlns:r="http://schemas.openxmlformats.org/officeDocument/2006/relationships" r:blip="">
                  <dgm:adjLst/>
                </dgm:shape>
                <dgm:presOf/>
                <dgm:constrLst>
                  <dgm:constr type="w" for="ch" forName="txAndLines7" refType="w" fact="0.77"/>
                  <dgm:constr type="w" for="ch" forName="top7" refType="w" refFor="ch" refForName="txAndLines7" fact="0.78"/>
                </dgm:constrLst>
                <dgm:forEach name="Name213" axis="ch">
                  <dgm:forEach name="Name214" axis="self" ptType="parTrans">
                    <dgm:layoutNode name="Name215" styleLbl="parChTrans1D1">
                      <dgm:choose name="Name216">
                        <dgm:if name="Name217" func="var" arg="dir" op="equ" val="norm">
                          <dgm:alg type="conn">
                            <dgm:param type="dim" val="1D"/>
                            <dgm:param type="begPts" val="midR"/>
                            <dgm:param type="endSty" val="noArr"/>
                            <dgm:param type="dstNode" val="anchor7"/>
                          </dgm:alg>
                        </dgm:if>
                        <dgm:else name="Name218">
                          <dgm:alg type="conn">
                            <dgm:param type="dim" val="1D"/>
                            <dgm:param type="begPts" val="midL"/>
                            <dgm:param type="endSty" val="noArr"/>
                            <dgm:param type="srcNode" val="parTx7"/>
                            <dgm:param type="dstNode" val="anchor7"/>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219" axis="self" ptType="node">
                    <dgm:choose name="Name220">
                      <dgm:if name="Name221" axis="par ch" ptType="node node" func="cnt" op="equ" val="1">
                        <dgm:layoutNode name="top7">
                          <dgm:alg type="sp"/>
                          <dgm:shape xmlns:r="http://schemas.openxmlformats.org/officeDocument/2006/relationships" r:blip="">
                            <dgm:adjLst/>
                          </dgm:shape>
                          <dgm:constrLst>
                            <dgm:constr type="h" refType="w" fact="0.6"/>
                          </dgm:constrLst>
                        </dgm:layoutNode>
                      </dgm:if>
                      <dgm:else name="Name222"/>
                    </dgm:choose>
                    <dgm:layoutNode name="txAndLines7">
                      <dgm:choose name="Name223">
                        <dgm:if name="Name224" func="var" arg="dir" op="equ" val="norm">
                          <dgm:alg type="lin"/>
                        </dgm:if>
                        <dgm:else name="Name225">
                          <dgm:alg type="lin">
                            <dgm:param type="linDir" val="fromR"/>
                          </dgm:alg>
                        </dgm:else>
                      </dgm:choose>
                      <dgm:shape xmlns:r="http://schemas.openxmlformats.org/officeDocument/2006/relationships" r:blip="">
                        <dgm:adjLst/>
                      </dgm:shape>
                      <dgm:presOf/>
                      <dgm:constrLst>
                        <dgm:constr type="w" for="ch" forName="anchor7" refType="w" fact="0.89"/>
                        <dgm:constr type="w" for="ch" forName="backup7" refType="w" fact="-0.89"/>
                        <dgm:constr type="w" for="ch" forName="preLine7" refType="w" fact="0.11"/>
                        <dgm:constr type="w" for="ch" forName="desTx7" refType="w" fact="0.78"/>
                      </dgm:constrLst>
                      <dgm:layoutNode name="anchor7" moveWith="desTx7">
                        <dgm:alg type="sp"/>
                        <dgm:shape xmlns:r="http://schemas.openxmlformats.org/officeDocument/2006/relationships" r:blip="">
                          <dgm:adjLst/>
                        </dgm:shape>
                      </dgm:layoutNode>
                      <dgm:layoutNode name="backup7" moveWith="desTx7">
                        <dgm:alg type="sp"/>
                        <dgm:shape xmlns:r="http://schemas.openxmlformats.org/officeDocument/2006/relationships" r:blip="">
                          <dgm:adjLst/>
                        </dgm:shape>
                      </dgm:layoutNode>
                      <dgm:layoutNode name="preLine7" styleLbl="parChTrans1D1" moveWith="desTx7">
                        <dgm:alg type="sp"/>
                        <dgm:shape xmlns:r="http://schemas.openxmlformats.org/officeDocument/2006/relationships" type="line" r:blip="">
                          <dgm:adjLst/>
                        </dgm:shape>
                        <dgm:presOf/>
                      </dgm:layoutNode>
                      <dgm:layoutNode name="desTx7"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layoutNode>
                  </dgm:forEach>
                </dgm:forEach>
              </dgm:layoutNode>
            </dgm:if>
            <dgm:else name="Name226"/>
          </dgm:choose>
        </dgm:if>
        <dgm:else name="Name22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609ba7e100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609ba7e100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22587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70701f17a7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70701f17a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609ba7e100_2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609ba7e100_2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609ba7e100_2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609ba7e100_2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28605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609ba7e100_2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609ba7e100_2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51056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609ba7e100_2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609ba7e100_2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52437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609ba7e100_2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609ba7e100_2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03112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609ba7e100_2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609ba7e100_2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17184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609ba7e100_2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609ba7e100_2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267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54"/>
        <p:cNvGrpSpPr/>
        <p:nvPr/>
      </p:nvGrpSpPr>
      <p:grpSpPr>
        <a:xfrm>
          <a:off x="0" y="0"/>
          <a:ext cx="0" cy="0"/>
          <a:chOff x="0" y="0"/>
          <a:chExt cx="0" cy="0"/>
        </a:xfrm>
      </p:grpSpPr>
      <p:sp>
        <p:nvSpPr>
          <p:cNvPr id="55" name="Google Shape;55;p14"/>
          <p:cNvSpPr/>
          <p:nvPr/>
        </p:nvSpPr>
        <p:spPr>
          <a:xfrm>
            <a:off x="7544483" y="657775"/>
            <a:ext cx="1299300" cy="4329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56" name="Google Shape;56;p14"/>
          <p:cNvGrpSpPr/>
          <p:nvPr/>
        </p:nvGrpSpPr>
        <p:grpSpPr>
          <a:xfrm>
            <a:off x="0" y="-7088"/>
            <a:ext cx="8661398" cy="5150588"/>
            <a:chOff x="0" y="-7088"/>
            <a:chExt cx="8661398" cy="5150588"/>
          </a:xfrm>
        </p:grpSpPr>
        <p:sp>
          <p:nvSpPr>
            <p:cNvPr id="57" name="Google Shape;57;p14"/>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4"/>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59" name="Google Shape;59;p14"/>
          <p:cNvGrpSpPr/>
          <p:nvPr/>
        </p:nvGrpSpPr>
        <p:grpSpPr>
          <a:xfrm rot="10800000" flipH="1">
            <a:off x="1" y="1090763"/>
            <a:ext cx="8847502" cy="2961975"/>
            <a:chOff x="-8178042" y="-4493254"/>
            <a:chExt cx="19483598" cy="6522736"/>
          </a:xfrm>
        </p:grpSpPr>
        <p:sp>
          <p:nvSpPr>
            <p:cNvPr id="60" name="Google Shape;60;p14"/>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61" name="Google Shape;61;p14"/>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62" name="Google Shape;62;p14"/>
          <p:cNvGrpSpPr/>
          <p:nvPr/>
        </p:nvGrpSpPr>
        <p:grpSpPr>
          <a:xfrm>
            <a:off x="3677236" y="4278349"/>
            <a:ext cx="5480829" cy="432996"/>
            <a:chOff x="5582265" y="4646738"/>
            <a:chExt cx="5480829" cy="432996"/>
          </a:xfrm>
        </p:grpSpPr>
        <p:sp>
          <p:nvSpPr>
            <p:cNvPr id="63" name="Google Shape;63;p14"/>
            <p:cNvSpPr/>
            <p:nvPr/>
          </p:nvSpPr>
          <p:spPr>
            <a:xfrm rot="10800000">
              <a:off x="5582265"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64;p14"/>
            <p:cNvGrpSpPr/>
            <p:nvPr/>
          </p:nvGrpSpPr>
          <p:grpSpPr>
            <a:xfrm flipH="1">
              <a:off x="5585232" y="4646738"/>
              <a:ext cx="5477861" cy="304551"/>
              <a:chOff x="-24158748" y="330075"/>
              <a:chExt cx="30568423" cy="1699506"/>
            </a:xfrm>
          </p:grpSpPr>
          <p:sp>
            <p:nvSpPr>
              <p:cNvPr id="65" name="Google Shape;65;p14"/>
              <p:cNvSpPr/>
              <p:nvPr/>
            </p:nvSpPr>
            <p:spPr>
              <a:xfrm>
                <a:off x="-24158748" y="330081"/>
                <a:ext cx="289080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4"/>
              <p:cNvSpPr/>
              <p:nvPr/>
            </p:nvSpPr>
            <p:spPr>
              <a:xfrm>
                <a:off x="4710175"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7" name="Google Shape;67;p14"/>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68"/>
        <p:cNvGrpSpPr/>
        <p:nvPr/>
      </p:nvGrpSpPr>
      <p:grpSpPr>
        <a:xfrm>
          <a:off x="0" y="0"/>
          <a:ext cx="0" cy="0"/>
          <a:chOff x="0" y="0"/>
          <a:chExt cx="0" cy="0"/>
        </a:xfrm>
      </p:grpSpPr>
      <p:sp>
        <p:nvSpPr>
          <p:cNvPr id="69" name="Google Shape;69;p15"/>
          <p:cNvSpPr/>
          <p:nvPr/>
        </p:nvSpPr>
        <p:spPr>
          <a:xfrm>
            <a:off x="5697214" y="2635519"/>
            <a:ext cx="889200" cy="296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70" name="Google Shape;70;p15"/>
          <p:cNvGrpSpPr/>
          <p:nvPr/>
        </p:nvGrpSpPr>
        <p:grpSpPr>
          <a:xfrm>
            <a:off x="0" y="-7088"/>
            <a:ext cx="8661398" cy="5150588"/>
            <a:chOff x="0" y="-7088"/>
            <a:chExt cx="8661398" cy="5150588"/>
          </a:xfrm>
        </p:grpSpPr>
        <p:sp>
          <p:nvSpPr>
            <p:cNvPr id="71" name="Google Shape;71;p15"/>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73" name="Google Shape;73;p15"/>
          <p:cNvGrpSpPr/>
          <p:nvPr/>
        </p:nvGrpSpPr>
        <p:grpSpPr>
          <a:xfrm rot="10800000" flipH="1">
            <a:off x="-2" y="2924826"/>
            <a:ext cx="6589087" cy="2027268"/>
            <a:chOff x="-9894852" y="-4493254"/>
            <a:chExt cx="21200407" cy="6522740"/>
          </a:xfrm>
        </p:grpSpPr>
        <p:sp>
          <p:nvSpPr>
            <p:cNvPr id="74" name="Google Shape;74;p15"/>
            <p:cNvSpPr/>
            <p:nvPr/>
          </p:nvSpPr>
          <p:spPr>
            <a:xfrm>
              <a:off x="-9894852" y="-4493114"/>
              <a:ext cx="146853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75" name="Google Shape;75;p15"/>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76" name="Google Shape;76;p15"/>
          <p:cNvGrpSpPr/>
          <p:nvPr/>
        </p:nvGrpSpPr>
        <p:grpSpPr>
          <a:xfrm>
            <a:off x="6946842" y="4472723"/>
            <a:ext cx="2202830" cy="670795"/>
            <a:chOff x="5575242" y="4472723"/>
            <a:chExt cx="2202830" cy="670795"/>
          </a:xfrm>
        </p:grpSpPr>
        <p:sp>
          <p:nvSpPr>
            <p:cNvPr id="77" name="Google Shape;77;p15"/>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 name="Google Shape;78;p15"/>
            <p:cNvGrpSpPr/>
            <p:nvPr/>
          </p:nvGrpSpPr>
          <p:grpSpPr>
            <a:xfrm flipH="1">
              <a:off x="5734850" y="4472723"/>
              <a:ext cx="2040837" cy="670795"/>
              <a:chOff x="1297954" y="330075"/>
              <a:chExt cx="5169293" cy="1699506"/>
            </a:xfrm>
          </p:grpSpPr>
          <p:sp>
            <p:nvSpPr>
              <p:cNvPr id="79" name="Google Shape;79;p15"/>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81;p15"/>
            <p:cNvGrpSpPr/>
            <p:nvPr/>
          </p:nvGrpSpPr>
          <p:grpSpPr>
            <a:xfrm flipH="1">
              <a:off x="5578209" y="4646738"/>
              <a:ext cx="2199863" cy="304563"/>
              <a:chOff x="-5827153" y="330075"/>
              <a:chExt cx="12276019" cy="1699569"/>
            </a:xfrm>
          </p:grpSpPr>
          <p:sp>
            <p:nvSpPr>
              <p:cNvPr id="82" name="Google Shape;82;p15"/>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4" name="Google Shape;84;p15"/>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85" name="Google Shape;85;p15"/>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5"/>
              </a:buClr>
              <a:buSzPts val="2000"/>
              <a:buNone/>
              <a:defRPr sz="2000">
                <a:solidFill>
                  <a:schemeClr val="accent5"/>
                </a:solidFill>
              </a:defRPr>
            </a:lvl1pPr>
            <a:lvl2pPr lvl="1" rtl="0">
              <a:spcBef>
                <a:spcPts val="1000"/>
              </a:spcBef>
              <a:spcAft>
                <a:spcPts val="0"/>
              </a:spcAft>
              <a:buClr>
                <a:schemeClr val="accent5"/>
              </a:buClr>
              <a:buSzPts val="2000"/>
              <a:buNone/>
              <a:defRPr sz="2000">
                <a:solidFill>
                  <a:schemeClr val="accent5"/>
                </a:solidFill>
              </a:defRPr>
            </a:lvl2pPr>
            <a:lvl3pPr lvl="2" rtl="0">
              <a:spcBef>
                <a:spcPts val="1000"/>
              </a:spcBef>
              <a:spcAft>
                <a:spcPts val="0"/>
              </a:spcAft>
              <a:buClr>
                <a:schemeClr val="accent5"/>
              </a:buClr>
              <a:buSzPts val="2000"/>
              <a:buNone/>
              <a:defRPr sz="2000">
                <a:solidFill>
                  <a:schemeClr val="accent5"/>
                </a:solidFill>
              </a:defRPr>
            </a:lvl3pPr>
            <a:lvl4pPr lvl="3" rtl="0">
              <a:spcBef>
                <a:spcPts val="1000"/>
              </a:spcBef>
              <a:spcAft>
                <a:spcPts val="0"/>
              </a:spcAft>
              <a:buClr>
                <a:schemeClr val="accent5"/>
              </a:buClr>
              <a:buSzPts val="2000"/>
              <a:buNone/>
              <a:defRPr sz="2000">
                <a:solidFill>
                  <a:schemeClr val="accent5"/>
                </a:solidFill>
              </a:defRPr>
            </a:lvl4pPr>
            <a:lvl5pPr lvl="4" rtl="0">
              <a:spcBef>
                <a:spcPts val="1000"/>
              </a:spcBef>
              <a:spcAft>
                <a:spcPts val="0"/>
              </a:spcAft>
              <a:buClr>
                <a:schemeClr val="accent5"/>
              </a:buClr>
              <a:buSzPts val="2000"/>
              <a:buNone/>
              <a:defRPr sz="2000">
                <a:solidFill>
                  <a:schemeClr val="accent5"/>
                </a:solidFill>
              </a:defRPr>
            </a:lvl5pPr>
            <a:lvl6pPr lvl="5" rtl="0">
              <a:spcBef>
                <a:spcPts val="1000"/>
              </a:spcBef>
              <a:spcAft>
                <a:spcPts val="0"/>
              </a:spcAft>
              <a:buClr>
                <a:schemeClr val="accent5"/>
              </a:buClr>
              <a:buSzPts val="2000"/>
              <a:buNone/>
              <a:defRPr sz="2000">
                <a:solidFill>
                  <a:schemeClr val="accent5"/>
                </a:solidFill>
              </a:defRPr>
            </a:lvl6pPr>
            <a:lvl7pPr lvl="6" rtl="0">
              <a:spcBef>
                <a:spcPts val="1000"/>
              </a:spcBef>
              <a:spcAft>
                <a:spcPts val="0"/>
              </a:spcAft>
              <a:buClr>
                <a:schemeClr val="accent5"/>
              </a:buClr>
              <a:buSzPts val="2000"/>
              <a:buNone/>
              <a:defRPr sz="2000">
                <a:solidFill>
                  <a:schemeClr val="accent5"/>
                </a:solidFill>
              </a:defRPr>
            </a:lvl7pPr>
            <a:lvl8pPr lvl="7" rtl="0">
              <a:spcBef>
                <a:spcPts val="1000"/>
              </a:spcBef>
              <a:spcAft>
                <a:spcPts val="0"/>
              </a:spcAft>
              <a:buClr>
                <a:schemeClr val="accent5"/>
              </a:buClr>
              <a:buSzPts val="2000"/>
              <a:buNone/>
              <a:defRPr sz="2000">
                <a:solidFill>
                  <a:schemeClr val="accent5"/>
                </a:solidFill>
              </a:defRPr>
            </a:lvl8pPr>
            <a:lvl9pPr lvl="8" rtl="0">
              <a:spcBef>
                <a:spcPts val="1000"/>
              </a:spcBef>
              <a:spcAft>
                <a:spcPts val="1000"/>
              </a:spcAft>
              <a:buClr>
                <a:schemeClr val="accent5"/>
              </a:buClr>
              <a:buSzPts val="2000"/>
              <a:buNone/>
              <a:defRPr sz="2000">
                <a:solidFill>
                  <a:schemeClr val="accent5"/>
                </a:solidFill>
              </a:defRPr>
            </a:lvl9pPr>
          </a:lstStyle>
          <a:p>
            <a:endParaRPr/>
          </a:p>
        </p:txBody>
      </p:sp>
      <p:sp>
        <p:nvSpPr>
          <p:cNvPr id="86" name="Google Shape;86;p1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26"/>
        <p:cNvGrpSpPr/>
        <p:nvPr/>
      </p:nvGrpSpPr>
      <p:grpSpPr>
        <a:xfrm>
          <a:off x="0" y="0"/>
          <a:ext cx="0" cy="0"/>
          <a:chOff x="0" y="0"/>
          <a:chExt cx="0" cy="0"/>
        </a:xfrm>
      </p:grpSpPr>
      <p:grpSp>
        <p:nvGrpSpPr>
          <p:cNvPr id="127" name="Google Shape;127;p18"/>
          <p:cNvGrpSpPr/>
          <p:nvPr/>
        </p:nvGrpSpPr>
        <p:grpSpPr>
          <a:xfrm>
            <a:off x="-4" y="40"/>
            <a:ext cx="7072430" cy="1327315"/>
            <a:chOff x="-4" y="40"/>
            <a:chExt cx="7072430" cy="1327315"/>
          </a:xfrm>
        </p:grpSpPr>
        <p:sp>
          <p:nvSpPr>
            <p:cNvPr id="128" name="Google Shape;128;p18"/>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29" name="Google Shape;129;p18"/>
            <p:cNvGrpSpPr/>
            <p:nvPr/>
          </p:nvGrpSpPr>
          <p:grpSpPr>
            <a:xfrm rot="10800000" flipH="1">
              <a:off x="3" y="40"/>
              <a:ext cx="6756168" cy="1327315"/>
              <a:chOff x="-2168138" y="330075"/>
              <a:chExt cx="8650663" cy="1699506"/>
            </a:xfrm>
          </p:grpSpPr>
          <p:sp>
            <p:nvSpPr>
              <p:cNvPr id="130" name="Google Shape;130;p18"/>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31" name="Google Shape;131;p18"/>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32" name="Google Shape;132;p18"/>
            <p:cNvGrpSpPr/>
            <p:nvPr/>
          </p:nvGrpSpPr>
          <p:grpSpPr>
            <a:xfrm rot="10800000" flipH="1">
              <a:off x="-4" y="381007"/>
              <a:ext cx="7072430" cy="771744"/>
              <a:chOff x="-9092084" y="330075"/>
              <a:chExt cx="15574609" cy="1699501"/>
            </a:xfrm>
          </p:grpSpPr>
          <p:sp>
            <p:nvSpPr>
              <p:cNvPr id="133" name="Google Shape;133;p18"/>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34" name="Google Shape;134;p18"/>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135" name="Google Shape;135;p18"/>
          <p:cNvGrpSpPr/>
          <p:nvPr/>
        </p:nvGrpSpPr>
        <p:grpSpPr>
          <a:xfrm>
            <a:off x="6946842" y="4472723"/>
            <a:ext cx="2202830" cy="670795"/>
            <a:chOff x="5575242" y="4472723"/>
            <a:chExt cx="2202830" cy="670795"/>
          </a:xfrm>
        </p:grpSpPr>
        <p:sp>
          <p:nvSpPr>
            <p:cNvPr id="136" name="Google Shape;136;p18"/>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 name="Google Shape;137;p18"/>
            <p:cNvGrpSpPr/>
            <p:nvPr/>
          </p:nvGrpSpPr>
          <p:grpSpPr>
            <a:xfrm flipH="1">
              <a:off x="5734850" y="4472723"/>
              <a:ext cx="2040837" cy="670795"/>
              <a:chOff x="1297954" y="330075"/>
              <a:chExt cx="5169293" cy="1699506"/>
            </a:xfrm>
          </p:grpSpPr>
          <p:sp>
            <p:nvSpPr>
              <p:cNvPr id="138" name="Google Shape;138;p18"/>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8"/>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 name="Google Shape;140;p18"/>
            <p:cNvGrpSpPr/>
            <p:nvPr/>
          </p:nvGrpSpPr>
          <p:grpSpPr>
            <a:xfrm flipH="1">
              <a:off x="5578209" y="4646738"/>
              <a:ext cx="2199863" cy="304563"/>
              <a:chOff x="-5827153" y="330075"/>
              <a:chExt cx="12276019" cy="1699569"/>
            </a:xfrm>
          </p:grpSpPr>
          <p:sp>
            <p:nvSpPr>
              <p:cNvPr id="141" name="Google Shape;141;p18"/>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8"/>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3" name="Google Shape;143;p1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144" name="Google Shape;144;p18"/>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1000"/>
              </a:spcBef>
              <a:spcAft>
                <a:spcPts val="0"/>
              </a:spcAft>
              <a:buSzPts val="2000"/>
              <a:buChar char="▻"/>
              <a:defRPr sz="2000"/>
            </a:lvl2pPr>
            <a:lvl3pPr marL="1371600" lvl="2" indent="-355600" rtl="0">
              <a:spcBef>
                <a:spcPts val="1000"/>
              </a:spcBef>
              <a:spcAft>
                <a:spcPts val="0"/>
              </a:spcAft>
              <a:buSzPts val="2000"/>
              <a:buChar char="▻"/>
              <a:defRPr sz="2000"/>
            </a:lvl3pPr>
            <a:lvl4pPr marL="1828800" lvl="3" indent="-355600" rtl="0">
              <a:spcBef>
                <a:spcPts val="1000"/>
              </a:spcBef>
              <a:spcAft>
                <a:spcPts val="0"/>
              </a:spcAft>
              <a:buSzPts val="2000"/>
              <a:buChar char="▻"/>
              <a:defRPr sz="2000"/>
            </a:lvl4pPr>
            <a:lvl5pPr marL="2286000" lvl="4" indent="-355600" rtl="0">
              <a:spcBef>
                <a:spcPts val="1000"/>
              </a:spcBef>
              <a:spcAft>
                <a:spcPts val="0"/>
              </a:spcAft>
              <a:buSzPts val="2000"/>
              <a:buChar char="▻"/>
              <a:defRPr sz="2000"/>
            </a:lvl5pPr>
            <a:lvl6pPr marL="2743200" lvl="5" indent="-355600" rtl="0">
              <a:spcBef>
                <a:spcPts val="1000"/>
              </a:spcBef>
              <a:spcAft>
                <a:spcPts val="0"/>
              </a:spcAft>
              <a:buSzPts val="2000"/>
              <a:buChar char="▻"/>
              <a:defRPr sz="2000"/>
            </a:lvl6pPr>
            <a:lvl7pPr marL="3200400" lvl="6" indent="-355600" rtl="0">
              <a:spcBef>
                <a:spcPts val="1000"/>
              </a:spcBef>
              <a:spcAft>
                <a:spcPts val="0"/>
              </a:spcAft>
              <a:buSzPts val="2000"/>
              <a:buChar char="▻"/>
              <a:defRPr sz="2000"/>
            </a:lvl7pPr>
            <a:lvl8pPr marL="3657600" lvl="7" indent="-355600" rtl="0">
              <a:spcBef>
                <a:spcPts val="1000"/>
              </a:spcBef>
              <a:spcAft>
                <a:spcPts val="0"/>
              </a:spcAft>
              <a:buSzPts val="2000"/>
              <a:buChar char="▻"/>
              <a:defRPr sz="2000"/>
            </a:lvl8pPr>
            <a:lvl9pPr marL="4114800" lvl="8" indent="-355600" rtl="0">
              <a:spcBef>
                <a:spcPts val="1000"/>
              </a:spcBef>
              <a:spcAft>
                <a:spcPts val="1000"/>
              </a:spcAft>
              <a:buSzPts val="2000"/>
              <a:buChar char="▻"/>
              <a:defRPr sz="2000"/>
            </a:lvl9pPr>
          </a:lstStyle>
          <a:p>
            <a:endParaRPr/>
          </a:p>
        </p:txBody>
      </p:sp>
      <p:sp>
        <p:nvSpPr>
          <p:cNvPr id="145" name="Google Shape;145;p18"/>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1000"/>
              </a:spcBef>
              <a:spcAft>
                <a:spcPts val="0"/>
              </a:spcAft>
              <a:buSzPts val="2000"/>
              <a:buChar char="▻"/>
              <a:defRPr sz="2000"/>
            </a:lvl2pPr>
            <a:lvl3pPr marL="1371600" lvl="2" indent="-355600" rtl="0">
              <a:spcBef>
                <a:spcPts val="1000"/>
              </a:spcBef>
              <a:spcAft>
                <a:spcPts val="0"/>
              </a:spcAft>
              <a:buSzPts val="2000"/>
              <a:buChar char="▻"/>
              <a:defRPr sz="2000"/>
            </a:lvl3pPr>
            <a:lvl4pPr marL="1828800" lvl="3" indent="-355600" rtl="0">
              <a:spcBef>
                <a:spcPts val="1000"/>
              </a:spcBef>
              <a:spcAft>
                <a:spcPts val="0"/>
              </a:spcAft>
              <a:buSzPts val="2000"/>
              <a:buChar char="▻"/>
              <a:defRPr sz="2000"/>
            </a:lvl4pPr>
            <a:lvl5pPr marL="2286000" lvl="4" indent="-355600" rtl="0">
              <a:spcBef>
                <a:spcPts val="1000"/>
              </a:spcBef>
              <a:spcAft>
                <a:spcPts val="0"/>
              </a:spcAft>
              <a:buSzPts val="2000"/>
              <a:buChar char="▻"/>
              <a:defRPr sz="2000"/>
            </a:lvl5pPr>
            <a:lvl6pPr marL="2743200" lvl="5" indent="-355600" rtl="0">
              <a:spcBef>
                <a:spcPts val="1000"/>
              </a:spcBef>
              <a:spcAft>
                <a:spcPts val="0"/>
              </a:spcAft>
              <a:buSzPts val="2000"/>
              <a:buChar char="▻"/>
              <a:defRPr sz="2000"/>
            </a:lvl6pPr>
            <a:lvl7pPr marL="3200400" lvl="6" indent="-355600" rtl="0">
              <a:spcBef>
                <a:spcPts val="1000"/>
              </a:spcBef>
              <a:spcAft>
                <a:spcPts val="0"/>
              </a:spcAft>
              <a:buSzPts val="2000"/>
              <a:buChar char="▻"/>
              <a:defRPr sz="2000"/>
            </a:lvl7pPr>
            <a:lvl8pPr marL="3657600" lvl="7" indent="-355600" rtl="0">
              <a:spcBef>
                <a:spcPts val="1000"/>
              </a:spcBef>
              <a:spcAft>
                <a:spcPts val="0"/>
              </a:spcAft>
              <a:buSzPts val="2000"/>
              <a:buChar char="▻"/>
              <a:defRPr sz="2000"/>
            </a:lvl8pPr>
            <a:lvl9pPr marL="4114800" lvl="8" indent="-355600" rtl="0">
              <a:spcBef>
                <a:spcPts val="1000"/>
              </a:spcBef>
              <a:spcAft>
                <a:spcPts val="1000"/>
              </a:spcAft>
              <a:buSzPts val="2000"/>
              <a:buChar char="▻"/>
              <a:defRPr sz="2000"/>
            </a:lvl9pPr>
          </a:lstStyle>
          <a:p>
            <a:endParaRPr/>
          </a:p>
        </p:txBody>
      </p:sp>
      <p:sp>
        <p:nvSpPr>
          <p:cNvPr id="146" name="Google Shape;146;p1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47"/>
        <p:cNvGrpSpPr/>
        <p:nvPr/>
      </p:nvGrpSpPr>
      <p:grpSpPr>
        <a:xfrm>
          <a:off x="0" y="0"/>
          <a:ext cx="0" cy="0"/>
          <a:chOff x="0" y="0"/>
          <a:chExt cx="0" cy="0"/>
        </a:xfrm>
      </p:grpSpPr>
      <p:grpSp>
        <p:nvGrpSpPr>
          <p:cNvPr id="148" name="Google Shape;148;p19"/>
          <p:cNvGrpSpPr/>
          <p:nvPr/>
        </p:nvGrpSpPr>
        <p:grpSpPr>
          <a:xfrm>
            <a:off x="-4" y="40"/>
            <a:ext cx="7072430" cy="1327315"/>
            <a:chOff x="-4" y="40"/>
            <a:chExt cx="7072430" cy="1327315"/>
          </a:xfrm>
        </p:grpSpPr>
        <p:sp>
          <p:nvSpPr>
            <p:cNvPr id="149" name="Google Shape;149;p19"/>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50" name="Google Shape;150;p19"/>
            <p:cNvGrpSpPr/>
            <p:nvPr/>
          </p:nvGrpSpPr>
          <p:grpSpPr>
            <a:xfrm rot="10800000" flipH="1">
              <a:off x="3" y="40"/>
              <a:ext cx="6756168" cy="1327315"/>
              <a:chOff x="-2168138" y="330075"/>
              <a:chExt cx="8650663" cy="1699506"/>
            </a:xfrm>
          </p:grpSpPr>
          <p:sp>
            <p:nvSpPr>
              <p:cNvPr id="151" name="Google Shape;151;p19"/>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52" name="Google Shape;152;p19"/>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53" name="Google Shape;153;p19"/>
            <p:cNvGrpSpPr/>
            <p:nvPr/>
          </p:nvGrpSpPr>
          <p:grpSpPr>
            <a:xfrm rot="10800000" flipH="1">
              <a:off x="-4" y="381007"/>
              <a:ext cx="7072430" cy="771744"/>
              <a:chOff x="-9092084" y="330075"/>
              <a:chExt cx="15574609" cy="1699501"/>
            </a:xfrm>
          </p:grpSpPr>
          <p:sp>
            <p:nvSpPr>
              <p:cNvPr id="154" name="Google Shape;154;p19"/>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55" name="Google Shape;155;p19"/>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156" name="Google Shape;156;p19"/>
          <p:cNvGrpSpPr/>
          <p:nvPr/>
        </p:nvGrpSpPr>
        <p:grpSpPr>
          <a:xfrm>
            <a:off x="6946842" y="4472723"/>
            <a:ext cx="2202830" cy="670795"/>
            <a:chOff x="5575242" y="4472723"/>
            <a:chExt cx="2202830" cy="670795"/>
          </a:xfrm>
        </p:grpSpPr>
        <p:sp>
          <p:nvSpPr>
            <p:cNvPr id="157" name="Google Shape;157;p19"/>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19"/>
            <p:cNvGrpSpPr/>
            <p:nvPr/>
          </p:nvGrpSpPr>
          <p:grpSpPr>
            <a:xfrm flipH="1">
              <a:off x="5734850" y="4472723"/>
              <a:ext cx="2040837" cy="670795"/>
              <a:chOff x="1297954" y="330075"/>
              <a:chExt cx="5169293" cy="1699506"/>
            </a:xfrm>
          </p:grpSpPr>
          <p:sp>
            <p:nvSpPr>
              <p:cNvPr id="159" name="Google Shape;159;p19"/>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9"/>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19"/>
            <p:cNvGrpSpPr/>
            <p:nvPr/>
          </p:nvGrpSpPr>
          <p:grpSpPr>
            <a:xfrm flipH="1">
              <a:off x="5578209" y="4646738"/>
              <a:ext cx="2199863" cy="304563"/>
              <a:chOff x="-5827153" y="330075"/>
              <a:chExt cx="12276019" cy="1699569"/>
            </a:xfrm>
          </p:grpSpPr>
          <p:sp>
            <p:nvSpPr>
              <p:cNvPr id="162" name="Google Shape;162;p19"/>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9"/>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4" name="Google Shape;164;p1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165" name="Google Shape;165;p19"/>
          <p:cNvSpPr txBox="1">
            <a:spLocks noGrp="1"/>
          </p:cNvSpPr>
          <p:nvPr>
            <p:ph type="body" idx="1"/>
          </p:nvPr>
        </p:nvSpPr>
        <p:spPr>
          <a:xfrm>
            <a:off x="870450" y="1545076"/>
            <a:ext cx="2247900" cy="27099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a:p>
        </p:txBody>
      </p:sp>
      <p:sp>
        <p:nvSpPr>
          <p:cNvPr id="166" name="Google Shape;166;p19"/>
          <p:cNvSpPr txBox="1">
            <a:spLocks noGrp="1"/>
          </p:cNvSpPr>
          <p:nvPr>
            <p:ph type="body" idx="2"/>
          </p:nvPr>
        </p:nvSpPr>
        <p:spPr>
          <a:xfrm>
            <a:off x="3233637" y="1545076"/>
            <a:ext cx="2247900" cy="27099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a:p>
        </p:txBody>
      </p:sp>
      <p:sp>
        <p:nvSpPr>
          <p:cNvPr id="167" name="Google Shape;167;p19"/>
          <p:cNvSpPr txBox="1">
            <a:spLocks noGrp="1"/>
          </p:cNvSpPr>
          <p:nvPr>
            <p:ph type="body" idx="3"/>
          </p:nvPr>
        </p:nvSpPr>
        <p:spPr>
          <a:xfrm>
            <a:off x="5540650" y="1545076"/>
            <a:ext cx="2247900" cy="27099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a:p>
        </p:txBody>
      </p:sp>
      <p:sp>
        <p:nvSpPr>
          <p:cNvPr id="168" name="Google Shape;168;p19"/>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7"/>
        <p:cNvGrpSpPr/>
        <p:nvPr/>
      </p:nvGrpSpPr>
      <p:grpSpPr>
        <a:xfrm>
          <a:off x="0" y="0"/>
          <a:ext cx="0" cy="0"/>
          <a:chOff x="0" y="0"/>
          <a:chExt cx="0" cy="0"/>
        </a:xfrm>
      </p:grpSpPr>
      <p:grpSp>
        <p:nvGrpSpPr>
          <p:cNvPr id="208" name="Google Shape;208;p22"/>
          <p:cNvGrpSpPr/>
          <p:nvPr/>
        </p:nvGrpSpPr>
        <p:grpSpPr>
          <a:xfrm rot="10800000">
            <a:off x="-8" y="-2"/>
            <a:ext cx="2202830" cy="670795"/>
            <a:chOff x="5575242" y="4472723"/>
            <a:chExt cx="2202830" cy="670795"/>
          </a:xfrm>
        </p:grpSpPr>
        <p:sp>
          <p:nvSpPr>
            <p:cNvPr id="209" name="Google Shape;209;p22"/>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0" name="Google Shape;210;p22"/>
            <p:cNvGrpSpPr/>
            <p:nvPr/>
          </p:nvGrpSpPr>
          <p:grpSpPr>
            <a:xfrm flipH="1">
              <a:off x="5734850" y="4472723"/>
              <a:ext cx="2040837" cy="670795"/>
              <a:chOff x="1297954" y="330075"/>
              <a:chExt cx="5169293" cy="1699506"/>
            </a:xfrm>
          </p:grpSpPr>
          <p:sp>
            <p:nvSpPr>
              <p:cNvPr id="211" name="Google Shape;211;p22"/>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2"/>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 name="Google Shape;213;p22"/>
            <p:cNvGrpSpPr/>
            <p:nvPr/>
          </p:nvGrpSpPr>
          <p:grpSpPr>
            <a:xfrm flipH="1">
              <a:off x="5578209" y="4646738"/>
              <a:ext cx="2199863" cy="304563"/>
              <a:chOff x="-5827153" y="330075"/>
              <a:chExt cx="12276019" cy="1699569"/>
            </a:xfrm>
          </p:grpSpPr>
          <p:sp>
            <p:nvSpPr>
              <p:cNvPr id="214" name="Google Shape;214;p22"/>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2"/>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6" name="Google Shape;216;p22"/>
          <p:cNvGrpSpPr/>
          <p:nvPr/>
        </p:nvGrpSpPr>
        <p:grpSpPr>
          <a:xfrm>
            <a:off x="6946842" y="4472723"/>
            <a:ext cx="2202830" cy="670795"/>
            <a:chOff x="5575242" y="4472723"/>
            <a:chExt cx="2202830" cy="670795"/>
          </a:xfrm>
        </p:grpSpPr>
        <p:sp>
          <p:nvSpPr>
            <p:cNvPr id="217" name="Google Shape;217;p22"/>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8" name="Google Shape;218;p22"/>
            <p:cNvGrpSpPr/>
            <p:nvPr/>
          </p:nvGrpSpPr>
          <p:grpSpPr>
            <a:xfrm flipH="1">
              <a:off x="5734850" y="4472723"/>
              <a:ext cx="2040837" cy="670795"/>
              <a:chOff x="1297954" y="330075"/>
              <a:chExt cx="5169293" cy="1699506"/>
            </a:xfrm>
          </p:grpSpPr>
          <p:sp>
            <p:nvSpPr>
              <p:cNvPr id="219" name="Google Shape;219;p22"/>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2"/>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 name="Google Shape;221;p22"/>
            <p:cNvGrpSpPr/>
            <p:nvPr/>
          </p:nvGrpSpPr>
          <p:grpSpPr>
            <a:xfrm flipH="1">
              <a:off x="5578209" y="4646738"/>
              <a:ext cx="2199863" cy="304563"/>
              <a:chOff x="-5827153" y="330075"/>
              <a:chExt cx="12276019" cy="1699569"/>
            </a:xfrm>
          </p:grpSpPr>
          <p:sp>
            <p:nvSpPr>
              <p:cNvPr id="222" name="Google Shape;222;p22"/>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2"/>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4" name="Google Shape;224;p2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1pPr>
            <a:lvl2pPr lvl="1" rtl="0">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2pPr>
            <a:lvl3pPr lvl="2" rtl="0">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3pPr>
            <a:lvl4pPr lvl="3" rtl="0">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4pPr>
            <a:lvl5pPr lvl="4" rtl="0">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5pPr>
            <a:lvl6pPr lvl="5" rtl="0">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6pPr>
            <a:lvl7pPr lvl="6" rtl="0">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7pPr>
            <a:lvl8pPr lvl="7" rtl="0">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8pPr>
            <a:lvl9pPr lvl="8" rtl="0">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9pPr>
          </a:lstStyle>
          <a:p>
            <a:endParaRPr/>
          </a:p>
        </p:txBody>
      </p:sp>
      <p:sp>
        <p:nvSpPr>
          <p:cNvPr id="52" name="Google Shape;52;p13"/>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noAutofit/>
          </a:bodyPr>
          <a:lstStyle>
            <a:lvl1pPr marL="457200" lvl="0" indent="-381000" rtl="0">
              <a:spcBef>
                <a:spcPts val="6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1pPr>
            <a:lvl2pPr marL="914400" lvl="1" indent="-381000" rtl="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2pPr>
            <a:lvl3pPr marL="1371600" lvl="2" indent="-381000" rtl="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3pPr>
            <a:lvl4pPr marL="1828800" lvl="3" indent="-381000" rtl="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4pPr>
            <a:lvl5pPr marL="2286000" lvl="4" indent="-381000" rtl="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5pPr>
            <a:lvl6pPr marL="2743200" lvl="5" indent="-381000" rtl="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6pPr>
            <a:lvl7pPr marL="3200400" lvl="6" indent="-381000" rtl="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7pPr>
            <a:lvl8pPr marL="3657600" lvl="7" indent="-381000" rtl="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8pPr>
            <a:lvl9pPr marL="4114800" lvl="8" indent="-381000" rtl="0">
              <a:spcBef>
                <a:spcPts val="1000"/>
              </a:spcBef>
              <a:spcAft>
                <a:spcPts val="100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9pPr>
          </a:lstStyle>
          <a:p>
            <a:endParaRPr/>
          </a:p>
        </p:txBody>
      </p:sp>
      <p:sp>
        <p:nvSpPr>
          <p:cNvPr id="53" name="Google Shape;53;p13"/>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rtl="0">
              <a:buNone/>
              <a:defRPr sz="1200" b="1">
                <a:solidFill>
                  <a:schemeClr val="lt1"/>
                </a:solidFill>
                <a:latin typeface="Roboto Condensed"/>
                <a:ea typeface="Roboto Condensed"/>
                <a:cs typeface="Roboto Condensed"/>
                <a:sym typeface="Roboto Condensed"/>
              </a:defRPr>
            </a:lvl1pPr>
            <a:lvl2pPr lvl="1" algn="r" rtl="0">
              <a:buNone/>
              <a:defRPr sz="1200" b="1">
                <a:solidFill>
                  <a:schemeClr val="lt1"/>
                </a:solidFill>
                <a:latin typeface="Roboto Condensed"/>
                <a:ea typeface="Roboto Condensed"/>
                <a:cs typeface="Roboto Condensed"/>
                <a:sym typeface="Roboto Condensed"/>
              </a:defRPr>
            </a:lvl2pPr>
            <a:lvl3pPr lvl="2" algn="r" rtl="0">
              <a:buNone/>
              <a:defRPr sz="1200" b="1">
                <a:solidFill>
                  <a:schemeClr val="lt1"/>
                </a:solidFill>
                <a:latin typeface="Roboto Condensed"/>
                <a:ea typeface="Roboto Condensed"/>
                <a:cs typeface="Roboto Condensed"/>
                <a:sym typeface="Roboto Condensed"/>
              </a:defRPr>
            </a:lvl3pPr>
            <a:lvl4pPr lvl="3" algn="r" rtl="0">
              <a:buNone/>
              <a:defRPr sz="1200" b="1">
                <a:solidFill>
                  <a:schemeClr val="lt1"/>
                </a:solidFill>
                <a:latin typeface="Roboto Condensed"/>
                <a:ea typeface="Roboto Condensed"/>
                <a:cs typeface="Roboto Condensed"/>
                <a:sym typeface="Roboto Condensed"/>
              </a:defRPr>
            </a:lvl4pPr>
            <a:lvl5pPr lvl="4" algn="r" rtl="0">
              <a:buNone/>
              <a:defRPr sz="1200" b="1">
                <a:solidFill>
                  <a:schemeClr val="lt1"/>
                </a:solidFill>
                <a:latin typeface="Roboto Condensed"/>
                <a:ea typeface="Roboto Condensed"/>
                <a:cs typeface="Roboto Condensed"/>
                <a:sym typeface="Roboto Condensed"/>
              </a:defRPr>
            </a:lvl5pPr>
            <a:lvl6pPr lvl="5" algn="r" rtl="0">
              <a:buNone/>
              <a:defRPr sz="1200" b="1">
                <a:solidFill>
                  <a:schemeClr val="lt1"/>
                </a:solidFill>
                <a:latin typeface="Roboto Condensed"/>
                <a:ea typeface="Roboto Condensed"/>
                <a:cs typeface="Roboto Condensed"/>
                <a:sym typeface="Roboto Condensed"/>
              </a:defRPr>
            </a:lvl6pPr>
            <a:lvl7pPr lvl="6" algn="r" rtl="0">
              <a:buNone/>
              <a:defRPr sz="1200" b="1">
                <a:solidFill>
                  <a:schemeClr val="lt1"/>
                </a:solidFill>
                <a:latin typeface="Roboto Condensed"/>
                <a:ea typeface="Roboto Condensed"/>
                <a:cs typeface="Roboto Condensed"/>
                <a:sym typeface="Roboto Condensed"/>
              </a:defRPr>
            </a:lvl7pPr>
            <a:lvl8pPr lvl="7" algn="r" rtl="0">
              <a:buNone/>
              <a:defRPr sz="1200" b="1">
                <a:solidFill>
                  <a:schemeClr val="lt1"/>
                </a:solidFill>
                <a:latin typeface="Roboto Condensed"/>
                <a:ea typeface="Roboto Condensed"/>
                <a:cs typeface="Roboto Condensed"/>
                <a:sym typeface="Roboto Condensed"/>
              </a:defRPr>
            </a:lvl8pPr>
            <a:lvl9pPr lvl="8" algn="r" rtl="0">
              <a:buNone/>
              <a:defRPr sz="1200" b="1">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3" r:id="rId3"/>
    <p:sldLayoutId id="2147483664" r:id="rId4"/>
    <p:sldLayoutId id="2147483667" r:id="rId5"/>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1.png"/><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t2informatik.de/en/smartpedia/behavior-diagram/" TargetMode="Externa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ibm.com/docs/en/SS8PJ7_9.5.0/com.ibm.xtools.modeler.doc/topics/cinclude.html" TargetMode="Externa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ibm.com/docs/en/SS8PJ7_9.5.0/com.ibm.xtools.modeler.doc/topics/cinclude.html" TargetMode="Externa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ibm.com/docs/en/SS8PJ7_9.5.0/com.ibm.xtools.modeler.doc/topics/cinclude.html"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s://www.ibm.com/docs/en/SS8PJ7_9.5.0/com.ibm.xtools.modeler.doc/topics/cinclude.html" TargetMode="External"/><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1.png"/><Relationship Id="rId2" Type="http://schemas.openxmlformats.org/officeDocument/2006/relationships/diagramData" Target="../diagrams/data7.xml"/><Relationship Id="rId1" Type="http://schemas.openxmlformats.org/officeDocument/2006/relationships/slideLayout" Target="../slideLayouts/slideLayout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1.png"/><Relationship Id="rId2" Type="http://schemas.openxmlformats.org/officeDocument/2006/relationships/diagramData" Target="../diagrams/data8.xml"/><Relationship Id="rId1" Type="http://schemas.openxmlformats.org/officeDocument/2006/relationships/slideLayout" Target="../slideLayouts/slideLayout3.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9.xml"/><Relationship Id="rId7" Type="http://schemas.openxmlformats.org/officeDocument/2006/relationships/image" Target="../media/image1.png"/><Relationship Id="rId2" Type="http://schemas.openxmlformats.org/officeDocument/2006/relationships/diagramData" Target="../diagrams/data9.xml"/><Relationship Id="rId1" Type="http://schemas.openxmlformats.org/officeDocument/2006/relationships/slideLayout" Target="../slideLayouts/slideLayout3.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1.png"/><Relationship Id="rId2" Type="http://schemas.openxmlformats.org/officeDocument/2006/relationships/image" Target="../media/image22.png"/><Relationship Id="rId1" Type="http://schemas.openxmlformats.org/officeDocument/2006/relationships/slideLayout" Target="../slideLayouts/slideLayout3.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3.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3"/>
          <p:cNvSpPr txBox="1">
            <a:spLocks noGrp="1"/>
          </p:cNvSpPr>
          <p:nvPr>
            <p:ph type="ctrTitle"/>
          </p:nvPr>
        </p:nvSpPr>
        <p:spPr>
          <a:xfrm>
            <a:off x="382675" y="3515275"/>
            <a:ext cx="5098800" cy="996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400" dirty="0" smtClean="0"/>
              <a:t>SOFTWARE MODELING &amp; DESIGN</a:t>
            </a:r>
            <a:endParaRPr sz="2800" dirty="0"/>
          </a:p>
        </p:txBody>
      </p:sp>
      <p:sp>
        <p:nvSpPr>
          <p:cNvPr id="230" name="Google Shape;230;p23"/>
          <p:cNvSpPr txBox="1">
            <a:spLocks noGrp="1"/>
          </p:cNvSpPr>
          <p:nvPr>
            <p:ph type="subTitle" idx="1"/>
          </p:nvPr>
        </p:nvSpPr>
        <p:spPr>
          <a:xfrm>
            <a:off x="373450" y="4459450"/>
            <a:ext cx="4922400" cy="315600"/>
          </a:xfrm>
          <a:prstGeom prst="rect">
            <a:avLst/>
          </a:prstGeom>
        </p:spPr>
        <p:txBody>
          <a:bodyPr spcFirstLastPara="1" wrap="square" lIns="91425" tIns="91425" rIns="91425" bIns="91425" anchor="t" anchorCtr="0">
            <a:noAutofit/>
          </a:bodyPr>
          <a:lstStyle/>
          <a:p>
            <a:pPr marL="0" lvl="0" indent="0" algn="l" rtl="0">
              <a:spcBef>
                <a:spcPts val="0"/>
              </a:spcBef>
              <a:spcAft>
                <a:spcPts val="1000"/>
              </a:spcAft>
              <a:buNone/>
            </a:pPr>
            <a:r>
              <a:rPr lang="en"/>
              <a:t>Theoretical and practical course, 4 Credits</a:t>
            </a:r>
            <a:endParaRPr/>
          </a:p>
        </p:txBody>
      </p:sp>
      <p:sp>
        <p:nvSpPr>
          <p:cNvPr id="231" name="Google Shape;231;p2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
        <p:nvSpPr>
          <p:cNvPr id="232" name="Google Shape;232;p23"/>
          <p:cNvSpPr txBox="1"/>
          <p:nvPr/>
        </p:nvSpPr>
        <p:spPr>
          <a:xfrm>
            <a:off x="463525" y="1028200"/>
            <a:ext cx="5098800" cy="2108100"/>
          </a:xfrm>
          <a:prstGeom prst="rect">
            <a:avLst/>
          </a:prstGeom>
          <a:noFill/>
          <a:ln>
            <a:noFill/>
          </a:ln>
        </p:spPr>
        <p:txBody>
          <a:bodyPr spcFirstLastPara="1" wrap="square" lIns="91425" tIns="91425" rIns="91425" bIns="91425" anchor="b" anchorCtr="0">
            <a:noAutofit/>
          </a:bodyPr>
          <a:lstStyle/>
          <a:p>
            <a:pPr lvl="0"/>
            <a:r>
              <a:rPr lang="en-US" sz="8000" b="1" dirty="0" smtClean="0">
                <a:solidFill>
                  <a:schemeClr val="accent4">
                    <a:lumMod val="90000"/>
                  </a:schemeClr>
                </a:solidFill>
                <a:latin typeface="Roboto Condensed"/>
                <a:ea typeface="Roboto Condensed"/>
                <a:cs typeface="Roboto Condensed"/>
                <a:sym typeface="Roboto Condensed"/>
              </a:rPr>
              <a:t>SENG-415</a:t>
            </a:r>
            <a:endParaRPr lang="en-US" sz="700" b="1" dirty="0">
              <a:solidFill>
                <a:schemeClr val="accent4">
                  <a:lumMod val="90000"/>
                </a:schemeClr>
              </a:solidFill>
              <a:latin typeface="Roboto Condensed"/>
              <a:ea typeface="Roboto Condensed"/>
              <a:cs typeface="Roboto Condensed"/>
              <a:sym typeface="Roboto Condensed"/>
            </a:endParaRPr>
          </a:p>
        </p:txBody>
      </p:sp>
      <p:pic>
        <p:nvPicPr>
          <p:cNvPr id="3" name="Picture 2"/>
          <p:cNvPicPr>
            <a:picLocks noChangeAspect="1"/>
          </p:cNvPicPr>
          <p:nvPr/>
        </p:nvPicPr>
        <p:blipFill>
          <a:blip r:embed="rId3"/>
          <a:stretch>
            <a:fillRect/>
          </a:stretch>
        </p:blipFill>
        <p:spPr>
          <a:xfrm>
            <a:off x="1" y="0"/>
            <a:ext cx="872418" cy="87909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Overview </a:t>
            </a:r>
            <a:r>
              <a:rPr lang="en-US" dirty="0" smtClean="0">
                <a:sym typeface="Wingdings" panose="05000000000000000000" pitchFamily="2" charset="2"/>
              </a:rPr>
              <a:t> </a:t>
            </a:r>
            <a:r>
              <a:rPr lang="en-US" dirty="0" smtClean="0"/>
              <a:t>UML Notation</a:t>
            </a:r>
            <a:endParaRPr lang="en-US" dirty="0"/>
          </a:p>
        </p:txBody>
      </p:sp>
      <p:sp>
        <p:nvSpPr>
          <p:cNvPr id="5" name="Text Placeholder 4"/>
          <p:cNvSpPr>
            <a:spLocks noGrp="1"/>
          </p:cNvSpPr>
          <p:nvPr>
            <p:ph type="body" idx="1"/>
          </p:nvPr>
        </p:nvSpPr>
        <p:spPr>
          <a:xfrm>
            <a:off x="602724" y="1338415"/>
            <a:ext cx="7789069" cy="2054397"/>
          </a:xfrm>
        </p:spPr>
        <p:txBody>
          <a:bodyPr/>
          <a:lstStyle/>
          <a:p>
            <a:r>
              <a:rPr lang="en-US" dirty="0"/>
              <a:t>UML (Unified Modeling Language) is a standard language for </a:t>
            </a:r>
            <a:r>
              <a:rPr lang="en-US" b="1" dirty="0"/>
              <a:t>specifying</a:t>
            </a:r>
            <a:r>
              <a:rPr lang="en-US" dirty="0"/>
              <a:t>, </a:t>
            </a:r>
            <a:r>
              <a:rPr lang="en-US" b="1" dirty="0" smtClean="0"/>
              <a:t>visualizing</a:t>
            </a:r>
            <a:r>
              <a:rPr lang="en-US" dirty="0" smtClean="0"/>
              <a:t>, </a:t>
            </a:r>
            <a:r>
              <a:rPr lang="en-US" b="1" dirty="0" smtClean="0"/>
              <a:t>constructing</a:t>
            </a:r>
            <a:r>
              <a:rPr lang="en-US" dirty="0" smtClean="0"/>
              <a:t>, </a:t>
            </a:r>
            <a:r>
              <a:rPr lang="en-US" b="1" dirty="0"/>
              <a:t>and documenting </a:t>
            </a:r>
            <a:r>
              <a:rPr lang="en-US" dirty="0"/>
              <a:t>the artifacts of software </a:t>
            </a:r>
            <a:r>
              <a:rPr lang="en-US" dirty="0" smtClean="0"/>
              <a:t>systems.</a:t>
            </a:r>
          </a:p>
          <a:p>
            <a:r>
              <a:rPr lang="en-US" dirty="0" smtClean="0"/>
              <a:t>UML </a:t>
            </a:r>
            <a:r>
              <a:rPr lang="en-US" dirty="0"/>
              <a:t>was created by the Object Management Group (OMG) and UML 1.0 specification draft was proposed to the OMG in January 1997. </a:t>
            </a:r>
            <a:endParaRPr lang="en-US" dirty="0" smtClean="0"/>
          </a:p>
          <a:p>
            <a:r>
              <a:rPr lang="en-US" dirty="0" smtClean="0"/>
              <a:t>It </a:t>
            </a:r>
            <a:r>
              <a:rPr lang="en-US" dirty="0"/>
              <a:t>was initially started to capture the behavior of complex software and non-software system and now it has become an OMG standard. </a:t>
            </a:r>
            <a:endParaRPr lang="en-US" dirty="0" smtClean="0"/>
          </a:p>
          <a:p>
            <a:pPr marL="101600" indent="0">
              <a:buNone/>
            </a:pPr>
            <a:endParaRPr lang="en-US" dirty="0"/>
          </a:p>
        </p:txBody>
      </p:sp>
      <p:pic>
        <p:nvPicPr>
          <p:cNvPr id="7" name="Picture 6"/>
          <p:cNvPicPr>
            <a:picLocks noChangeAspect="1"/>
          </p:cNvPicPr>
          <p:nvPr/>
        </p:nvPicPr>
        <p:blipFill>
          <a:blip r:embed="rId2"/>
          <a:stretch>
            <a:fillRect/>
          </a:stretch>
        </p:blipFill>
        <p:spPr>
          <a:xfrm>
            <a:off x="0" y="0"/>
            <a:ext cx="402924" cy="406008"/>
          </a:xfrm>
          <a:prstGeom prst="rect">
            <a:avLst/>
          </a:prstGeom>
        </p:spPr>
      </p:pic>
      <p:grpSp>
        <p:nvGrpSpPr>
          <p:cNvPr id="8" name="Google Shape;290;p26"/>
          <p:cNvGrpSpPr/>
          <p:nvPr/>
        </p:nvGrpSpPr>
        <p:grpSpPr>
          <a:xfrm>
            <a:off x="293683" y="574116"/>
            <a:ext cx="309041" cy="403123"/>
            <a:chOff x="590250" y="244200"/>
            <a:chExt cx="407975" cy="532175"/>
          </a:xfrm>
        </p:grpSpPr>
        <p:sp>
          <p:nvSpPr>
            <p:cNvPr id="9" name="Google Shape;291;p26"/>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92;p26"/>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93;p26"/>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94;p26"/>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95;p26"/>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96;p26"/>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97;p26"/>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98;p26"/>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99;p26"/>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00;p26"/>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01;p26"/>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02;p26"/>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03;p26"/>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04;p26"/>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132303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Overview </a:t>
            </a:r>
            <a:r>
              <a:rPr lang="en-US" dirty="0" smtClean="0">
                <a:sym typeface="Wingdings" panose="05000000000000000000" pitchFamily="2" charset="2"/>
              </a:rPr>
              <a:t> </a:t>
            </a:r>
            <a:r>
              <a:rPr lang="en-US" dirty="0" smtClean="0"/>
              <a:t>UML Notation</a:t>
            </a:r>
            <a:endParaRPr lang="en-US" dirty="0"/>
          </a:p>
        </p:txBody>
      </p:sp>
      <p:sp>
        <p:nvSpPr>
          <p:cNvPr id="5" name="Text Placeholder 4"/>
          <p:cNvSpPr>
            <a:spLocks noGrp="1"/>
          </p:cNvSpPr>
          <p:nvPr>
            <p:ph type="body" idx="1"/>
          </p:nvPr>
        </p:nvSpPr>
        <p:spPr>
          <a:xfrm>
            <a:off x="253204" y="1172599"/>
            <a:ext cx="8304732" cy="3596441"/>
          </a:xfrm>
        </p:spPr>
        <p:txBody>
          <a:bodyPr/>
          <a:lstStyle/>
          <a:p>
            <a:pPr marL="101600" indent="0">
              <a:buNone/>
            </a:pPr>
            <a:r>
              <a:rPr lang="en-US" sz="1600" b="1" dirty="0"/>
              <a:t>UML </a:t>
            </a:r>
            <a:r>
              <a:rPr lang="en-US" sz="1600" dirty="0" smtClean="0"/>
              <a:t>provides </a:t>
            </a:r>
            <a:r>
              <a:rPr lang="en-US" sz="1600" dirty="0"/>
              <a:t>a set of graphical notations for describing various aspects of a software system, such </a:t>
            </a:r>
            <a:r>
              <a:rPr lang="en-US" sz="1600" dirty="0" smtClean="0"/>
              <a:t>as:</a:t>
            </a:r>
          </a:p>
          <a:p>
            <a:r>
              <a:rPr lang="en-US" sz="1600" b="1" dirty="0"/>
              <a:t>Class diagrams</a:t>
            </a:r>
            <a:r>
              <a:rPr lang="en-US" sz="1600" dirty="0"/>
              <a:t>: Show the classes, their attributes and methods, and their relationships.</a:t>
            </a:r>
          </a:p>
          <a:p>
            <a:r>
              <a:rPr lang="en-US" sz="1600" b="1" dirty="0"/>
              <a:t>Object diagrams</a:t>
            </a:r>
            <a:r>
              <a:rPr lang="en-US" sz="1600" dirty="0"/>
              <a:t>: Show instances of classes and their relationships.</a:t>
            </a:r>
          </a:p>
          <a:p>
            <a:r>
              <a:rPr lang="en-US" sz="1600" b="1" dirty="0"/>
              <a:t>Use case diagrams</a:t>
            </a:r>
            <a:r>
              <a:rPr lang="en-US" sz="1600" dirty="0"/>
              <a:t>: Show the actors, their goals, and the interactions between them and the system.</a:t>
            </a:r>
          </a:p>
          <a:p>
            <a:r>
              <a:rPr lang="en-US" sz="1600" b="1" dirty="0"/>
              <a:t>Sequence diagrams</a:t>
            </a:r>
            <a:r>
              <a:rPr lang="en-US" sz="1600" dirty="0"/>
              <a:t>: Show the order of messages exchanged between objects.</a:t>
            </a:r>
          </a:p>
          <a:p>
            <a:r>
              <a:rPr lang="en-US" sz="1600" b="1" dirty="0"/>
              <a:t>State machine diagrams</a:t>
            </a:r>
            <a:r>
              <a:rPr lang="en-US" sz="1600" dirty="0"/>
              <a:t>: Show the states and transitions of objects and the events that trigger the transitions.</a:t>
            </a:r>
          </a:p>
          <a:p>
            <a:r>
              <a:rPr lang="en-US" sz="1600" b="1" dirty="0"/>
              <a:t>Activity diagrams</a:t>
            </a:r>
            <a:r>
              <a:rPr lang="en-US" sz="1600" dirty="0"/>
              <a:t>: Show the flow of activities performed by objects.</a:t>
            </a:r>
          </a:p>
          <a:p>
            <a:r>
              <a:rPr lang="en-US" sz="1600" b="1" dirty="0"/>
              <a:t>Component diagrams</a:t>
            </a:r>
            <a:r>
              <a:rPr lang="en-US" sz="1600" dirty="0"/>
              <a:t>: Show the components and the relationships between them.</a:t>
            </a:r>
          </a:p>
          <a:p>
            <a:r>
              <a:rPr lang="en-US" sz="1600" b="1" dirty="0"/>
              <a:t>Deployment diagrams</a:t>
            </a:r>
            <a:r>
              <a:rPr lang="en-US" sz="1600" dirty="0"/>
              <a:t>: Show the hardware components and the relationships between them.</a:t>
            </a:r>
          </a:p>
          <a:p>
            <a:pPr marL="101600" indent="0">
              <a:buNone/>
            </a:pPr>
            <a:endParaRPr lang="en-US" sz="1600" dirty="0"/>
          </a:p>
        </p:txBody>
      </p:sp>
      <p:pic>
        <p:nvPicPr>
          <p:cNvPr id="7" name="Picture 6"/>
          <p:cNvPicPr>
            <a:picLocks noChangeAspect="1"/>
          </p:cNvPicPr>
          <p:nvPr/>
        </p:nvPicPr>
        <p:blipFill>
          <a:blip r:embed="rId2"/>
          <a:stretch>
            <a:fillRect/>
          </a:stretch>
        </p:blipFill>
        <p:spPr>
          <a:xfrm>
            <a:off x="0" y="0"/>
            <a:ext cx="402924" cy="406008"/>
          </a:xfrm>
          <a:prstGeom prst="rect">
            <a:avLst/>
          </a:prstGeom>
        </p:spPr>
      </p:pic>
      <p:grpSp>
        <p:nvGrpSpPr>
          <p:cNvPr id="8" name="Google Shape;290;p26"/>
          <p:cNvGrpSpPr/>
          <p:nvPr/>
        </p:nvGrpSpPr>
        <p:grpSpPr>
          <a:xfrm>
            <a:off x="293683" y="574116"/>
            <a:ext cx="309041" cy="403123"/>
            <a:chOff x="590250" y="244200"/>
            <a:chExt cx="407975" cy="532175"/>
          </a:xfrm>
        </p:grpSpPr>
        <p:sp>
          <p:nvSpPr>
            <p:cNvPr id="9" name="Google Shape;291;p26"/>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92;p26"/>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93;p26"/>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94;p26"/>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95;p26"/>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96;p26"/>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97;p26"/>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98;p26"/>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99;p26"/>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00;p26"/>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01;p26"/>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02;p26"/>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03;p26"/>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04;p26"/>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2706040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Development Life Cycle (SDLC)</a:t>
            </a:r>
            <a:endParaRPr lang="en-US" dirty="0"/>
          </a:p>
        </p:txBody>
      </p:sp>
      <p:sp>
        <p:nvSpPr>
          <p:cNvPr id="5" name="Text Placeholder 4"/>
          <p:cNvSpPr>
            <a:spLocks noGrp="1"/>
          </p:cNvSpPr>
          <p:nvPr>
            <p:ph type="body" idx="1"/>
          </p:nvPr>
        </p:nvSpPr>
        <p:spPr>
          <a:xfrm>
            <a:off x="0" y="1191278"/>
            <a:ext cx="3837735" cy="3750292"/>
          </a:xfrm>
        </p:spPr>
        <p:txBody>
          <a:bodyPr/>
          <a:lstStyle/>
          <a:p>
            <a:pPr algn="just"/>
            <a:r>
              <a:rPr lang="en-US" sz="1400" dirty="0">
                <a:solidFill>
                  <a:schemeClr val="accent2"/>
                </a:solidFill>
              </a:rPr>
              <a:t>Software life cycle (SLC) is a series of stages that a software product or system goes through during its development, from conception to retirement</a:t>
            </a:r>
            <a:r>
              <a:rPr lang="en-US" sz="1400" dirty="0" smtClean="0">
                <a:solidFill>
                  <a:schemeClr val="accent2"/>
                </a:solidFill>
              </a:rPr>
              <a:t>.</a:t>
            </a:r>
          </a:p>
          <a:p>
            <a:pPr algn="just"/>
            <a:r>
              <a:rPr lang="en-US" sz="1400" dirty="0">
                <a:solidFill>
                  <a:schemeClr val="accent2"/>
                </a:solidFill>
              </a:rPr>
              <a:t>The specific stages and processes of a software life cycle can vary depending on the methodology used, but generally, the following stages are common</a:t>
            </a:r>
            <a:r>
              <a:rPr lang="en-US" sz="1400" dirty="0" smtClean="0">
                <a:solidFill>
                  <a:schemeClr val="accent2"/>
                </a:solidFill>
              </a:rPr>
              <a:t>:</a:t>
            </a:r>
          </a:p>
          <a:p>
            <a:pPr lvl="1"/>
            <a:r>
              <a:rPr lang="en-US" sz="900" b="1" dirty="0">
                <a:solidFill>
                  <a:schemeClr val="accent2"/>
                </a:solidFill>
              </a:rPr>
              <a:t>Requirements gathering and analysis</a:t>
            </a:r>
          </a:p>
          <a:p>
            <a:pPr lvl="1"/>
            <a:r>
              <a:rPr lang="en-US" sz="900" b="1" dirty="0" smtClean="0">
                <a:solidFill>
                  <a:schemeClr val="accent2"/>
                </a:solidFill>
              </a:rPr>
              <a:t>Design</a:t>
            </a:r>
          </a:p>
          <a:p>
            <a:pPr lvl="1"/>
            <a:r>
              <a:rPr lang="en-US" sz="900" b="1" dirty="0" smtClean="0">
                <a:solidFill>
                  <a:schemeClr val="accent2"/>
                </a:solidFill>
              </a:rPr>
              <a:t>Implementation</a:t>
            </a:r>
          </a:p>
          <a:p>
            <a:pPr lvl="1"/>
            <a:r>
              <a:rPr lang="en-US" sz="900" b="1" dirty="0" smtClean="0">
                <a:solidFill>
                  <a:schemeClr val="accent2"/>
                </a:solidFill>
              </a:rPr>
              <a:t>Testing</a:t>
            </a:r>
          </a:p>
          <a:p>
            <a:pPr lvl="1"/>
            <a:r>
              <a:rPr lang="en-US" sz="900" b="1" dirty="0" smtClean="0">
                <a:solidFill>
                  <a:schemeClr val="accent2"/>
                </a:solidFill>
              </a:rPr>
              <a:t>Deployment</a:t>
            </a:r>
          </a:p>
          <a:p>
            <a:pPr lvl="1"/>
            <a:r>
              <a:rPr lang="en-US" sz="900" b="1" dirty="0" smtClean="0">
                <a:solidFill>
                  <a:schemeClr val="accent2"/>
                </a:solidFill>
              </a:rPr>
              <a:t>Maintenance</a:t>
            </a:r>
          </a:p>
          <a:p>
            <a:pPr lvl="1"/>
            <a:r>
              <a:rPr lang="en-US" sz="900" b="1" dirty="0">
                <a:solidFill>
                  <a:schemeClr val="accent2"/>
                </a:solidFill>
              </a:rPr>
              <a:t>Retirement</a:t>
            </a:r>
            <a:endParaRPr lang="en-US" sz="900" b="1" dirty="0" smtClean="0">
              <a:solidFill>
                <a:schemeClr val="accent2"/>
              </a:solidFill>
            </a:endParaRPr>
          </a:p>
          <a:p>
            <a:pPr lvl="1"/>
            <a:endParaRPr lang="en-US" sz="900" dirty="0">
              <a:solidFill>
                <a:schemeClr val="accent2"/>
              </a:solidFill>
            </a:endParaRPr>
          </a:p>
          <a:p>
            <a:pPr marL="101600" indent="0">
              <a:buNone/>
            </a:pPr>
            <a:endParaRPr lang="en-US" sz="1400" dirty="0">
              <a:solidFill>
                <a:schemeClr val="accent2"/>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6862" y="1153205"/>
            <a:ext cx="5297138" cy="3216865"/>
          </a:xfrm>
          <a:prstGeom prst="rect">
            <a:avLst/>
          </a:prstGeom>
        </p:spPr>
      </p:pic>
      <p:pic>
        <p:nvPicPr>
          <p:cNvPr id="7" name="Picture 6"/>
          <p:cNvPicPr>
            <a:picLocks noChangeAspect="1"/>
          </p:cNvPicPr>
          <p:nvPr/>
        </p:nvPicPr>
        <p:blipFill>
          <a:blip r:embed="rId3"/>
          <a:stretch>
            <a:fillRect/>
          </a:stretch>
        </p:blipFill>
        <p:spPr>
          <a:xfrm>
            <a:off x="0" y="0"/>
            <a:ext cx="402924" cy="406008"/>
          </a:xfrm>
          <a:prstGeom prst="rect">
            <a:avLst/>
          </a:prstGeom>
        </p:spPr>
      </p:pic>
      <p:grpSp>
        <p:nvGrpSpPr>
          <p:cNvPr id="8" name="Google Shape;290;p26"/>
          <p:cNvGrpSpPr/>
          <p:nvPr/>
        </p:nvGrpSpPr>
        <p:grpSpPr>
          <a:xfrm>
            <a:off x="293683" y="574116"/>
            <a:ext cx="309041" cy="403123"/>
            <a:chOff x="590250" y="244200"/>
            <a:chExt cx="407975" cy="532175"/>
          </a:xfrm>
        </p:grpSpPr>
        <p:sp>
          <p:nvSpPr>
            <p:cNvPr id="9" name="Google Shape;291;p26"/>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92;p26"/>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93;p26"/>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94;p26"/>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95;p26"/>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96;p26"/>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97;p26"/>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98;p26"/>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99;p26"/>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00;p26"/>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01;p26"/>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02;p26"/>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03;p26"/>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04;p26"/>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01014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Architecture &amp; </a:t>
            </a:r>
            <a:r>
              <a:rPr lang="en-US" dirty="0" smtClean="0"/>
              <a:t>Design</a:t>
            </a:r>
            <a:endParaRPr lang="en-US" dirty="0"/>
          </a:p>
        </p:txBody>
      </p:sp>
      <p:sp>
        <p:nvSpPr>
          <p:cNvPr id="3" name="Text Placeholder 2"/>
          <p:cNvSpPr>
            <a:spLocks noGrp="1"/>
          </p:cNvSpPr>
          <p:nvPr>
            <p:ph type="body" idx="1"/>
          </p:nvPr>
        </p:nvSpPr>
        <p:spPr>
          <a:xfrm>
            <a:off x="730454" y="1328438"/>
            <a:ext cx="7742985" cy="3716002"/>
          </a:xfrm>
        </p:spPr>
        <p:txBody>
          <a:bodyPr/>
          <a:lstStyle/>
          <a:p>
            <a:pPr algn="just"/>
            <a:r>
              <a:rPr lang="en-US" dirty="0"/>
              <a:t>The architecture of a system describes its major components, their relationships (structures), and how they interact with each other</a:t>
            </a:r>
            <a:r>
              <a:rPr lang="en-US" dirty="0" smtClean="0"/>
              <a:t>.</a:t>
            </a:r>
          </a:p>
          <a:p>
            <a:pPr algn="just"/>
            <a:r>
              <a:rPr lang="en-US" dirty="0"/>
              <a:t>S</a:t>
            </a:r>
            <a:r>
              <a:rPr lang="en-US" dirty="0" smtClean="0"/>
              <a:t>oftware </a:t>
            </a:r>
            <a:r>
              <a:rPr lang="en-US" dirty="0"/>
              <a:t>architecture and design includes several contributory factors such as Business strategy, quality attributes, human dynamics, design, and IT environment</a:t>
            </a:r>
            <a:r>
              <a:rPr lang="en-US" dirty="0" smtClean="0"/>
              <a:t>.</a:t>
            </a:r>
          </a:p>
          <a:p>
            <a:pPr algn="just"/>
            <a:r>
              <a:rPr lang="en-US" dirty="0"/>
              <a:t>We can segregate Software Architecture and Design into two distinct phases: Software Architecture and Software Design. </a:t>
            </a:r>
            <a:endParaRPr lang="en-US" dirty="0" smtClean="0"/>
          </a:p>
          <a:p>
            <a:pPr lvl="1" algn="just"/>
            <a:r>
              <a:rPr lang="en-US" dirty="0" smtClean="0"/>
              <a:t>In</a:t>
            </a:r>
            <a:r>
              <a:rPr lang="en-US" dirty="0"/>
              <a:t> </a:t>
            </a:r>
            <a:r>
              <a:rPr lang="en-US" b="1" dirty="0"/>
              <a:t>Architecture</a:t>
            </a:r>
            <a:r>
              <a:rPr lang="en-US" dirty="0"/>
              <a:t>, nonfunctional decisions are cast and separated by the functional requirements. </a:t>
            </a:r>
            <a:endParaRPr lang="en-US" dirty="0" smtClean="0"/>
          </a:p>
          <a:p>
            <a:pPr lvl="1" algn="just"/>
            <a:r>
              <a:rPr lang="en-US" dirty="0" smtClean="0"/>
              <a:t>In </a:t>
            </a:r>
            <a:r>
              <a:rPr lang="en-US" b="1" dirty="0"/>
              <a:t>Design</a:t>
            </a:r>
            <a:r>
              <a:rPr lang="en-US" dirty="0"/>
              <a:t>, functional requirements are accomplished.</a:t>
            </a:r>
          </a:p>
        </p:txBody>
      </p:sp>
      <p:grpSp>
        <p:nvGrpSpPr>
          <p:cNvPr id="4" name="Google Shape;290;p26"/>
          <p:cNvGrpSpPr/>
          <p:nvPr/>
        </p:nvGrpSpPr>
        <p:grpSpPr>
          <a:xfrm>
            <a:off x="293683" y="574116"/>
            <a:ext cx="309041" cy="403123"/>
            <a:chOff x="590250" y="244200"/>
            <a:chExt cx="407975" cy="532175"/>
          </a:xfrm>
        </p:grpSpPr>
        <p:sp>
          <p:nvSpPr>
            <p:cNvPr id="5" name="Google Shape;291;p26"/>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92;p26"/>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93;p26"/>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94;p26"/>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95;p26"/>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96;p26"/>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97;p26"/>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98;p26"/>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99;p26"/>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00;p26"/>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01;p26"/>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02;p26"/>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03;p26"/>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04;p26"/>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9" name="Picture 18"/>
          <p:cNvPicPr>
            <a:picLocks noChangeAspect="1"/>
          </p:cNvPicPr>
          <p:nvPr/>
        </p:nvPicPr>
        <p:blipFill>
          <a:blip r:embed="rId2"/>
          <a:stretch>
            <a:fillRect/>
          </a:stretch>
        </p:blipFill>
        <p:spPr>
          <a:xfrm>
            <a:off x="0" y="0"/>
            <a:ext cx="402924" cy="406008"/>
          </a:xfrm>
          <a:prstGeom prst="rect">
            <a:avLst/>
          </a:prstGeom>
        </p:spPr>
      </p:pic>
    </p:spTree>
    <p:extLst>
      <p:ext uri="{BB962C8B-B14F-4D97-AF65-F5344CB8AC3E}">
        <p14:creationId xmlns:p14="http://schemas.microsoft.com/office/powerpoint/2010/main" val="14915547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Software Architecture</a:t>
            </a:r>
          </a:p>
        </p:txBody>
      </p:sp>
      <p:sp>
        <p:nvSpPr>
          <p:cNvPr id="3" name="Text Placeholder 2"/>
          <p:cNvSpPr>
            <a:spLocks noGrp="1"/>
          </p:cNvSpPr>
          <p:nvPr>
            <p:ph type="body" idx="1"/>
          </p:nvPr>
        </p:nvSpPr>
        <p:spPr>
          <a:xfrm>
            <a:off x="814274" y="1537988"/>
            <a:ext cx="7651545" cy="2724300"/>
          </a:xfrm>
        </p:spPr>
        <p:txBody>
          <a:bodyPr/>
          <a:lstStyle/>
          <a:p>
            <a:r>
              <a:rPr lang="en-US" dirty="0"/>
              <a:t>Architecture serves as a </a:t>
            </a:r>
            <a:r>
              <a:rPr lang="en-US" b="1" dirty="0"/>
              <a:t>blueprint for a system</a:t>
            </a:r>
            <a:r>
              <a:rPr lang="en-US" dirty="0"/>
              <a:t>. It provides an abstraction to manage the system complexity and establish a communication and coordination mechanism among components</a:t>
            </a:r>
            <a:r>
              <a:rPr lang="en-US" dirty="0" smtClean="0"/>
              <a:t>.</a:t>
            </a:r>
          </a:p>
          <a:p>
            <a:r>
              <a:rPr lang="en-US" dirty="0"/>
              <a:t>It defines a </a:t>
            </a:r>
            <a:r>
              <a:rPr lang="en-US" b="1" dirty="0"/>
              <a:t>structured solution</a:t>
            </a:r>
            <a:r>
              <a:rPr lang="en-US" dirty="0"/>
              <a:t> to meet all the technical and operational requirements, while optimizing the common quality attributes like performance and security.</a:t>
            </a:r>
          </a:p>
          <a:p>
            <a:endParaRPr lang="en-US" dirty="0"/>
          </a:p>
        </p:txBody>
      </p:sp>
      <p:grpSp>
        <p:nvGrpSpPr>
          <p:cNvPr id="4" name="Google Shape;290;p26"/>
          <p:cNvGrpSpPr/>
          <p:nvPr/>
        </p:nvGrpSpPr>
        <p:grpSpPr>
          <a:xfrm>
            <a:off x="293683" y="574116"/>
            <a:ext cx="309041" cy="403123"/>
            <a:chOff x="590250" y="244200"/>
            <a:chExt cx="407975" cy="532175"/>
          </a:xfrm>
        </p:grpSpPr>
        <p:sp>
          <p:nvSpPr>
            <p:cNvPr id="5" name="Google Shape;291;p26"/>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92;p26"/>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93;p26"/>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94;p26"/>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95;p26"/>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96;p26"/>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97;p26"/>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98;p26"/>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99;p26"/>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00;p26"/>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01;p26"/>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02;p26"/>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03;p26"/>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04;p26"/>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9" name="Picture 18"/>
          <p:cNvPicPr>
            <a:picLocks noChangeAspect="1"/>
          </p:cNvPicPr>
          <p:nvPr/>
        </p:nvPicPr>
        <p:blipFill>
          <a:blip r:embed="rId2"/>
          <a:stretch>
            <a:fillRect/>
          </a:stretch>
        </p:blipFill>
        <p:spPr>
          <a:xfrm>
            <a:off x="0" y="0"/>
            <a:ext cx="402924" cy="406008"/>
          </a:xfrm>
          <a:prstGeom prst="rect">
            <a:avLst/>
          </a:prstGeom>
        </p:spPr>
      </p:pic>
    </p:spTree>
    <p:extLst>
      <p:ext uri="{BB962C8B-B14F-4D97-AF65-F5344CB8AC3E}">
        <p14:creationId xmlns:p14="http://schemas.microsoft.com/office/powerpoint/2010/main" val="2588794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Software </a:t>
            </a:r>
            <a:r>
              <a:rPr lang="en-US" b="0" dirty="0" smtClean="0"/>
              <a:t>Design</a:t>
            </a:r>
            <a:endParaRPr lang="en-US" dirty="0"/>
          </a:p>
        </p:txBody>
      </p:sp>
      <p:sp>
        <p:nvSpPr>
          <p:cNvPr id="3" name="Text Placeholder 2"/>
          <p:cNvSpPr>
            <a:spLocks noGrp="1"/>
          </p:cNvSpPr>
          <p:nvPr>
            <p:ph type="body" idx="1"/>
          </p:nvPr>
        </p:nvSpPr>
        <p:spPr>
          <a:xfrm>
            <a:off x="326594" y="1158775"/>
            <a:ext cx="8531656" cy="3449302"/>
          </a:xfrm>
        </p:spPr>
        <p:txBody>
          <a:bodyPr/>
          <a:lstStyle/>
          <a:p>
            <a:r>
              <a:rPr lang="en-US" dirty="0"/>
              <a:t>Software design provides a design plan that describes the elements of a system, how they fit, and work together to fulfill the requirement of the system. The objectives of having a design plan are as follows </a:t>
            </a:r>
            <a:r>
              <a:rPr lang="en-US" dirty="0" smtClean="0"/>
              <a:t>−</a:t>
            </a:r>
          </a:p>
          <a:p>
            <a:pPr lvl="1"/>
            <a:r>
              <a:rPr lang="en-US" dirty="0"/>
              <a:t>To negotiate system requirements, and to set expectations with customers, marketing, and management personnel.</a:t>
            </a:r>
          </a:p>
          <a:p>
            <a:pPr lvl="1"/>
            <a:r>
              <a:rPr lang="en-US" dirty="0"/>
              <a:t>Act as a blueprint during the development process.</a:t>
            </a:r>
          </a:p>
          <a:p>
            <a:pPr lvl="1"/>
            <a:r>
              <a:rPr lang="en-US" dirty="0"/>
              <a:t>Guide the implementation tasks, including detailed design, coding, integration, and testing</a:t>
            </a:r>
            <a:r>
              <a:rPr lang="en-US" dirty="0" smtClean="0"/>
              <a:t>.</a:t>
            </a:r>
          </a:p>
          <a:p>
            <a:r>
              <a:rPr lang="en-US" dirty="0"/>
              <a:t>It comes before the detailed design, coding, integration, and testing and after the domain analysis, requirements analysis, and risk analysis.</a:t>
            </a:r>
          </a:p>
          <a:p>
            <a:endParaRPr lang="en-US" dirty="0"/>
          </a:p>
        </p:txBody>
      </p:sp>
      <p:grpSp>
        <p:nvGrpSpPr>
          <p:cNvPr id="4" name="Google Shape;290;p26"/>
          <p:cNvGrpSpPr/>
          <p:nvPr/>
        </p:nvGrpSpPr>
        <p:grpSpPr>
          <a:xfrm>
            <a:off x="293683" y="574116"/>
            <a:ext cx="309041" cy="403123"/>
            <a:chOff x="590250" y="244200"/>
            <a:chExt cx="407975" cy="532175"/>
          </a:xfrm>
        </p:grpSpPr>
        <p:sp>
          <p:nvSpPr>
            <p:cNvPr id="5" name="Google Shape;291;p26"/>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92;p26"/>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93;p26"/>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94;p26"/>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95;p26"/>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96;p26"/>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97;p26"/>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98;p26"/>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99;p26"/>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00;p26"/>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01;p26"/>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02;p26"/>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03;p26"/>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04;p26"/>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9" name="Picture 18"/>
          <p:cNvPicPr>
            <a:picLocks noChangeAspect="1"/>
          </p:cNvPicPr>
          <p:nvPr/>
        </p:nvPicPr>
        <p:blipFill>
          <a:blip r:embed="rId2"/>
          <a:stretch>
            <a:fillRect/>
          </a:stretch>
        </p:blipFill>
        <p:spPr>
          <a:xfrm>
            <a:off x="0" y="0"/>
            <a:ext cx="402924" cy="406008"/>
          </a:xfrm>
          <a:prstGeom prst="rect">
            <a:avLst/>
          </a:prstGeom>
        </p:spPr>
      </p:pic>
    </p:spTree>
    <p:extLst>
      <p:ext uri="{BB962C8B-B14F-4D97-AF65-F5344CB8AC3E}">
        <p14:creationId xmlns:p14="http://schemas.microsoft.com/office/powerpoint/2010/main" val="7287625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Software Design</a:t>
            </a:r>
            <a:endParaRPr lang="en-US" dirty="0"/>
          </a:p>
        </p:txBody>
      </p:sp>
      <p:pic>
        <p:nvPicPr>
          <p:cNvPr id="3074" name="Picture 2" descr="Software Desig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284" y="1503698"/>
            <a:ext cx="7813627" cy="3125452"/>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oogle Shape;290;p26"/>
          <p:cNvGrpSpPr/>
          <p:nvPr/>
        </p:nvGrpSpPr>
        <p:grpSpPr>
          <a:xfrm>
            <a:off x="293683" y="574116"/>
            <a:ext cx="309041" cy="403123"/>
            <a:chOff x="590250" y="244200"/>
            <a:chExt cx="407975" cy="532175"/>
          </a:xfrm>
        </p:grpSpPr>
        <p:sp>
          <p:nvSpPr>
            <p:cNvPr id="5" name="Google Shape;291;p26"/>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92;p26"/>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93;p26"/>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94;p26"/>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95;p26"/>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96;p26"/>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97;p26"/>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98;p26"/>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99;p26"/>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00;p26"/>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01;p26"/>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02;p26"/>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03;p26"/>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04;p26"/>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9" name="Picture 18"/>
          <p:cNvPicPr>
            <a:picLocks noChangeAspect="1"/>
          </p:cNvPicPr>
          <p:nvPr/>
        </p:nvPicPr>
        <p:blipFill>
          <a:blip r:embed="rId3"/>
          <a:stretch>
            <a:fillRect/>
          </a:stretch>
        </p:blipFill>
        <p:spPr>
          <a:xfrm>
            <a:off x="0" y="0"/>
            <a:ext cx="402924" cy="406008"/>
          </a:xfrm>
          <a:prstGeom prst="rect">
            <a:avLst/>
          </a:prstGeom>
        </p:spPr>
      </p:pic>
    </p:spTree>
    <p:extLst>
      <p:ext uri="{BB962C8B-B14F-4D97-AF65-F5344CB8AC3E}">
        <p14:creationId xmlns:p14="http://schemas.microsoft.com/office/powerpoint/2010/main" val="11706501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a:t>
            </a:r>
            <a:r>
              <a:rPr lang="en-US" dirty="0"/>
              <a:t>modeling and design </a:t>
            </a:r>
            <a:r>
              <a:rPr lang="en-US" dirty="0" smtClean="0"/>
              <a:t>method</a:t>
            </a:r>
            <a:endParaRPr lang="en-US" dirty="0"/>
          </a:p>
        </p:txBody>
      </p:sp>
      <p:sp>
        <p:nvSpPr>
          <p:cNvPr id="3" name="Text Placeholder 2"/>
          <p:cNvSpPr>
            <a:spLocks noGrp="1"/>
          </p:cNvSpPr>
          <p:nvPr>
            <p:ph type="body" idx="1"/>
          </p:nvPr>
        </p:nvSpPr>
        <p:spPr>
          <a:xfrm>
            <a:off x="76200" y="1158775"/>
            <a:ext cx="8987790" cy="3874236"/>
          </a:xfrm>
        </p:spPr>
        <p:txBody>
          <a:bodyPr/>
          <a:lstStyle/>
          <a:p>
            <a:r>
              <a:rPr lang="en-US" sz="1400" dirty="0"/>
              <a:t>Software modeling and design methods are techniques used to represent and plan the development of software systems. Some commonly used methods include</a:t>
            </a:r>
            <a:r>
              <a:rPr lang="en-US" sz="1400" dirty="0" smtClean="0"/>
              <a:t>:</a:t>
            </a:r>
          </a:p>
          <a:p>
            <a:pPr lvl="1"/>
            <a:r>
              <a:rPr lang="en-US" sz="1400" b="1" dirty="0"/>
              <a:t>Object-Oriented Modeling</a:t>
            </a:r>
            <a:r>
              <a:rPr lang="en-US" sz="1400" dirty="0"/>
              <a:t>: based on objects and classes, used to model complex systems through inheritance, encapsulation, and polymorphism</a:t>
            </a:r>
            <a:r>
              <a:rPr lang="en-US" sz="1400" dirty="0" smtClean="0"/>
              <a:t>.</a:t>
            </a:r>
            <a:endParaRPr lang="en-US" sz="1400" dirty="0"/>
          </a:p>
          <a:p>
            <a:pPr lvl="1"/>
            <a:r>
              <a:rPr lang="en-US" sz="1400" b="1" dirty="0"/>
              <a:t>UML (Unified Modeling Language): </a:t>
            </a:r>
            <a:r>
              <a:rPr lang="en-US" sz="1400" dirty="0"/>
              <a:t>a visual language used to model software systems and processes through diagrams like class diagrams, sequence diagrams, and state diagrams</a:t>
            </a:r>
            <a:r>
              <a:rPr lang="en-US" sz="1400" dirty="0" smtClean="0"/>
              <a:t>.</a:t>
            </a:r>
            <a:endParaRPr lang="en-US" sz="1400" dirty="0"/>
          </a:p>
          <a:p>
            <a:pPr lvl="1"/>
            <a:r>
              <a:rPr lang="en-US" sz="1400" b="1" dirty="0"/>
              <a:t>Agile Modeling</a:t>
            </a:r>
            <a:r>
              <a:rPr lang="en-US" sz="1400" dirty="0"/>
              <a:t>: an iterative and incremental approach that emphasizes collaboration, flexibility, and adaptability in software development</a:t>
            </a:r>
            <a:r>
              <a:rPr lang="en-US" sz="1400" dirty="0" smtClean="0"/>
              <a:t>.</a:t>
            </a:r>
            <a:endParaRPr lang="en-US" sz="1400" dirty="0"/>
          </a:p>
          <a:p>
            <a:pPr lvl="1"/>
            <a:r>
              <a:rPr lang="en-US" sz="1400" b="1" dirty="0"/>
              <a:t>Waterfall Model</a:t>
            </a:r>
            <a:r>
              <a:rPr lang="en-US" sz="1400" dirty="0"/>
              <a:t>: a linear sequential approach, where each stage must be completed before moving to the next stage of development</a:t>
            </a:r>
            <a:r>
              <a:rPr lang="en-US" sz="1400" dirty="0" smtClean="0"/>
              <a:t>.</a:t>
            </a:r>
            <a:endParaRPr lang="en-US" sz="1400" dirty="0"/>
          </a:p>
          <a:p>
            <a:pPr lvl="1"/>
            <a:r>
              <a:rPr lang="en-US" sz="1400" b="1" dirty="0"/>
              <a:t>Component-Based Development</a:t>
            </a:r>
            <a:r>
              <a:rPr lang="en-US" sz="1400" dirty="0"/>
              <a:t>: a modular approach, where the system is divided into reusable components to ease development, maintenance, and evolution of the </a:t>
            </a:r>
            <a:r>
              <a:rPr lang="en-US" sz="1400" dirty="0" smtClean="0"/>
              <a:t>system.</a:t>
            </a:r>
          </a:p>
          <a:p>
            <a:pPr marL="558800" lvl="1" indent="0">
              <a:buNone/>
            </a:pPr>
            <a:r>
              <a:rPr lang="en-US" sz="1400" b="1" dirty="0" smtClean="0">
                <a:solidFill>
                  <a:srgbClr val="0070C0"/>
                </a:solidFill>
              </a:rPr>
              <a:t>Choosing the right method depends on the specific needs and constraints of the software project.</a:t>
            </a:r>
            <a:endParaRPr lang="en-US" sz="1100" b="1" dirty="0">
              <a:solidFill>
                <a:srgbClr val="0070C0"/>
              </a:solidFill>
            </a:endParaRPr>
          </a:p>
        </p:txBody>
      </p:sp>
      <p:grpSp>
        <p:nvGrpSpPr>
          <p:cNvPr id="4" name="Google Shape;290;p26"/>
          <p:cNvGrpSpPr/>
          <p:nvPr/>
        </p:nvGrpSpPr>
        <p:grpSpPr>
          <a:xfrm>
            <a:off x="293683" y="574116"/>
            <a:ext cx="309041" cy="403123"/>
            <a:chOff x="590250" y="244200"/>
            <a:chExt cx="407975" cy="532175"/>
          </a:xfrm>
        </p:grpSpPr>
        <p:sp>
          <p:nvSpPr>
            <p:cNvPr id="5" name="Google Shape;291;p26"/>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92;p26"/>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93;p26"/>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94;p26"/>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95;p26"/>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96;p26"/>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97;p26"/>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98;p26"/>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99;p26"/>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00;p26"/>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01;p26"/>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02;p26"/>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03;p26"/>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04;p26"/>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9" name="Picture 18"/>
          <p:cNvPicPr>
            <a:picLocks noChangeAspect="1"/>
          </p:cNvPicPr>
          <p:nvPr/>
        </p:nvPicPr>
        <p:blipFill>
          <a:blip r:embed="rId2"/>
          <a:stretch>
            <a:fillRect/>
          </a:stretch>
        </p:blipFill>
        <p:spPr>
          <a:xfrm>
            <a:off x="0" y="0"/>
            <a:ext cx="402924" cy="406008"/>
          </a:xfrm>
          <a:prstGeom prst="rect">
            <a:avLst/>
          </a:prstGeom>
        </p:spPr>
      </p:pic>
    </p:spTree>
    <p:extLst>
      <p:ext uri="{BB962C8B-B14F-4D97-AF65-F5344CB8AC3E}">
        <p14:creationId xmlns:p14="http://schemas.microsoft.com/office/powerpoint/2010/main" val="25031827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26"/>
          <p:cNvSpPr txBox="1">
            <a:spLocks noGrp="1"/>
          </p:cNvSpPr>
          <p:nvPr>
            <p:ph type="ctrTitle"/>
          </p:nvPr>
        </p:nvSpPr>
        <p:spPr>
          <a:prstGeom prst="rect">
            <a:avLst/>
          </a:prstGeom>
        </p:spPr>
        <p:txBody>
          <a:bodyPr spcFirstLastPara="1" wrap="square" lIns="91425" tIns="91425" rIns="91425" bIns="91425" anchor="ctr" anchorCtr="0">
            <a:noAutofit/>
          </a:bodyPr>
          <a:lstStyle/>
          <a:p>
            <a:r>
              <a:rPr lang="en" dirty="0" smtClean="0"/>
              <a:t>Content: Part 2 – </a:t>
            </a:r>
            <a:r>
              <a:rPr lang="en-US" sz="3200" b="0" dirty="0">
                <a:latin typeface="Roboto Condensed" panose="020B0604020202020204" charset="0"/>
                <a:ea typeface="Roboto Condensed" panose="020B0604020202020204" charset="0"/>
              </a:rPr>
              <a:t>Software </a:t>
            </a:r>
            <a:r>
              <a:rPr lang="en-US" sz="3200" b="0" dirty="0" smtClean="0">
                <a:latin typeface="Roboto Condensed" panose="020B0604020202020204" charset="0"/>
                <a:ea typeface="Roboto Condensed" panose="020B0604020202020204" charset="0"/>
              </a:rPr>
              <a:t>Modeling</a:t>
            </a:r>
            <a:endParaRPr dirty="0"/>
          </a:p>
        </p:txBody>
      </p:sp>
      <p:sp>
        <p:nvSpPr>
          <p:cNvPr id="2" name="Subtitle 1"/>
          <p:cNvSpPr>
            <a:spLocks noGrp="1"/>
          </p:cNvSpPr>
          <p:nvPr>
            <p:ph type="subTitle" idx="1"/>
          </p:nvPr>
        </p:nvSpPr>
        <p:spPr/>
        <p:txBody>
          <a:bodyPr/>
          <a:lstStyle/>
          <a:p>
            <a:endParaRPr lang="en-US"/>
          </a:p>
        </p:txBody>
      </p:sp>
      <p:sp>
        <p:nvSpPr>
          <p:cNvPr id="288" name="Google Shape;288;p2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a:t>
            </a:fld>
            <a:endParaRPr/>
          </a:p>
        </p:txBody>
      </p:sp>
      <p:pic>
        <p:nvPicPr>
          <p:cNvPr id="21" name="Picture 20"/>
          <p:cNvPicPr>
            <a:picLocks noChangeAspect="1"/>
          </p:cNvPicPr>
          <p:nvPr/>
        </p:nvPicPr>
        <p:blipFill>
          <a:blip r:embed="rId3"/>
          <a:stretch>
            <a:fillRect/>
          </a:stretch>
        </p:blipFill>
        <p:spPr>
          <a:xfrm>
            <a:off x="0" y="0"/>
            <a:ext cx="402924" cy="406008"/>
          </a:xfrm>
          <a:prstGeom prst="rect">
            <a:avLst/>
          </a:prstGeom>
        </p:spPr>
      </p:pic>
    </p:spTree>
    <p:extLst>
      <p:ext uri="{BB962C8B-B14F-4D97-AF65-F5344CB8AC3E}">
        <p14:creationId xmlns:p14="http://schemas.microsoft.com/office/powerpoint/2010/main" val="11917028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Part 2 – </a:t>
            </a:r>
            <a:r>
              <a:rPr lang="en-US" b="0" dirty="0" smtClean="0">
                <a:latin typeface="Roboto Condensed" panose="020B0604020202020204" charset="0"/>
                <a:ea typeface="Roboto Condensed" panose="020B0604020202020204" charset="0"/>
              </a:rPr>
              <a:t>Software </a:t>
            </a:r>
            <a:r>
              <a:rPr lang="en-US" b="0" dirty="0">
                <a:latin typeface="Roboto Condensed" panose="020B0604020202020204" charset="0"/>
                <a:ea typeface="Roboto Condensed" panose="020B0604020202020204" charset="0"/>
              </a:rPr>
              <a:t>Modeling</a:t>
            </a:r>
            <a:endParaRPr lang="en-US" dirty="0"/>
          </a:p>
        </p:txBody>
      </p:sp>
      <p:sp>
        <p:nvSpPr>
          <p:cNvPr id="3" name="Text Placeholder 2"/>
          <p:cNvSpPr>
            <a:spLocks noGrp="1"/>
          </p:cNvSpPr>
          <p:nvPr>
            <p:ph type="body" idx="1"/>
          </p:nvPr>
        </p:nvSpPr>
        <p:spPr>
          <a:xfrm>
            <a:off x="435751" y="1131522"/>
            <a:ext cx="8266951" cy="2724300"/>
          </a:xfrm>
        </p:spPr>
        <p:txBody>
          <a:bodyPr/>
          <a:lstStyle/>
          <a:p>
            <a:pPr algn="just"/>
            <a:r>
              <a:rPr lang="en-US" dirty="0">
                <a:solidFill>
                  <a:srgbClr val="C00000"/>
                </a:solidFill>
              </a:rPr>
              <a:t>Software Modeling and Design </a:t>
            </a:r>
            <a:r>
              <a:rPr lang="en-US" b="1" dirty="0">
                <a:solidFill>
                  <a:srgbClr val="0070C0"/>
                </a:solidFill>
              </a:rPr>
              <a:t>is the process of creating visual representations </a:t>
            </a:r>
            <a:r>
              <a:rPr lang="en-US" dirty="0"/>
              <a:t>of a </a:t>
            </a:r>
            <a:r>
              <a:rPr lang="en-US" u="sng" dirty="0"/>
              <a:t>software system </a:t>
            </a:r>
            <a:r>
              <a:rPr lang="en-US" dirty="0"/>
              <a:t>to </a:t>
            </a:r>
            <a:r>
              <a:rPr lang="en-US" b="1" i="1" dirty="0">
                <a:solidFill>
                  <a:schemeClr val="accent6"/>
                </a:solidFill>
              </a:rPr>
              <a:t>understand and communicate its design, structure, and behavior</a:t>
            </a:r>
            <a:r>
              <a:rPr lang="en-US" dirty="0"/>
              <a:t>. </a:t>
            </a:r>
          </a:p>
          <a:p>
            <a:pPr algn="just"/>
            <a:r>
              <a:rPr lang="en-US" dirty="0"/>
              <a:t>The main goal of software modeling and design is to simplify complex software systems and make them easier to develop, maintain, and modify</a:t>
            </a:r>
            <a:r>
              <a:rPr lang="en-US" dirty="0" smtClean="0"/>
              <a:t>.</a:t>
            </a:r>
          </a:p>
          <a:p>
            <a:pPr algn="just"/>
            <a:r>
              <a:rPr lang="en-US" dirty="0" smtClean="0"/>
              <a:t>Software modeling </a:t>
            </a:r>
            <a:r>
              <a:rPr lang="en-US" dirty="0"/>
              <a:t>can be considered from different perspectives, which </a:t>
            </a:r>
            <a:r>
              <a:rPr lang="en-US" dirty="0" smtClean="0"/>
              <a:t>are referred </a:t>
            </a:r>
            <a:r>
              <a:rPr lang="en-US" dirty="0"/>
              <a:t>to as different views. </a:t>
            </a:r>
            <a:endParaRPr lang="en-US" dirty="0" smtClean="0"/>
          </a:p>
          <a:p>
            <a:pPr algn="just"/>
            <a:endParaRPr lang="en-US" dirty="0"/>
          </a:p>
          <a:p>
            <a:endParaRPr lang="en-US" dirty="0"/>
          </a:p>
        </p:txBody>
      </p:sp>
      <p:graphicFrame>
        <p:nvGraphicFramePr>
          <p:cNvPr id="8" name="Diagram 7"/>
          <p:cNvGraphicFramePr/>
          <p:nvPr>
            <p:extLst>
              <p:ext uri="{D42A27DB-BD31-4B8C-83A1-F6EECF244321}">
                <p14:modId xmlns:p14="http://schemas.microsoft.com/office/powerpoint/2010/main" val="3431927484"/>
              </p:ext>
            </p:extLst>
          </p:nvPr>
        </p:nvGraphicFramePr>
        <p:xfrm>
          <a:off x="338887" y="3768360"/>
          <a:ext cx="8534268" cy="12719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9" name="Google Shape;290;p26"/>
          <p:cNvGrpSpPr/>
          <p:nvPr/>
        </p:nvGrpSpPr>
        <p:grpSpPr>
          <a:xfrm>
            <a:off x="293683" y="574116"/>
            <a:ext cx="309041" cy="403123"/>
            <a:chOff x="590250" y="244200"/>
            <a:chExt cx="407975" cy="532175"/>
          </a:xfrm>
        </p:grpSpPr>
        <p:sp>
          <p:nvSpPr>
            <p:cNvPr id="10" name="Google Shape;291;p26"/>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92;p26"/>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93;p26"/>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94;p26"/>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95;p26"/>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96;p26"/>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97;p26"/>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98;p26"/>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99;p26"/>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00;p26"/>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01;p26"/>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02;p26"/>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03;p26"/>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04;p26"/>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4" name="Picture 23"/>
          <p:cNvPicPr>
            <a:picLocks noChangeAspect="1"/>
          </p:cNvPicPr>
          <p:nvPr/>
        </p:nvPicPr>
        <p:blipFill>
          <a:blip r:embed="rId7"/>
          <a:stretch>
            <a:fillRect/>
          </a:stretch>
        </p:blipFill>
        <p:spPr>
          <a:xfrm>
            <a:off x="0" y="0"/>
            <a:ext cx="402924" cy="406008"/>
          </a:xfrm>
          <a:prstGeom prst="rect">
            <a:avLst/>
          </a:prstGeom>
        </p:spPr>
      </p:pic>
    </p:spTree>
    <p:extLst>
      <p:ext uri="{BB962C8B-B14F-4D97-AF65-F5344CB8AC3E}">
        <p14:creationId xmlns:p14="http://schemas.microsoft.com/office/powerpoint/2010/main" val="2803997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4"/>
          <p:cNvSpPr txBox="1"/>
          <p:nvPr/>
        </p:nvSpPr>
        <p:spPr>
          <a:xfrm>
            <a:off x="1719225" y="785325"/>
            <a:ext cx="5617500" cy="19455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2400" dirty="0">
                <a:solidFill>
                  <a:srgbClr val="222222"/>
                </a:solidFill>
                <a:highlight>
                  <a:srgbClr val="FFFFFF"/>
                </a:highlight>
              </a:rPr>
              <a:t>Blessed assurance, Jesus is mine</a:t>
            </a:r>
            <a:endParaRPr sz="2400" dirty="0">
              <a:solidFill>
                <a:srgbClr val="222222"/>
              </a:solidFill>
              <a:highlight>
                <a:srgbClr val="FFFFFF"/>
              </a:highlight>
            </a:endParaRPr>
          </a:p>
          <a:p>
            <a:pPr marL="0" lvl="0" indent="0" algn="just" rtl="0">
              <a:spcBef>
                <a:spcPts val="0"/>
              </a:spcBef>
              <a:spcAft>
                <a:spcPts val="0"/>
              </a:spcAft>
              <a:buNone/>
            </a:pPr>
            <a:r>
              <a:rPr lang="en" sz="2400" dirty="0">
                <a:solidFill>
                  <a:srgbClr val="222222"/>
                </a:solidFill>
                <a:highlight>
                  <a:srgbClr val="FFFFFF"/>
                </a:highlight>
              </a:rPr>
              <a:t>O what a foretaste of glory divine</a:t>
            </a:r>
            <a:endParaRPr sz="2400" dirty="0">
              <a:solidFill>
                <a:srgbClr val="222222"/>
              </a:solidFill>
              <a:highlight>
                <a:srgbClr val="FFFFFF"/>
              </a:highlight>
            </a:endParaRPr>
          </a:p>
          <a:p>
            <a:pPr marL="0" lvl="0" indent="0" algn="just" rtl="0">
              <a:spcBef>
                <a:spcPts val="0"/>
              </a:spcBef>
              <a:spcAft>
                <a:spcPts val="0"/>
              </a:spcAft>
              <a:buNone/>
            </a:pPr>
            <a:r>
              <a:rPr lang="en" sz="2400" dirty="0">
                <a:solidFill>
                  <a:srgbClr val="222222"/>
                </a:solidFill>
                <a:highlight>
                  <a:srgbClr val="FFFFFF"/>
                </a:highlight>
              </a:rPr>
              <a:t>Heir of salvation, purchase of God</a:t>
            </a:r>
            <a:endParaRPr sz="2400" dirty="0">
              <a:solidFill>
                <a:srgbClr val="222222"/>
              </a:solidFill>
              <a:highlight>
                <a:srgbClr val="FFFFFF"/>
              </a:highlight>
            </a:endParaRPr>
          </a:p>
          <a:p>
            <a:pPr marL="0" lvl="0" indent="0" rtl="0">
              <a:spcBef>
                <a:spcPts val="0"/>
              </a:spcBef>
              <a:spcAft>
                <a:spcPts val="0"/>
              </a:spcAft>
              <a:buNone/>
            </a:pPr>
            <a:r>
              <a:rPr lang="en" sz="2400" dirty="0">
                <a:solidFill>
                  <a:srgbClr val="222222"/>
                </a:solidFill>
                <a:highlight>
                  <a:srgbClr val="FFFFFF"/>
                </a:highlight>
              </a:rPr>
              <a:t>Born of His Spirit, washed in His blood</a:t>
            </a:r>
            <a:endParaRPr sz="2400" dirty="0">
              <a:solidFill>
                <a:srgbClr val="222222"/>
              </a:solidFill>
              <a:highlight>
                <a:srgbClr val="FFFFFF"/>
              </a:highlight>
            </a:endParaRPr>
          </a:p>
          <a:p>
            <a:pPr marL="0" lvl="0" indent="0" algn="l" rtl="0">
              <a:spcBef>
                <a:spcPts val="0"/>
              </a:spcBef>
              <a:spcAft>
                <a:spcPts val="0"/>
              </a:spcAft>
              <a:buNone/>
            </a:pPr>
            <a:endParaRPr sz="2400" dirty="0">
              <a:solidFill>
                <a:srgbClr val="222222"/>
              </a:solidFill>
              <a:highlight>
                <a:srgbClr val="FFFFFF"/>
              </a:highlight>
            </a:endParaRPr>
          </a:p>
          <a:p>
            <a:pPr marL="0" lvl="0" indent="0" algn="l" rtl="0">
              <a:spcBef>
                <a:spcPts val="0"/>
              </a:spcBef>
              <a:spcAft>
                <a:spcPts val="0"/>
              </a:spcAft>
              <a:buNone/>
            </a:pPr>
            <a:r>
              <a:rPr lang="en" sz="2400" dirty="0" smtClean="0">
                <a:solidFill>
                  <a:srgbClr val="222222"/>
                </a:solidFill>
                <a:highlight>
                  <a:srgbClr val="FFFFFF"/>
                </a:highlight>
              </a:rPr>
              <a:t>This </a:t>
            </a:r>
            <a:r>
              <a:rPr lang="en" sz="2400" dirty="0">
                <a:solidFill>
                  <a:srgbClr val="222222"/>
                </a:solidFill>
                <a:highlight>
                  <a:srgbClr val="FFFFFF"/>
                </a:highlight>
              </a:rPr>
              <a:t>is my story, this is my song</a:t>
            </a:r>
            <a:endParaRPr sz="2400" dirty="0">
              <a:solidFill>
                <a:srgbClr val="222222"/>
              </a:solidFill>
              <a:highlight>
                <a:srgbClr val="FFFFFF"/>
              </a:highlight>
            </a:endParaRPr>
          </a:p>
          <a:p>
            <a:pPr marL="0" lvl="0" indent="0" algn="just" rtl="0">
              <a:spcBef>
                <a:spcPts val="0"/>
              </a:spcBef>
              <a:spcAft>
                <a:spcPts val="0"/>
              </a:spcAft>
              <a:buNone/>
            </a:pPr>
            <a:r>
              <a:rPr lang="en" sz="2400" dirty="0">
                <a:solidFill>
                  <a:srgbClr val="222222"/>
                </a:solidFill>
                <a:highlight>
                  <a:srgbClr val="FFFFFF"/>
                </a:highlight>
              </a:rPr>
              <a:t>Praising my Savior all the day long</a:t>
            </a:r>
            <a:endParaRPr sz="2400" dirty="0">
              <a:solidFill>
                <a:srgbClr val="222222"/>
              </a:solidFill>
              <a:highlight>
                <a:srgbClr val="FFFFFF"/>
              </a:highlight>
            </a:endParaRPr>
          </a:p>
          <a:p>
            <a:pPr marL="0" lvl="0" indent="0" algn="l" rtl="0">
              <a:spcBef>
                <a:spcPts val="0"/>
              </a:spcBef>
              <a:spcAft>
                <a:spcPts val="0"/>
              </a:spcAft>
              <a:buNone/>
            </a:pPr>
            <a:r>
              <a:rPr lang="en" sz="2400" dirty="0">
                <a:solidFill>
                  <a:srgbClr val="222222"/>
                </a:solidFill>
                <a:highlight>
                  <a:srgbClr val="FFFFFF"/>
                </a:highlight>
              </a:rPr>
              <a:t>This is my story, this is my song</a:t>
            </a:r>
            <a:endParaRPr sz="2400" dirty="0">
              <a:solidFill>
                <a:srgbClr val="222222"/>
              </a:solidFill>
              <a:highlight>
                <a:srgbClr val="FFFFFF"/>
              </a:highlight>
            </a:endParaRPr>
          </a:p>
          <a:p>
            <a:pPr marL="0" lvl="0" indent="0" algn="l" rtl="0">
              <a:spcBef>
                <a:spcPts val="0"/>
              </a:spcBef>
              <a:spcAft>
                <a:spcPts val="0"/>
              </a:spcAft>
              <a:buNone/>
            </a:pPr>
            <a:r>
              <a:rPr lang="en" sz="2400" dirty="0">
                <a:solidFill>
                  <a:srgbClr val="222222"/>
                </a:solidFill>
                <a:highlight>
                  <a:srgbClr val="FFFFFF"/>
                </a:highlight>
              </a:rPr>
              <a:t>Praising my Savior all the day long</a:t>
            </a:r>
            <a:endParaRPr sz="2400" dirty="0">
              <a:solidFill>
                <a:srgbClr val="222222"/>
              </a:solidFill>
              <a:highlight>
                <a:srgbClr val="FFFFFF"/>
              </a:highlight>
            </a:endParaRPr>
          </a:p>
        </p:txBody>
      </p:sp>
      <p:pic>
        <p:nvPicPr>
          <p:cNvPr id="3" name="Picture 2"/>
          <p:cNvPicPr>
            <a:picLocks noChangeAspect="1"/>
          </p:cNvPicPr>
          <p:nvPr/>
        </p:nvPicPr>
        <p:blipFill>
          <a:blip r:embed="rId3"/>
          <a:stretch>
            <a:fillRect/>
          </a:stretch>
        </p:blipFill>
        <p:spPr>
          <a:xfrm>
            <a:off x="0" y="0"/>
            <a:ext cx="402924" cy="406008"/>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latin typeface="Roboto Condensed" panose="020B0604020202020204" charset="0"/>
                <a:ea typeface="Roboto Condensed" panose="020B0604020202020204" charset="0"/>
              </a:rPr>
              <a:t>Use </a:t>
            </a:r>
            <a:r>
              <a:rPr lang="en-US" b="0" dirty="0">
                <a:latin typeface="Roboto Condensed" panose="020B0604020202020204" charset="0"/>
                <a:ea typeface="Roboto Condensed" panose="020B0604020202020204" charset="0"/>
              </a:rPr>
              <a:t>C</a:t>
            </a:r>
            <a:r>
              <a:rPr lang="en-US" b="0" dirty="0" smtClean="0">
                <a:latin typeface="Roboto Condensed" panose="020B0604020202020204" charset="0"/>
                <a:ea typeface="Roboto Condensed" panose="020B0604020202020204" charset="0"/>
              </a:rPr>
              <a:t>ase Modeling</a:t>
            </a:r>
            <a:endParaRPr lang="en-US" dirty="0"/>
          </a:p>
        </p:txBody>
      </p:sp>
      <p:sp>
        <p:nvSpPr>
          <p:cNvPr id="3" name="Text Placeholder 2"/>
          <p:cNvSpPr>
            <a:spLocks noGrp="1"/>
          </p:cNvSpPr>
          <p:nvPr>
            <p:ph type="body" idx="1"/>
          </p:nvPr>
        </p:nvSpPr>
        <p:spPr>
          <a:xfrm>
            <a:off x="528305" y="1247037"/>
            <a:ext cx="7870760" cy="3613014"/>
          </a:xfrm>
        </p:spPr>
        <p:txBody>
          <a:bodyPr/>
          <a:lstStyle/>
          <a:p>
            <a:pPr algn="just"/>
            <a:r>
              <a:rPr lang="en-US" dirty="0"/>
              <a:t>Use case modeling is a </a:t>
            </a:r>
            <a:r>
              <a:rPr lang="en-US" b="1" dirty="0"/>
              <a:t>software modeling technique</a:t>
            </a:r>
            <a:r>
              <a:rPr lang="en-US" dirty="0"/>
              <a:t> that represents the </a:t>
            </a:r>
            <a:r>
              <a:rPr lang="en-US" b="1" dirty="0">
                <a:solidFill>
                  <a:schemeClr val="accent6"/>
                </a:solidFill>
              </a:rPr>
              <a:t>functionality of a system by identifying and describing how actors </a:t>
            </a:r>
            <a:r>
              <a:rPr lang="en-US" dirty="0"/>
              <a:t>(users or systems) </a:t>
            </a:r>
            <a:r>
              <a:rPr lang="en-US" b="1" u="sng" dirty="0">
                <a:solidFill>
                  <a:srgbClr val="7030A0"/>
                </a:solidFill>
              </a:rPr>
              <a:t>interact with the system to achieve specific goals</a:t>
            </a:r>
            <a:r>
              <a:rPr lang="en-US" dirty="0"/>
              <a:t>.</a:t>
            </a:r>
            <a:endParaRPr lang="en-US" dirty="0" smtClean="0"/>
          </a:p>
          <a:p>
            <a:pPr algn="just"/>
            <a:r>
              <a:rPr lang="en-US" dirty="0"/>
              <a:t>Use case modeling helps to </a:t>
            </a:r>
            <a:r>
              <a:rPr lang="en-US" u="sng" dirty="0"/>
              <a:t>identify the functional requirements </a:t>
            </a:r>
            <a:r>
              <a:rPr lang="en-US" dirty="0"/>
              <a:t>of a system, and serves as a bridge between the requirements and the design of the system</a:t>
            </a:r>
            <a:r>
              <a:rPr lang="en-US" dirty="0" smtClean="0"/>
              <a:t>.</a:t>
            </a:r>
          </a:p>
          <a:p>
            <a:pPr algn="just"/>
            <a:r>
              <a:rPr lang="en-US" dirty="0"/>
              <a:t>It provides a clear and concise description of the system's behavior and enables stakeholders to better understand the system's capabilities and limitations</a:t>
            </a:r>
            <a:r>
              <a:rPr lang="en-US" dirty="0" smtClean="0"/>
              <a:t>.</a:t>
            </a:r>
          </a:p>
          <a:p>
            <a:pPr marL="101600" indent="0">
              <a:buNone/>
            </a:pPr>
            <a:endParaRPr lang="en-US" dirty="0"/>
          </a:p>
        </p:txBody>
      </p:sp>
      <p:grpSp>
        <p:nvGrpSpPr>
          <p:cNvPr id="6" name="Google Shape;290;p26"/>
          <p:cNvGrpSpPr/>
          <p:nvPr/>
        </p:nvGrpSpPr>
        <p:grpSpPr>
          <a:xfrm>
            <a:off x="293683" y="574116"/>
            <a:ext cx="309041" cy="403123"/>
            <a:chOff x="590250" y="244200"/>
            <a:chExt cx="407975" cy="532175"/>
          </a:xfrm>
        </p:grpSpPr>
        <p:sp>
          <p:nvSpPr>
            <p:cNvPr id="7" name="Google Shape;291;p26"/>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92;p26"/>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93;p26"/>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94;p26"/>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95;p26"/>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96;p26"/>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97;p26"/>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98;p26"/>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99;p26"/>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00;p26"/>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01;p26"/>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02;p26"/>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03;p26"/>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04;p26"/>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1" name="Picture 20"/>
          <p:cNvPicPr>
            <a:picLocks noChangeAspect="1"/>
          </p:cNvPicPr>
          <p:nvPr/>
        </p:nvPicPr>
        <p:blipFill>
          <a:blip r:embed="rId2"/>
          <a:stretch>
            <a:fillRect/>
          </a:stretch>
        </p:blipFill>
        <p:spPr>
          <a:xfrm>
            <a:off x="0" y="0"/>
            <a:ext cx="402924" cy="406008"/>
          </a:xfrm>
          <a:prstGeom prst="rect">
            <a:avLst/>
          </a:prstGeom>
        </p:spPr>
      </p:pic>
    </p:spTree>
    <p:extLst>
      <p:ext uri="{BB962C8B-B14F-4D97-AF65-F5344CB8AC3E}">
        <p14:creationId xmlns:p14="http://schemas.microsoft.com/office/powerpoint/2010/main" val="24437971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latin typeface="Roboto Condensed" panose="020B0604020202020204" charset="0"/>
                <a:ea typeface="Roboto Condensed" panose="020B0604020202020204" charset="0"/>
              </a:rPr>
              <a:t>Use case Model</a:t>
            </a:r>
            <a:endParaRPr lang="en-US" dirty="0"/>
          </a:p>
        </p:txBody>
      </p:sp>
      <p:sp>
        <p:nvSpPr>
          <p:cNvPr id="3" name="Text Placeholder 2"/>
          <p:cNvSpPr>
            <a:spLocks noGrp="1"/>
          </p:cNvSpPr>
          <p:nvPr>
            <p:ph type="body" idx="1"/>
          </p:nvPr>
        </p:nvSpPr>
        <p:spPr>
          <a:xfrm>
            <a:off x="545957" y="1158775"/>
            <a:ext cx="7870760" cy="3613014"/>
          </a:xfrm>
        </p:spPr>
        <p:txBody>
          <a:bodyPr/>
          <a:lstStyle/>
          <a:p>
            <a:pPr algn="just"/>
            <a:r>
              <a:rPr lang="en-US" dirty="0"/>
              <a:t>In the Unified Modeling Language (UML), a </a:t>
            </a:r>
            <a:r>
              <a:rPr lang="en-US" b="1" dirty="0">
                <a:solidFill>
                  <a:schemeClr val="accent6"/>
                </a:solidFill>
              </a:rPr>
              <a:t>use case diagram </a:t>
            </a:r>
            <a:r>
              <a:rPr lang="en-US" dirty="0"/>
              <a:t>can </a:t>
            </a:r>
            <a:r>
              <a:rPr lang="en-US" b="1" dirty="0">
                <a:solidFill>
                  <a:srgbClr val="7030A0"/>
                </a:solidFill>
              </a:rPr>
              <a:t>summarize</a:t>
            </a:r>
            <a:r>
              <a:rPr lang="en-US" dirty="0"/>
              <a:t> the </a:t>
            </a:r>
            <a:r>
              <a:rPr lang="en-US" i="1" u="sng" dirty="0"/>
              <a:t>system’s users’ interactions </a:t>
            </a:r>
            <a:r>
              <a:rPr lang="en-US" dirty="0"/>
              <a:t>with </a:t>
            </a:r>
            <a:r>
              <a:rPr lang="en-US" b="1" dirty="0">
                <a:solidFill>
                  <a:schemeClr val="tx1"/>
                </a:solidFill>
              </a:rPr>
              <a:t>the system</a:t>
            </a:r>
            <a:r>
              <a:rPr lang="en-US" dirty="0"/>
              <a:t>.</a:t>
            </a:r>
            <a:endParaRPr lang="en-US" dirty="0" smtClean="0"/>
          </a:p>
          <a:p>
            <a:pPr algn="just"/>
            <a:r>
              <a:rPr lang="en-US" dirty="0" smtClean="0"/>
              <a:t>A use case model is comprised of a set of use cases, each of which represents a specific function or feature of the system.</a:t>
            </a:r>
          </a:p>
          <a:p>
            <a:pPr algn="just"/>
            <a:r>
              <a:rPr lang="en-US" dirty="0"/>
              <a:t>An effective use case diagram helps to discuss and represent:</a:t>
            </a:r>
          </a:p>
          <a:p>
            <a:pPr lvl="1" algn="just"/>
            <a:r>
              <a:rPr lang="en-US" dirty="0"/>
              <a:t>Scenarios in which the system interacts with people, organizations, or external systems</a:t>
            </a:r>
          </a:p>
          <a:p>
            <a:pPr lvl="1" algn="just"/>
            <a:r>
              <a:rPr lang="en-US" dirty="0"/>
              <a:t>Goals that the system helps those entities (known as actors) achieve</a:t>
            </a:r>
          </a:p>
          <a:p>
            <a:pPr lvl="1" algn="just"/>
            <a:r>
              <a:rPr lang="en-US" dirty="0"/>
              <a:t>The scope of the system</a:t>
            </a:r>
          </a:p>
          <a:p>
            <a:pPr algn="just"/>
            <a:endParaRPr lang="en-US" dirty="0" smtClean="0"/>
          </a:p>
          <a:p>
            <a:endParaRPr lang="en-US" dirty="0"/>
          </a:p>
        </p:txBody>
      </p:sp>
      <p:grpSp>
        <p:nvGrpSpPr>
          <p:cNvPr id="4" name="Google Shape;290;p26"/>
          <p:cNvGrpSpPr/>
          <p:nvPr/>
        </p:nvGrpSpPr>
        <p:grpSpPr>
          <a:xfrm>
            <a:off x="293683" y="574116"/>
            <a:ext cx="309041" cy="403123"/>
            <a:chOff x="590250" y="244200"/>
            <a:chExt cx="407975" cy="532175"/>
          </a:xfrm>
        </p:grpSpPr>
        <p:sp>
          <p:nvSpPr>
            <p:cNvPr id="5" name="Google Shape;291;p26"/>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92;p26"/>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93;p26"/>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94;p26"/>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95;p26"/>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96;p26"/>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97;p26"/>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98;p26"/>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99;p26"/>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00;p26"/>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01;p26"/>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02;p26"/>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03;p26"/>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04;p26"/>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9" name="Picture 18"/>
          <p:cNvPicPr>
            <a:picLocks noChangeAspect="1"/>
          </p:cNvPicPr>
          <p:nvPr/>
        </p:nvPicPr>
        <p:blipFill>
          <a:blip r:embed="rId2"/>
          <a:stretch>
            <a:fillRect/>
          </a:stretch>
        </p:blipFill>
        <p:spPr>
          <a:xfrm>
            <a:off x="0" y="0"/>
            <a:ext cx="402924" cy="406008"/>
          </a:xfrm>
          <a:prstGeom prst="rect">
            <a:avLst/>
          </a:prstGeom>
        </p:spPr>
      </p:pic>
    </p:spTree>
    <p:extLst>
      <p:ext uri="{BB962C8B-B14F-4D97-AF65-F5344CB8AC3E}">
        <p14:creationId xmlns:p14="http://schemas.microsoft.com/office/powerpoint/2010/main" val="23462143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Concept</a:t>
            </a:r>
            <a:endParaRPr lang="en-US" dirty="0"/>
          </a:p>
        </p:txBody>
      </p:sp>
      <p:sp>
        <p:nvSpPr>
          <p:cNvPr id="3" name="Text Placeholder 2"/>
          <p:cNvSpPr>
            <a:spLocks noGrp="1"/>
          </p:cNvSpPr>
          <p:nvPr>
            <p:ph type="body" idx="1"/>
          </p:nvPr>
        </p:nvSpPr>
        <p:spPr>
          <a:xfrm>
            <a:off x="338887" y="1414419"/>
            <a:ext cx="5932514" cy="2724300"/>
          </a:xfrm>
        </p:spPr>
        <p:txBody>
          <a:bodyPr/>
          <a:lstStyle/>
          <a:p>
            <a:pPr marL="101600" indent="0" fontAlgn="base">
              <a:buNone/>
            </a:pPr>
            <a:r>
              <a:rPr lang="en-US" dirty="0"/>
              <a:t>The concept comprises two approaches that can be used </a:t>
            </a:r>
            <a:r>
              <a:rPr lang="en-US" dirty="0" smtClean="0"/>
              <a:t>together:</a:t>
            </a:r>
          </a:p>
          <a:p>
            <a:pPr marL="558800" indent="-457200" algn="just" fontAlgn="base">
              <a:buFont typeface="+mj-lt"/>
              <a:buAutoNum type="arabicPeriod"/>
            </a:pPr>
            <a:r>
              <a:rPr lang="en-US" b="1" dirty="0" smtClean="0"/>
              <a:t>Specifications: </a:t>
            </a:r>
            <a:r>
              <a:rPr lang="en-US" dirty="0"/>
              <a:t>Use </a:t>
            </a:r>
            <a:r>
              <a:rPr lang="en-US" b="1" dirty="0">
                <a:solidFill>
                  <a:srgbClr val="0070C0"/>
                </a:solidFill>
              </a:rPr>
              <a:t>Case Specifications contain natural-language </a:t>
            </a:r>
            <a:r>
              <a:rPr lang="en-US" dirty="0"/>
              <a:t>information on the systematics of the interactions of an application case (so-called “narratives”). </a:t>
            </a:r>
            <a:r>
              <a:rPr lang="en-US" u="sng" dirty="0"/>
              <a:t>Ideally, this information is captured textually using a template</a:t>
            </a:r>
            <a:r>
              <a:rPr lang="en-US" dirty="0"/>
              <a:t>. </a:t>
            </a:r>
            <a:endParaRPr lang="en-US" dirty="0" smtClean="0"/>
          </a:p>
          <a:p>
            <a:pPr marL="101600" indent="0">
              <a:buNone/>
            </a:pPr>
            <a:endParaRPr lang="en-US" dirty="0"/>
          </a:p>
        </p:txBody>
      </p:sp>
      <p:grpSp>
        <p:nvGrpSpPr>
          <p:cNvPr id="5" name="Google Shape;290;p26"/>
          <p:cNvGrpSpPr/>
          <p:nvPr/>
        </p:nvGrpSpPr>
        <p:grpSpPr>
          <a:xfrm>
            <a:off x="293683" y="574116"/>
            <a:ext cx="309041" cy="403123"/>
            <a:chOff x="590250" y="244200"/>
            <a:chExt cx="407975" cy="532175"/>
          </a:xfrm>
        </p:grpSpPr>
        <p:sp>
          <p:nvSpPr>
            <p:cNvPr id="6" name="Google Shape;291;p26"/>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92;p26"/>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93;p26"/>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94;p26"/>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95;p26"/>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96;p26"/>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97;p26"/>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98;p26"/>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99;p26"/>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00;p26"/>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01;p26"/>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02;p26"/>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03;p26"/>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04;p26"/>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 name="Picture 19"/>
          <p:cNvPicPr>
            <a:picLocks noChangeAspect="1"/>
          </p:cNvPicPr>
          <p:nvPr/>
        </p:nvPicPr>
        <p:blipFill>
          <a:blip r:embed="rId2"/>
          <a:stretch>
            <a:fillRect/>
          </a:stretch>
        </p:blipFill>
        <p:spPr>
          <a:xfrm>
            <a:off x="0" y="0"/>
            <a:ext cx="402924" cy="406008"/>
          </a:xfrm>
          <a:prstGeom prst="rect">
            <a:avLst/>
          </a:prstGeom>
        </p:spPr>
      </p:pic>
      <p:pic>
        <p:nvPicPr>
          <p:cNvPr id="24" name="Picture 2" descr="Global Use Case Document Templa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6984" y="1513571"/>
            <a:ext cx="2486942" cy="28591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78234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Concept (Cont’d)</a:t>
            </a:r>
            <a:endParaRPr lang="en-US" dirty="0"/>
          </a:p>
        </p:txBody>
      </p:sp>
      <p:sp>
        <p:nvSpPr>
          <p:cNvPr id="3" name="Text Placeholder 2"/>
          <p:cNvSpPr>
            <a:spLocks noGrp="1"/>
          </p:cNvSpPr>
          <p:nvPr>
            <p:ph type="body" idx="1"/>
          </p:nvPr>
        </p:nvSpPr>
        <p:spPr>
          <a:xfrm>
            <a:off x="220238" y="1579975"/>
            <a:ext cx="6446473" cy="2363217"/>
          </a:xfrm>
        </p:spPr>
        <p:txBody>
          <a:bodyPr/>
          <a:lstStyle/>
          <a:p>
            <a:pPr marL="558800" indent="-457200" algn="just" fontAlgn="base">
              <a:buFont typeface="+mj-lt"/>
              <a:buAutoNum type="arabicPeriod" startAt="2"/>
            </a:pPr>
            <a:r>
              <a:rPr lang="en-US" b="1" dirty="0" smtClean="0"/>
              <a:t>Diagrams: </a:t>
            </a:r>
            <a:r>
              <a:rPr lang="en-US" dirty="0" smtClean="0"/>
              <a:t>Use </a:t>
            </a:r>
            <a:r>
              <a:rPr lang="en-US" dirty="0"/>
              <a:t>Case Diagrams </a:t>
            </a:r>
            <a:r>
              <a:rPr lang="en-US" dirty="0" smtClean="0"/>
              <a:t>visualize </a:t>
            </a:r>
            <a:r>
              <a:rPr lang="en-US" dirty="0"/>
              <a:t>Use Cases and actors with their respective relationships. </a:t>
            </a:r>
            <a:r>
              <a:rPr lang="en-US" dirty="0" smtClean="0"/>
              <a:t>Use </a:t>
            </a:r>
            <a:r>
              <a:rPr lang="en-US" dirty="0"/>
              <a:t>Case Diagrams are </a:t>
            </a:r>
            <a:r>
              <a:rPr lang="en-US" dirty="0" smtClean="0"/>
              <a:t>regarded </a:t>
            </a:r>
            <a:r>
              <a:rPr lang="en-US" dirty="0"/>
              <a:t>as graphical representations of Use Cases and the Unified Modeling Language (UML) defines them as </a:t>
            </a:r>
            <a:r>
              <a:rPr lang="en-US" dirty="0">
                <a:hlinkClick r:id="rId2"/>
              </a:rPr>
              <a:t>behavior diagrams</a:t>
            </a:r>
            <a:r>
              <a:rPr lang="en-US" dirty="0"/>
              <a:t>. The most important model elements here </a:t>
            </a:r>
            <a:r>
              <a:rPr lang="en-US" dirty="0" smtClean="0"/>
              <a:t>are: </a:t>
            </a:r>
            <a:r>
              <a:rPr lang="en-US" b="1" dirty="0" smtClean="0"/>
              <a:t>Actors, Use Cases, Relationships and System boundaries.</a:t>
            </a:r>
          </a:p>
          <a:p>
            <a:pPr marL="101600" indent="0" algn="just" fontAlgn="base">
              <a:buNone/>
            </a:pPr>
            <a:endParaRPr lang="en-US" b="1" dirty="0"/>
          </a:p>
          <a:p>
            <a:pPr marL="558800" indent="-457200" fontAlgn="base">
              <a:buFont typeface="+mj-lt"/>
              <a:buAutoNum type="arabicPeriod" startAt="2"/>
            </a:pPr>
            <a:endParaRPr lang="en-US" dirty="0"/>
          </a:p>
        </p:txBody>
      </p:sp>
      <p:grpSp>
        <p:nvGrpSpPr>
          <p:cNvPr id="5" name="Google Shape;290;p26"/>
          <p:cNvGrpSpPr/>
          <p:nvPr/>
        </p:nvGrpSpPr>
        <p:grpSpPr>
          <a:xfrm>
            <a:off x="293683" y="574116"/>
            <a:ext cx="309041" cy="403123"/>
            <a:chOff x="590250" y="244200"/>
            <a:chExt cx="407975" cy="532175"/>
          </a:xfrm>
        </p:grpSpPr>
        <p:sp>
          <p:nvSpPr>
            <p:cNvPr id="6" name="Google Shape;291;p26"/>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92;p26"/>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93;p26"/>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94;p26"/>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95;p26"/>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96;p26"/>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97;p26"/>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98;p26"/>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99;p26"/>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00;p26"/>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01;p26"/>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02;p26"/>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03;p26"/>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04;p26"/>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 name="Picture 19"/>
          <p:cNvPicPr>
            <a:picLocks noChangeAspect="1"/>
          </p:cNvPicPr>
          <p:nvPr/>
        </p:nvPicPr>
        <p:blipFill>
          <a:blip r:embed="rId3"/>
          <a:stretch>
            <a:fillRect/>
          </a:stretch>
        </p:blipFill>
        <p:spPr>
          <a:xfrm>
            <a:off x="0" y="0"/>
            <a:ext cx="402924" cy="406008"/>
          </a:xfrm>
          <a:prstGeom prst="rect">
            <a:avLst/>
          </a:prstGeom>
        </p:spPr>
      </p:pic>
      <p:pic>
        <p:nvPicPr>
          <p:cNvPr id="2052" name="Picture 4" descr="Use Case Diagram Example - AT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75034" y="1706273"/>
            <a:ext cx="2286122" cy="2110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85729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Diagram</a:t>
            </a:r>
          </a:p>
        </p:txBody>
      </p:sp>
      <p:sp>
        <p:nvSpPr>
          <p:cNvPr id="3" name="Text Placeholder 2"/>
          <p:cNvSpPr>
            <a:spLocks noGrp="1"/>
          </p:cNvSpPr>
          <p:nvPr>
            <p:ph type="body" idx="1"/>
          </p:nvPr>
        </p:nvSpPr>
        <p:spPr>
          <a:xfrm>
            <a:off x="387310" y="1188772"/>
            <a:ext cx="8321125" cy="3946331"/>
          </a:xfrm>
        </p:spPr>
        <p:txBody>
          <a:bodyPr/>
          <a:lstStyle/>
          <a:p>
            <a:pPr marL="101600" indent="0" algn="just">
              <a:spcBef>
                <a:spcPts val="0"/>
              </a:spcBef>
              <a:buNone/>
            </a:pPr>
            <a:r>
              <a:rPr lang="en-US" sz="1600" b="1" dirty="0"/>
              <a:t>To create a use case diagram, you can follow these steps</a:t>
            </a:r>
            <a:r>
              <a:rPr lang="en-US" sz="1600" b="1" dirty="0" smtClean="0"/>
              <a:t>:</a:t>
            </a:r>
          </a:p>
          <a:p>
            <a:pPr marL="101600" indent="0" algn="just">
              <a:spcBef>
                <a:spcPts val="0"/>
              </a:spcBef>
              <a:buNone/>
            </a:pPr>
            <a:endParaRPr lang="en-US" sz="1600" dirty="0" smtClean="0"/>
          </a:p>
          <a:p>
            <a:pPr algn="just">
              <a:spcBef>
                <a:spcPts val="0"/>
              </a:spcBef>
              <a:buFont typeface="+mj-lt"/>
              <a:buAutoNum type="arabicPeriod"/>
            </a:pPr>
            <a:r>
              <a:rPr lang="en-US" sz="1600" b="1" dirty="0"/>
              <a:t>Identify actors</a:t>
            </a:r>
            <a:r>
              <a:rPr lang="en-US" sz="1600" dirty="0"/>
              <a:t>: Identify the actors involved in the system being modeled. Actors can be users, external systems, or other entities that interact with the system</a:t>
            </a:r>
            <a:r>
              <a:rPr lang="en-US" sz="1600" dirty="0" smtClean="0"/>
              <a:t>.</a:t>
            </a:r>
          </a:p>
          <a:p>
            <a:pPr algn="just">
              <a:spcBef>
                <a:spcPts val="0"/>
              </a:spcBef>
              <a:buFont typeface="+mj-lt"/>
              <a:buAutoNum type="arabicPeriod"/>
            </a:pPr>
            <a:r>
              <a:rPr lang="en-US" sz="1600" b="1" dirty="0"/>
              <a:t>Define use cases</a:t>
            </a:r>
            <a:r>
              <a:rPr lang="en-US" sz="1600" dirty="0"/>
              <a:t>: Identify the actions or functions that actors can perform within the system. Each action should be described as a specific use case.</a:t>
            </a:r>
          </a:p>
          <a:p>
            <a:pPr algn="just">
              <a:spcBef>
                <a:spcPts val="0"/>
              </a:spcBef>
              <a:buFont typeface="+mj-lt"/>
              <a:buAutoNum type="arabicPeriod"/>
            </a:pPr>
            <a:r>
              <a:rPr lang="en-US" sz="1600" b="1" dirty="0">
                <a:solidFill>
                  <a:schemeClr val="tx1"/>
                </a:solidFill>
              </a:rPr>
              <a:t>Draw the diagram</a:t>
            </a:r>
            <a:r>
              <a:rPr lang="en-US" sz="1600" dirty="0"/>
              <a:t>: Use a UML modeling tool to draw the use case diagram. </a:t>
            </a:r>
            <a:r>
              <a:rPr lang="en-US" sz="1600" dirty="0" smtClean="0"/>
              <a:t>The </a:t>
            </a:r>
            <a:r>
              <a:rPr lang="en-US" sz="1600" dirty="0"/>
              <a:t>diagram should consist of</a:t>
            </a:r>
            <a:r>
              <a:rPr lang="en-US" sz="1600" dirty="0" smtClean="0"/>
              <a:t>:</a:t>
            </a:r>
          </a:p>
          <a:p>
            <a:pPr lvl="1" algn="just">
              <a:spcBef>
                <a:spcPts val="0"/>
              </a:spcBef>
            </a:pPr>
            <a:r>
              <a:rPr lang="en-US" sz="1600" dirty="0">
                <a:solidFill>
                  <a:schemeClr val="accent6">
                    <a:lumMod val="50000"/>
                  </a:schemeClr>
                </a:solidFill>
              </a:rPr>
              <a:t>Actor symbols</a:t>
            </a:r>
            <a:r>
              <a:rPr lang="en-US" sz="1600" dirty="0"/>
              <a:t>: Representing the actors identified in step 1.</a:t>
            </a:r>
          </a:p>
          <a:p>
            <a:pPr lvl="1" algn="just">
              <a:spcBef>
                <a:spcPts val="0"/>
              </a:spcBef>
            </a:pPr>
            <a:r>
              <a:rPr lang="en-US" sz="1600" dirty="0">
                <a:solidFill>
                  <a:schemeClr val="accent6">
                    <a:lumMod val="50000"/>
                  </a:schemeClr>
                </a:solidFill>
              </a:rPr>
              <a:t>Use case symbols</a:t>
            </a:r>
            <a:r>
              <a:rPr lang="en-US" sz="1600" dirty="0"/>
              <a:t>: Representing the use cases defined in step 2.</a:t>
            </a:r>
          </a:p>
          <a:p>
            <a:pPr lvl="1" algn="just">
              <a:spcBef>
                <a:spcPts val="0"/>
              </a:spcBef>
            </a:pPr>
            <a:r>
              <a:rPr lang="en-US" sz="1600" dirty="0">
                <a:solidFill>
                  <a:schemeClr val="accent6">
                    <a:lumMod val="50000"/>
                  </a:schemeClr>
                </a:solidFill>
              </a:rPr>
              <a:t>Connectors</a:t>
            </a:r>
            <a:r>
              <a:rPr lang="en-US" sz="1600" dirty="0"/>
              <a:t>: Used to connect actors to the use cases they participate in</a:t>
            </a:r>
            <a:r>
              <a:rPr lang="en-US" sz="1600" dirty="0" smtClean="0"/>
              <a:t>.</a:t>
            </a:r>
          </a:p>
          <a:p>
            <a:pPr algn="just">
              <a:spcBef>
                <a:spcPts val="0"/>
              </a:spcBef>
              <a:buFont typeface="+mj-lt"/>
              <a:buAutoNum type="arabicPeriod"/>
            </a:pPr>
            <a:r>
              <a:rPr lang="en-US" sz="1600" b="1" dirty="0"/>
              <a:t>Add details</a:t>
            </a:r>
            <a:r>
              <a:rPr lang="en-US" sz="1600" dirty="0"/>
              <a:t>: Add additional details to the use case symbols such as preconditions, </a:t>
            </a:r>
            <a:r>
              <a:rPr lang="en-US" sz="1600" dirty="0" smtClean="0"/>
              <a:t>post-conditions</a:t>
            </a:r>
            <a:r>
              <a:rPr lang="en-US" sz="1600" dirty="0"/>
              <a:t>, and alternate flows</a:t>
            </a:r>
            <a:r>
              <a:rPr lang="en-US" sz="1600" dirty="0" smtClean="0"/>
              <a:t>.</a:t>
            </a:r>
          </a:p>
          <a:p>
            <a:pPr algn="just">
              <a:spcBef>
                <a:spcPts val="0"/>
              </a:spcBef>
              <a:buFont typeface="+mj-lt"/>
              <a:buAutoNum type="arabicPeriod"/>
            </a:pPr>
            <a:r>
              <a:rPr lang="en-US" sz="1600" b="1" dirty="0"/>
              <a:t>Review and refine</a:t>
            </a:r>
            <a:r>
              <a:rPr lang="en-US" sz="1600" dirty="0"/>
              <a:t>: Review the diagram to make sure it accurately represents the system and the interactions between actors and use cases. Refine the diagram as necessary.</a:t>
            </a:r>
          </a:p>
          <a:p>
            <a:pPr marL="101600" indent="0" algn="just">
              <a:spcBef>
                <a:spcPts val="0"/>
              </a:spcBef>
              <a:buNone/>
            </a:pPr>
            <a:endParaRPr lang="en-US" sz="2400" dirty="0"/>
          </a:p>
          <a:p>
            <a:pPr lvl="1" algn="just">
              <a:spcBef>
                <a:spcPts val="0"/>
              </a:spcBef>
            </a:pPr>
            <a:endParaRPr lang="en-US" sz="1800" dirty="0"/>
          </a:p>
          <a:p>
            <a:pPr algn="just">
              <a:spcBef>
                <a:spcPts val="0"/>
              </a:spcBef>
            </a:pPr>
            <a:endParaRPr lang="en-US" sz="1800" dirty="0"/>
          </a:p>
          <a:p>
            <a:pPr algn="just">
              <a:spcBef>
                <a:spcPts val="0"/>
              </a:spcBef>
            </a:pPr>
            <a:endParaRPr lang="en-US" sz="1800" dirty="0"/>
          </a:p>
          <a:p>
            <a:pPr algn="just">
              <a:spcBef>
                <a:spcPts val="0"/>
              </a:spcBef>
            </a:pPr>
            <a:endParaRPr lang="en-US" sz="1800" dirty="0" smtClean="0"/>
          </a:p>
          <a:p>
            <a:pPr algn="just">
              <a:spcBef>
                <a:spcPts val="0"/>
              </a:spcBef>
            </a:pPr>
            <a:endParaRPr lang="en-US" sz="1800" dirty="0"/>
          </a:p>
        </p:txBody>
      </p:sp>
      <p:grpSp>
        <p:nvGrpSpPr>
          <p:cNvPr id="5" name="Google Shape;290;p26"/>
          <p:cNvGrpSpPr/>
          <p:nvPr/>
        </p:nvGrpSpPr>
        <p:grpSpPr>
          <a:xfrm>
            <a:off x="293683" y="574116"/>
            <a:ext cx="309041" cy="403123"/>
            <a:chOff x="590250" y="244200"/>
            <a:chExt cx="407975" cy="532175"/>
          </a:xfrm>
        </p:grpSpPr>
        <p:sp>
          <p:nvSpPr>
            <p:cNvPr id="6" name="Google Shape;291;p26"/>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92;p26"/>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93;p26"/>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94;p26"/>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95;p26"/>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96;p26"/>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97;p26"/>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98;p26"/>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99;p26"/>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00;p26"/>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01;p26"/>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02;p26"/>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03;p26"/>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04;p26"/>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 name="Picture 19"/>
          <p:cNvPicPr>
            <a:picLocks noChangeAspect="1"/>
          </p:cNvPicPr>
          <p:nvPr/>
        </p:nvPicPr>
        <p:blipFill>
          <a:blip r:embed="rId2"/>
          <a:stretch>
            <a:fillRect/>
          </a:stretch>
        </p:blipFill>
        <p:spPr>
          <a:xfrm>
            <a:off x="0" y="0"/>
            <a:ext cx="402924" cy="406008"/>
          </a:xfrm>
          <a:prstGeom prst="rect">
            <a:avLst/>
          </a:prstGeom>
        </p:spPr>
      </p:pic>
    </p:spTree>
    <p:extLst>
      <p:ext uri="{BB962C8B-B14F-4D97-AF65-F5344CB8AC3E}">
        <p14:creationId xmlns:p14="http://schemas.microsoft.com/office/powerpoint/2010/main" val="15584939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Relationships in use-case </a:t>
            </a:r>
            <a:r>
              <a:rPr lang="en-US" b="0" dirty="0" smtClean="0"/>
              <a:t>diagrams</a:t>
            </a:r>
            <a:endParaRPr lang="en-US" dirty="0"/>
          </a:p>
        </p:txBody>
      </p:sp>
      <p:sp>
        <p:nvSpPr>
          <p:cNvPr id="3" name="Text Placeholder 2"/>
          <p:cNvSpPr>
            <a:spLocks noGrp="1"/>
          </p:cNvSpPr>
          <p:nvPr>
            <p:ph type="body" idx="1"/>
          </p:nvPr>
        </p:nvSpPr>
        <p:spPr>
          <a:xfrm>
            <a:off x="421454" y="1238541"/>
            <a:ext cx="8372689" cy="3166998"/>
          </a:xfrm>
        </p:spPr>
        <p:txBody>
          <a:bodyPr/>
          <a:lstStyle/>
          <a:p>
            <a:pPr fontAlgn="base">
              <a:spcBef>
                <a:spcPts val="0"/>
              </a:spcBef>
            </a:pPr>
            <a:r>
              <a:rPr lang="en-US" sz="1800" dirty="0"/>
              <a:t>In UML, a relationship is a connection between model elements. </a:t>
            </a:r>
            <a:endParaRPr lang="en-US" sz="1800" dirty="0" smtClean="0"/>
          </a:p>
          <a:p>
            <a:pPr fontAlgn="base">
              <a:spcBef>
                <a:spcPts val="0"/>
              </a:spcBef>
            </a:pPr>
            <a:r>
              <a:rPr lang="en-US" sz="1800" dirty="0"/>
              <a:t>There can be 5 relationship types in a use case </a:t>
            </a:r>
            <a:r>
              <a:rPr lang="en-US" sz="1800" dirty="0" smtClean="0"/>
              <a:t>diagram:</a:t>
            </a:r>
          </a:p>
          <a:p>
            <a:pPr marL="101600" indent="0" fontAlgn="base">
              <a:spcBef>
                <a:spcPts val="0"/>
              </a:spcBef>
              <a:buNone/>
            </a:pPr>
            <a:endParaRPr lang="en-US" sz="1800" dirty="0" smtClean="0"/>
          </a:p>
          <a:p>
            <a:pPr marL="558800" indent="-457200" fontAlgn="base">
              <a:spcBef>
                <a:spcPts val="0"/>
              </a:spcBef>
              <a:buFont typeface="+mj-lt"/>
              <a:buAutoNum type="arabicPeriod"/>
            </a:pPr>
            <a:r>
              <a:rPr lang="en-US" b="1" dirty="0"/>
              <a:t>Association between actor and use </a:t>
            </a:r>
            <a:r>
              <a:rPr lang="en-US" b="1" dirty="0" smtClean="0"/>
              <a:t>case</a:t>
            </a:r>
          </a:p>
          <a:p>
            <a:pPr lvl="1" algn="just" fontAlgn="base">
              <a:spcBef>
                <a:spcPts val="0"/>
              </a:spcBef>
              <a:buFont typeface="Wingdings" panose="05000000000000000000" pitchFamily="2" charset="2"/>
              <a:buChar char="q"/>
            </a:pPr>
            <a:r>
              <a:rPr lang="en-US" dirty="0"/>
              <a:t>An actor must be associated with at least one use case</a:t>
            </a:r>
            <a:r>
              <a:rPr lang="en-US" dirty="0" smtClean="0"/>
              <a:t>.</a:t>
            </a:r>
          </a:p>
          <a:p>
            <a:pPr lvl="1" fontAlgn="base">
              <a:spcBef>
                <a:spcPts val="0"/>
              </a:spcBef>
              <a:buFont typeface="Wingdings" panose="05000000000000000000" pitchFamily="2" charset="2"/>
              <a:buChar char="q"/>
            </a:pPr>
            <a:r>
              <a:rPr lang="en-US" dirty="0"/>
              <a:t>An actor can be associated with multiple use cases.</a:t>
            </a:r>
          </a:p>
          <a:p>
            <a:pPr lvl="1" fontAlgn="base">
              <a:spcBef>
                <a:spcPts val="0"/>
              </a:spcBef>
              <a:buFont typeface="Wingdings" panose="05000000000000000000" pitchFamily="2" charset="2"/>
              <a:buChar char="q"/>
            </a:pPr>
            <a:r>
              <a:rPr lang="en-US" dirty="0"/>
              <a:t>Multiple actors can be associated with a single use </a:t>
            </a:r>
            <a:r>
              <a:rPr lang="en-US" dirty="0" smtClean="0"/>
              <a:t>case</a:t>
            </a:r>
            <a:endParaRPr lang="en-US" sz="1800" dirty="0" smtClean="0"/>
          </a:p>
          <a:p>
            <a:pPr fontAlgn="base"/>
            <a:endParaRPr lang="en-US" sz="1800" dirty="0"/>
          </a:p>
          <a:p>
            <a:endParaRPr lang="en-US" sz="1800" dirty="0"/>
          </a:p>
        </p:txBody>
      </p:sp>
      <p:grpSp>
        <p:nvGrpSpPr>
          <p:cNvPr id="5" name="Google Shape;290;p26"/>
          <p:cNvGrpSpPr/>
          <p:nvPr/>
        </p:nvGrpSpPr>
        <p:grpSpPr>
          <a:xfrm>
            <a:off x="293683" y="574116"/>
            <a:ext cx="309041" cy="403123"/>
            <a:chOff x="590250" y="244200"/>
            <a:chExt cx="407975" cy="532175"/>
          </a:xfrm>
        </p:grpSpPr>
        <p:sp>
          <p:nvSpPr>
            <p:cNvPr id="6" name="Google Shape;291;p26"/>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92;p26"/>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93;p26"/>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94;p26"/>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95;p26"/>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96;p26"/>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97;p26"/>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98;p26"/>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99;p26"/>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00;p26"/>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01;p26"/>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02;p26"/>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03;p26"/>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04;p26"/>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 name="Picture 19"/>
          <p:cNvPicPr>
            <a:picLocks noChangeAspect="1"/>
          </p:cNvPicPr>
          <p:nvPr/>
        </p:nvPicPr>
        <p:blipFill>
          <a:blip r:embed="rId2"/>
          <a:stretch>
            <a:fillRect/>
          </a:stretch>
        </p:blipFill>
        <p:spPr>
          <a:xfrm>
            <a:off x="0" y="0"/>
            <a:ext cx="402924" cy="406008"/>
          </a:xfrm>
          <a:prstGeom prst="rect">
            <a:avLst/>
          </a:prstGeom>
        </p:spPr>
      </p:pic>
      <p:sp>
        <p:nvSpPr>
          <p:cNvPr id="22" name="AutoShape 4" descr="use case diagram relationships for actor and use cas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2272" y="3372304"/>
            <a:ext cx="3762375" cy="1666875"/>
          </a:xfrm>
          <a:prstGeom prst="rect">
            <a:avLst/>
          </a:prstGeom>
        </p:spPr>
      </p:pic>
    </p:spTree>
    <p:extLst>
      <p:ext uri="{BB962C8B-B14F-4D97-AF65-F5344CB8AC3E}">
        <p14:creationId xmlns:p14="http://schemas.microsoft.com/office/powerpoint/2010/main" val="29492218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Relationships in use-case </a:t>
            </a:r>
            <a:r>
              <a:rPr lang="en-US" b="0" dirty="0" smtClean="0"/>
              <a:t>diagrams (Cont’d)</a:t>
            </a:r>
            <a:endParaRPr lang="en-US" dirty="0"/>
          </a:p>
        </p:txBody>
      </p:sp>
      <p:sp>
        <p:nvSpPr>
          <p:cNvPr id="3" name="Text Placeholder 2"/>
          <p:cNvSpPr>
            <a:spLocks noGrp="1"/>
          </p:cNvSpPr>
          <p:nvPr>
            <p:ph type="body" idx="1"/>
          </p:nvPr>
        </p:nvSpPr>
        <p:spPr>
          <a:xfrm>
            <a:off x="4369242" y="1557833"/>
            <a:ext cx="4416950" cy="1637775"/>
          </a:xfrm>
        </p:spPr>
        <p:txBody>
          <a:bodyPr/>
          <a:lstStyle/>
          <a:p>
            <a:pPr marL="558800" indent="-457200" algn="just" fontAlgn="base">
              <a:buFont typeface="+mj-lt"/>
              <a:buAutoNum type="arabicPeriod" startAt="2"/>
            </a:pPr>
            <a:r>
              <a:rPr lang="en-US" b="1" dirty="0" smtClean="0"/>
              <a:t>Generalization </a:t>
            </a:r>
            <a:r>
              <a:rPr lang="en-US" b="1" dirty="0"/>
              <a:t>of an </a:t>
            </a:r>
            <a:r>
              <a:rPr lang="en-US" b="1" dirty="0" smtClean="0"/>
              <a:t>Actor: </a:t>
            </a:r>
            <a:r>
              <a:rPr lang="en-US" sz="1800" u="sng" dirty="0"/>
              <a:t>Generalization of an actor means that one actor can inherit the role of the other actor</a:t>
            </a:r>
            <a:r>
              <a:rPr lang="en-US" sz="1800" dirty="0"/>
              <a:t>. The </a:t>
            </a:r>
            <a:r>
              <a:rPr lang="en-US" sz="1800" b="1" dirty="0"/>
              <a:t>descendant</a:t>
            </a:r>
            <a:r>
              <a:rPr lang="en-US" sz="1800" dirty="0"/>
              <a:t> inherits all the use cases of the </a:t>
            </a:r>
            <a:r>
              <a:rPr lang="en-US" sz="1800" b="1" dirty="0"/>
              <a:t>ancestor</a:t>
            </a:r>
            <a:r>
              <a:rPr lang="en-US" sz="1800" dirty="0"/>
              <a:t>. The descendant has one or more use cases that are specific to that role. Let’s expand the previous use case diagram to show the generalization of an actor</a:t>
            </a:r>
            <a:r>
              <a:rPr lang="en-US" sz="1800" dirty="0" smtClean="0"/>
              <a:t>.</a:t>
            </a:r>
            <a:endParaRPr lang="en-US" b="1" dirty="0" smtClean="0">
              <a:hlinkClick r:id="rId2"/>
            </a:endParaRPr>
          </a:p>
        </p:txBody>
      </p:sp>
      <p:grpSp>
        <p:nvGrpSpPr>
          <p:cNvPr id="5" name="Google Shape;290;p26"/>
          <p:cNvGrpSpPr/>
          <p:nvPr/>
        </p:nvGrpSpPr>
        <p:grpSpPr>
          <a:xfrm>
            <a:off x="293683" y="574116"/>
            <a:ext cx="309041" cy="403123"/>
            <a:chOff x="590250" y="244200"/>
            <a:chExt cx="407975" cy="532175"/>
          </a:xfrm>
        </p:grpSpPr>
        <p:sp>
          <p:nvSpPr>
            <p:cNvPr id="6" name="Google Shape;291;p26"/>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92;p26"/>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93;p26"/>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94;p26"/>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95;p26"/>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96;p26"/>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97;p26"/>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98;p26"/>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99;p26"/>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00;p26"/>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01;p26"/>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02;p26"/>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03;p26"/>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04;p26"/>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 name="Picture 19"/>
          <p:cNvPicPr>
            <a:picLocks noChangeAspect="1"/>
          </p:cNvPicPr>
          <p:nvPr/>
        </p:nvPicPr>
        <p:blipFill>
          <a:blip r:embed="rId3"/>
          <a:stretch>
            <a:fillRect/>
          </a:stretch>
        </p:blipFill>
        <p:spPr>
          <a:xfrm>
            <a:off x="0" y="0"/>
            <a:ext cx="402924" cy="406008"/>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9802" y="1346256"/>
            <a:ext cx="4075707" cy="3698704"/>
          </a:xfrm>
          <a:prstGeom prst="rect">
            <a:avLst/>
          </a:prstGeom>
        </p:spPr>
      </p:pic>
    </p:spTree>
    <p:extLst>
      <p:ext uri="{BB962C8B-B14F-4D97-AF65-F5344CB8AC3E}">
        <p14:creationId xmlns:p14="http://schemas.microsoft.com/office/powerpoint/2010/main" val="16993389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Relationships in use-case </a:t>
            </a:r>
            <a:r>
              <a:rPr lang="en-US" b="0" dirty="0" smtClean="0"/>
              <a:t>diagrams (Cont’d)</a:t>
            </a:r>
            <a:endParaRPr lang="en-US" dirty="0"/>
          </a:p>
        </p:txBody>
      </p:sp>
      <p:sp>
        <p:nvSpPr>
          <p:cNvPr id="3" name="Text Placeholder 2"/>
          <p:cNvSpPr>
            <a:spLocks noGrp="1"/>
          </p:cNvSpPr>
          <p:nvPr>
            <p:ph type="body" idx="1"/>
          </p:nvPr>
        </p:nvSpPr>
        <p:spPr>
          <a:xfrm>
            <a:off x="234563" y="1200267"/>
            <a:ext cx="8523799" cy="3757371"/>
          </a:xfrm>
        </p:spPr>
        <p:txBody>
          <a:bodyPr/>
          <a:lstStyle/>
          <a:p>
            <a:pPr marL="558800" indent="-457200" algn="just" fontAlgn="base">
              <a:buFont typeface="+mj-lt"/>
              <a:buAutoNum type="arabicPeriod" startAt="3"/>
            </a:pPr>
            <a:r>
              <a:rPr lang="en-US" b="1" dirty="0"/>
              <a:t>Extend Relationship Between Two Use Cases: </a:t>
            </a:r>
            <a:r>
              <a:rPr lang="en-US" dirty="0"/>
              <a:t>Many people confuse the extend relationship in use cases. As the name implies it extends the base use case and adds more functionality to the system. Here are a few things to consider when using the &lt;&lt;</a:t>
            </a:r>
            <a:r>
              <a:rPr lang="en-US" b="1" dirty="0"/>
              <a:t>extend</a:t>
            </a:r>
            <a:r>
              <a:rPr lang="en-US" dirty="0"/>
              <a:t>&gt;&gt; relationship</a:t>
            </a:r>
            <a:r>
              <a:rPr lang="en-US" dirty="0" smtClean="0"/>
              <a:t>.</a:t>
            </a:r>
            <a:r>
              <a:rPr lang="en-US" sz="1800" dirty="0" smtClean="0"/>
              <a:t>.</a:t>
            </a:r>
          </a:p>
          <a:p>
            <a:pPr lvl="1" algn="just" fontAlgn="base"/>
            <a:r>
              <a:rPr lang="en-US" sz="1600" b="1" dirty="0"/>
              <a:t>The extending use case is dependent on the extended (base) use case</a:t>
            </a:r>
            <a:r>
              <a:rPr lang="en-US" sz="1600" dirty="0"/>
              <a:t>. In the below diagram the “Calculate Bonus” use case doesn’t make much sense without the “Deposit Funds” use case.</a:t>
            </a:r>
          </a:p>
          <a:p>
            <a:pPr lvl="1" algn="just" fontAlgn="base"/>
            <a:r>
              <a:rPr lang="en-US" sz="1600" b="1" dirty="0"/>
              <a:t>The extending use case is usually optional and can be triggered conditionally</a:t>
            </a:r>
            <a:r>
              <a:rPr lang="en-US" sz="1600" dirty="0"/>
              <a:t>. In the diagram, you can see that the extending use case is triggered only for deposits over 10,000 or when the age is over 55.</a:t>
            </a:r>
          </a:p>
          <a:p>
            <a:pPr lvl="1" algn="just" fontAlgn="base"/>
            <a:r>
              <a:rPr lang="en-US" sz="1600" b="1" dirty="0"/>
              <a:t>The extended (base) use case must be meaningful on its own.</a:t>
            </a:r>
            <a:r>
              <a:rPr lang="en-US" sz="1600" dirty="0"/>
              <a:t> This means it should be independent and must not rely on the behavior of the extending use case.</a:t>
            </a:r>
            <a:endParaRPr lang="en-US" sz="1800" dirty="0" smtClean="0">
              <a:hlinkClick r:id="rId2"/>
            </a:endParaRPr>
          </a:p>
        </p:txBody>
      </p:sp>
      <p:grpSp>
        <p:nvGrpSpPr>
          <p:cNvPr id="5" name="Google Shape;290;p26"/>
          <p:cNvGrpSpPr/>
          <p:nvPr/>
        </p:nvGrpSpPr>
        <p:grpSpPr>
          <a:xfrm>
            <a:off x="293683" y="574116"/>
            <a:ext cx="309041" cy="403123"/>
            <a:chOff x="590250" y="244200"/>
            <a:chExt cx="407975" cy="532175"/>
          </a:xfrm>
        </p:grpSpPr>
        <p:sp>
          <p:nvSpPr>
            <p:cNvPr id="6" name="Google Shape;291;p26"/>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92;p26"/>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93;p26"/>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94;p26"/>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95;p26"/>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96;p26"/>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97;p26"/>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98;p26"/>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99;p26"/>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00;p26"/>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01;p26"/>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02;p26"/>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03;p26"/>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04;p26"/>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 name="Picture 19"/>
          <p:cNvPicPr>
            <a:picLocks noChangeAspect="1"/>
          </p:cNvPicPr>
          <p:nvPr/>
        </p:nvPicPr>
        <p:blipFill>
          <a:blip r:embed="rId3"/>
          <a:stretch>
            <a:fillRect/>
          </a:stretch>
        </p:blipFill>
        <p:spPr>
          <a:xfrm>
            <a:off x="0" y="0"/>
            <a:ext cx="402924" cy="406008"/>
          </a:xfrm>
          <a:prstGeom prst="rect">
            <a:avLst/>
          </a:prstGeom>
        </p:spPr>
      </p:pic>
    </p:spTree>
    <p:extLst>
      <p:ext uri="{BB962C8B-B14F-4D97-AF65-F5344CB8AC3E}">
        <p14:creationId xmlns:p14="http://schemas.microsoft.com/office/powerpoint/2010/main" val="18915494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Relationships in use-case </a:t>
            </a:r>
            <a:r>
              <a:rPr lang="en-US" b="0" dirty="0" smtClean="0"/>
              <a:t>diagrams (Cont’d)</a:t>
            </a:r>
            <a:endParaRPr lang="en-US" dirty="0"/>
          </a:p>
        </p:txBody>
      </p:sp>
      <p:grpSp>
        <p:nvGrpSpPr>
          <p:cNvPr id="5" name="Google Shape;290;p26"/>
          <p:cNvGrpSpPr/>
          <p:nvPr/>
        </p:nvGrpSpPr>
        <p:grpSpPr>
          <a:xfrm>
            <a:off x="293683" y="574116"/>
            <a:ext cx="309041" cy="403123"/>
            <a:chOff x="590250" y="244200"/>
            <a:chExt cx="407975" cy="532175"/>
          </a:xfrm>
        </p:grpSpPr>
        <p:sp>
          <p:nvSpPr>
            <p:cNvPr id="6" name="Google Shape;291;p26"/>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92;p26"/>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93;p26"/>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94;p26"/>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95;p26"/>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96;p26"/>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97;p26"/>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98;p26"/>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99;p26"/>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00;p26"/>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01;p26"/>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02;p26"/>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03;p26"/>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04;p26"/>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 name="Picture 19"/>
          <p:cNvPicPr>
            <a:picLocks noChangeAspect="1"/>
          </p:cNvPicPr>
          <p:nvPr/>
        </p:nvPicPr>
        <p:blipFill>
          <a:blip r:embed="rId2"/>
          <a:stretch>
            <a:fillRect/>
          </a:stretch>
        </p:blipFill>
        <p:spPr>
          <a:xfrm>
            <a:off x="0" y="0"/>
            <a:ext cx="402924" cy="406008"/>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9703" y="1350232"/>
            <a:ext cx="5191125" cy="3457575"/>
          </a:xfrm>
          <a:prstGeom prst="rect">
            <a:avLst/>
          </a:prstGeom>
        </p:spPr>
      </p:pic>
    </p:spTree>
    <p:extLst>
      <p:ext uri="{BB962C8B-B14F-4D97-AF65-F5344CB8AC3E}">
        <p14:creationId xmlns:p14="http://schemas.microsoft.com/office/powerpoint/2010/main" val="34446955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Relationships in use-case </a:t>
            </a:r>
            <a:r>
              <a:rPr lang="en-US" b="0" dirty="0" smtClean="0"/>
              <a:t>diagrams (Cont’d)</a:t>
            </a:r>
            <a:endParaRPr lang="en-US" dirty="0"/>
          </a:p>
        </p:txBody>
      </p:sp>
      <p:sp>
        <p:nvSpPr>
          <p:cNvPr id="3" name="Text Placeholder 2"/>
          <p:cNvSpPr>
            <a:spLocks noGrp="1"/>
          </p:cNvSpPr>
          <p:nvPr>
            <p:ph type="body" idx="1"/>
          </p:nvPr>
        </p:nvSpPr>
        <p:spPr>
          <a:xfrm>
            <a:off x="435752" y="1374953"/>
            <a:ext cx="8322610" cy="3868932"/>
          </a:xfrm>
        </p:spPr>
        <p:txBody>
          <a:bodyPr/>
          <a:lstStyle/>
          <a:p>
            <a:pPr marL="558800" indent="-457200" algn="just" fontAlgn="base">
              <a:buFont typeface="+mj-lt"/>
              <a:buAutoNum type="arabicPeriod" startAt="4"/>
            </a:pPr>
            <a:r>
              <a:rPr lang="en-US" b="1" dirty="0"/>
              <a:t>Include Relationship Between Two Use </a:t>
            </a:r>
            <a:r>
              <a:rPr lang="en-US" b="1" dirty="0" smtClean="0"/>
              <a:t>Cases: </a:t>
            </a:r>
            <a:r>
              <a:rPr lang="en-US" dirty="0"/>
              <a:t>Include relationship show that the behavior of the included use case is part of the including (base) use case. The main reason for this is to reuse common actions across multiple use cases. In some situations, this is done to simplify complex behaviors. Few things to consider when using the &lt;&lt;include&gt;&gt; relationship</a:t>
            </a:r>
            <a:r>
              <a:rPr lang="en-US" dirty="0" smtClean="0"/>
              <a:t>.</a:t>
            </a:r>
          </a:p>
          <a:p>
            <a:pPr lvl="1" algn="just"/>
            <a:r>
              <a:rPr lang="en-US" b="1" dirty="0"/>
              <a:t>The base use case is incomplete without the included use case.</a:t>
            </a:r>
          </a:p>
          <a:p>
            <a:pPr lvl="1" algn="just"/>
            <a:r>
              <a:rPr lang="en-US" b="1" dirty="0"/>
              <a:t>The included use case is mandatory and not optional</a:t>
            </a:r>
            <a:r>
              <a:rPr lang="en-US" dirty="0"/>
              <a:t>.</a:t>
            </a:r>
          </a:p>
          <a:p>
            <a:pPr marL="558800" indent="-457200" algn="just" fontAlgn="base">
              <a:buFont typeface="+mj-lt"/>
              <a:buAutoNum type="arabicPeriod" startAt="4"/>
            </a:pPr>
            <a:endParaRPr lang="en-US" b="1" dirty="0" smtClean="0">
              <a:hlinkClick r:id="rId2"/>
            </a:endParaRPr>
          </a:p>
        </p:txBody>
      </p:sp>
      <p:grpSp>
        <p:nvGrpSpPr>
          <p:cNvPr id="5" name="Google Shape;290;p26"/>
          <p:cNvGrpSpPr/>
          <p:nvPr/>
        </p:nvGrpSpPr>
        <p:grpSpPr>
          <a:xfrm>
            <a:off x="293683" y="574116"/>
            <a:ext cx="309041" cy="403123"/>
            <a:chOff x="590250" y="244200"/>
            <a:chExt cx="407975" cy="532175"/>
          </a:xfrm>
        </p:grpSpPr>
        <p:sp>
          <p:nvSpPr>
            <p:cNvPr id="6" name="Google Shape;291;p26"/>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92;p26"/>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93;p26"/>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94;p26"/>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95;p26"/>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96;p26"/>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97;p26"/>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98;p26"/>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99;p26"/>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00;p26"/>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01;p26"/>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02;p26"/>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03;p26"/>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04;p26"/>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 name="Picture 19"/>
          <p:cNvPicPr>
            <a:picLocks noChangeAspect="1"/>
          </p:cNvPicPr>
          <p:nvPr/>
        </p:nvPicPr>
        <p:blipFill>
          <a:blip r:embed="rId3"/>
          <a:stretch>
            <a:fillRect/>
          </a:stretch>
        </p:blipFill>
        <p:spPr>
          <a:xfrm>
            <a:off x="0" y="0"/>
            <a:ext cx="402924" cy="406008"/>
          </a:xfrm>
          <a:prstGeom prst="rect">
            <a:avLst/>
          </a:prstGeom>
        </p:spPr>
      </p:pic>
    </p:spTree>
    <p:extLst>
      <p:ext uri="{BB962C8B-B14F-4D97-AF65-F5344CB8AC3E}">
        <p14:creationId xmlns:p14="http://schemas.microsoft.com/office/powerpoint/2010/main" val="3498439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 </a:t>
            </a:r>
            <a:endParaRPr lang="en-US" dirty="0"/>
          </a:p>
        </p:txBody>
      </p:sp>
      <p:sp>
        <p:nvSpPr>
          <p:cNvPr id="5" name="Text Placeholder 4"/>
          <p:cNvSpPr>
            <a:spLocks noGrp="1"/>
          </p:cNvSpPr>
          <p:nvPr>
            <p:ph type="body" idx="1"/>
          </p:nvPr>
        </p:nvSpPr>
        <p:spPr>
          <a:xfrm>
            <a:off x="595383" y="1158774"/>
            <a:ext cx="7853107" cy="3480305"/>
          </a:xfrm>
        </p:spPr>
        <p:txBody>
          <a:bodyPr/>
          <a:lstStyle/>
          <a:p>
            <a:pPr algn="just"/>
            <a:r>
              <a:rPr lang="en-US" sz="1800" dirty="0">
                <a:solidFill>
                  <a:srgbClr val="C00000"/>
                </a:solidFill>
              </a:rPr>
              <a:t>Software Modeling and Design </a:t>
            </a:r>
            <a:r>
              <a:rPr lang="en-US" sz="1800" b="1" dirty="0">
                <a:solidFill>
                  <a:srgbClr val="0070C0"/>
                </a:solidFill>
              </a:rPr>
              <a:t>is the process of creating visual representations </a:t>
            </a:r>
            <a:r>
              <a:rPr lang="en-US" sz="1800" dirty="0" smtClean="0"/>
              <a:t>of </a:t>
            </a:r>
            <a:r>
              <a:rPr lang="en-US" sz="1800" dirty="0"/>
              <a:t>a </a:t>
            </a:r>
            <a:r>
              <a:rPr lang="en-US" sz="1800" u="sng" dirty="0"/>
              <a:t>software system </a:t>
            </a:r>
            <a:r>
              <a:rPr lang="en-US" sz="1800" dirty="0" smtClean="0"/>
              <a:t>to </a:t>
            </a:r>
            <a:r>
              <a:rPr lang="en-US" sz="1800" b="1" i="1" dirty="0" smtClean="0">
                <a:solidFill>
                  <a:schemeClr val="accent6"/>
                </a:solidFill>
              </a:rPr>
              <a:t>understand </a:t>
            </a:r>
            <a:r>
              <a:rPr lang="en-US" sz="1800" b="1" i="1" dirty="0">
                <a:solidFill>
                  <a:schemeClr val="accent6"/>
                </a:solidFill>
              </a:rPr>
              <a:t>and communicate its design, structure, and behavior</a:t>
            </a:r>
            <a:r>
              <a:rPr lang="en-US" sz="1800" dirty="0"/>
              <a:t>. </a:t>
            </a:r>
            <a:endParaRPr lang="en-US" sz="1800" dirty="0" smtClean="0"/>
          </a:p>
          <a:p>
            <a:pPr algn="just"/>
            <a:r>
              <a:rPr lang="en-US" sz="1800" dirty="0" smtClean="0"/>
              <a:t>The </a:t>
            </a:r>
            <a:r>
              <a:rPr lang="en-US" sz="1800" dirty="0"/>
              <a:t>main goal of software modeling and design is to simplify complex software systems and make them easier to develop, maintain, and modify.</a:t>
            </a:r>
            <a:endParaRPr lang="en-US" sz="1800" dirty="0" smtClean="0"/>
          </a:p>
          <a:p>
            <a:pPr algn="just"/>
            <a:r>
              <a:rPr lang="en-US" sz="1800" dirty="0" smtClean="0"/>
              <a:t>This course </a:t>
            </a:r>
            <a:r>
              <a:rPr lang="en-US" sz="1800" dirty="0"/>
              <a:t>aims to </a:t>
            </a:r>
            <a:r>
              <a:rPr lang="en-US" sz="1800" dirty="0" smtClean="0"/>
              <a:t>introduce the </a:t>
            </a:r>
            <a:r>
              <a:rPr lang="en-US" sz="1800" dirty="0"/>
              <a:t>software engineering process, its tools, skills, and techniques, particularly </a:t>
            </a:r>
            <a:r>
              <a:rPr lang="en-US" sz="1800" dirty="0" smtClean="0"/>
              <a:t>modeling, validation, </a:t>
            </a:r>
            <a:r>
              <a:rPr lang="en-US" sz="1800" dirty="0"/>
              <a:t>and design. </a:t>
            </a:r>
            <a:endParaRPr lang="en-US" sz="1800" dirty="0" smtClean="0"/>
          </a:p>
          <a:p>
            <a:pPr algn="just"/>
            <a:r>
              <a:rPr lang="en-US" sz="1800" dirty="0" smtClean="0"/>
              <a:t>The </a:t>
            </a:r>
            <a:r>
              <a:rPr lang="en-US" sz="1800" dirty="0"/>
              <a:t>focus will be on a principled, object-oriented process from requirements </a:t>
            </a:r>
            <a:r>
              <a:rPr lang="en-US" sz="1800" dirty="0" smtClean="0"/>
              <a:t>modeling </a:t>
            </a:r>
            <a:r>
              <a:rPr lang="en-US" sz="1800" dirty="0"/>
              <a:t>and analysis through design, with rolling case </a:t>
            </a:r>
            <a:r>
              <a:rPr lang="en-US" sz="1800" dirty="0" smtClean="0"/>
              <a:t>studies </a:t>
            </a:r>
            <a:r>
              <a:rPr lang="en-US" sz="1800" dirty="0"/>
              <a:t>and coursework examples developing the knowledge and skills.</a:t>
            </a:r>
          </a:p>
        </p:txBody>
      </p:sp>
      <p:pic>
        <p:nvPicPr>
          <p:cNvPr id="6" name="Picture 5"/>
          <p:cNvPicPr>
            <a:picLocks noChangeAspect="1"/>
          </p:cNvPicPr>
          <p:nvPr/>
        </p:nvPicPr>
        <p:blipFill>
          <a:blip r:embed="rId2"/>
          <a:stretch>
            <a:fillRect/>
          </a:stretch>
        </p:blipFill>
        <p:spPr>
          <a:xfrm>
            <a:off x="0" y="0"/>
            <a:ext cx="402924" cy="406008"/>
          </a:xfrm>
          <a:prstGeom prst="rect">
            <a:avLst/>
          </a:prstGeom>
        </p:spPr>
      </p:pic>
    </p:spTree>
    <p:extLst>
      <p:ext uri="{BB962C8B-B14F-4D97-AF65-F5344CB8AC3E}">
        <p14:creationId xmlns:p14="http://schemas.microsoft.com/office/powerpoint/2010/main" val="30087911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Relationships in use-case </a:t>
            </a:r>
            <a:r>
              <a:rPr lang="en-US" b="0" dirty="0" smtClean="0"/>
              <a:t>diagrams (Cont’d)</a:t>
            </a:r>
            <a:endParaRPr lang="en-US" dirty="0"/>
          </a:p>
        </p:txBody>
      </p:sp>
      <p:grpSp>
        <p:nvGrpSpPr>
          <p:cNvPr id="5" name="Google Shape;290;p26"/>
          <p:cNvGrpSpPr/>
          <p:nvPr/>
        </p:nvGrpSpPr>
        <p:grpSpPr>
          <a:xfrm>
            <a:off x="293683" y="574116"/>
            <a:ext cx="309041" cy="403123"/>
            <a:chOff x="590250" y="244200"/>
            <a:chExt cx="407975" cy="532175"/>
          </a:xfrm>
        </p:grpSpPr>
        <p:sp>
          <p:nvSpPr>
            <p:cNvPr id="6" name="Google Shape;291;p26"/>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92;p26"/>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93;p26"/>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94;p26"/>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95;p26"/>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96;p26"/>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97;p26"/>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98;p26"/>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99;p26"/>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00;p26"/>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01;p26"/>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02;p26"/>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03;p26"/>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04;p26"/>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 name="Picture 19"/>
          <p:cNvPicPr>
            <a:picLocks noChangeAspect="1"/>
          </p:cNvPicPr>
          <p:nvPr/>
        </p:nvPicPr>
        <p:blipFill>
          <a:blip r:embed="rId2"/>
          <a:stretch>
            <a:fillRect/>
          </a:stretch>
        </p:blipFill>
        <p:spPr>
          <a:xfrm>
            <a:off x="0" y="0"/>
            <a:ext cx="402924" cy="406008"/>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6437" y="1347746"/>
            <a:ext cx="3895917" cy="3667166"/>
          </a:xfrm>
          <a:prstGeom prst="rect">
            <a:avLst/>
          </a:prstGeom>
        </p:spPr>
      </p:pic>
    </p:spTree>
    <p:extLst>
      <p:ext uri="{BB962C8B-B14F-4D97-AF65-F5344CB8AC3E}">
        <p14:creationId xmlns:p14="http://schemas.microsoft.com/office/powerpoint/2010/main" val="992579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Relationships in use-case </a:t>
            </a:r>
            <a:r>
              <a:rPr lang="en-US" b="0" dirty="0" smtClean="0"/>
              <a:t>diagrams (Cont’d)</a:t>
            </a:r>
            <a:endParaRPr lang="en-US" dirty="0"/>
          </a:p>
        </p:txBody>
      </p:sp>
      <p:grpSp>
        <p:nvGrpSpPr>
          <p:cNvPr id="5" name="Google Shape;290;p26"/>
          <p:cNvGrpSpPr/>
          <p:nvPr/>
        </p:nvGrpSpPr>
        <p:grpSpPr>
          <a:xfrm>
            <a:off x="293683" y="574116"/>
            <a:ext cx="309041" cy="403123"/>
            <a:chOff x="590250" y="244200"/>
            <a:chExt cx="407975" cy="532175"/>
          </a:xfrm>
        </p:grpSpPr>
        <p:sp>
          <p:nvSpPr>
            <p:cNvPr id="6" name="Google Shape;291;p26"/>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92;p26"/>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93;p26"/>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94;p26"/>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95;p26"/>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96;p26"/>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97;p26"/>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98;p26"/>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99;p26"/>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00;p26"/>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01;p26"/>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02;p26"/>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03;p26"/>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04;p26"/>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 name="Picture 19"/>
          <p:cNvPicPr>
            <a:picLocks noChangeAspect="1"/>
          </p:cNvPicPr>
          <p:nvPr/>
        </p:nvPicPr>
        <p:blipFill>
          <a:blip r:embed="rId2"/>
          <a:stretch>
            <a:fillRect/>
          </a:stretch>
        </p:blipFill>
        <p:spPr>
          <a:xfrm>
            <a:off x="0" y="0"/>
            <a:ext cx="402924" cy="406008"/>
          </a:xfrm>
          <a:prstGeom prst="rect">
            <a:avLst/>
          </a:prstGeom>
        </p:spPr>
      </p:pic>
      <p:sp>
        <p:nvSpPr>
          <p:cNvPr id="21" name="Text Placeholder 2"/>
          <p:cNvSpPr>
            <a:spLocks noGrp="1"/>
          </p:cNvSpPr>
          <p:nvPr>
            <p:ph type="body" idx="1"/>
          </p:nvPr>
        </p:nvSpPr>
        <p:spPr>
          <a:xfrm>
            <a:off x="435752" y="1374953"/>
            <a:ext cx="8322610" cy="3868932"/>
          </a:xfrm>
        </p:spPr>
        <p:txBody>
          <a:bodyPr/>
          <a:lstStyle/>
          <a:p>
            <a:pPr marL="558800" indent="-457200" algn="just" fontAlgn="base">
              <a:buFont typeface="+mj-lt"/>
              <a:buAutoNum type="arabicPeriod" startAt="5"/>
            </a:pPr>
            <a:r>
              <a:rPr lang="en-US" b="1" dirty="0"/>
              <a:t>Generalization of a Use </a:t>
            </a:r>
            <a:r>
              <a:rPr lang="en-US" b="1" dirty="0" smtClean="0"/>
              <a:t>Case: </a:t>
            </a:r>
            <a:r>
              <a:rPr lang="en-US" dirty="0"/>
              <a:t>This is similar to the generalization of an actor. The behavior of the ancestor is inherited by the descendant. This is used when there is common behavior between two use cases and also specialized behavior specific to each use case</a:t>
            </a:r>
            <a:r>
              <a:rPr lang="en-US" dirty="0" smtClean="0"/>
              <a:t>.</a:t>
            </a:r>
          </a:p>
          <a:p>
            <a:pPr marL="101600" indent="0" algn="just" fontAlgn="base">
              <a:buNone/>
            </a:pPr>
            <a:r>
              <a:rPr lang="en-US" dirty="0"/>
              <a:t>For example, in the previous banking example, there might be a use case called “Pay Bills”. This can be generalized to “Pay by Credit Card”, “Pay by Bank Balance” etc.</a:t>
            </a:r>
            <a:endParaRPr lang="en-US" b="1" dirty="0" smtClean="0">
              <a:hlinkClick r:id="rId3"/>
            </a:endParaRPr>
          </a:p>
        </p:txBody>
      </p:sp>
    </p:spTree>
    <p:extLst>
      <p:ext uri="{BB962C8B-B14F-4D97-AF65-F5344CB8AC3E}">
        <p14:creationId xmlns:p14="http://schemas.microsoft.com/office/powerpoint/2010/main" val="14158251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Part 2 – </a:t>
            </a:r>
            <a:r>
              <a:rPr lang="en-US" b="0" dirty="0" smtClean="0">
                <a:latin typeface="Roboto Condensed" panose="020B0604020202020204" charset="0"/>
                <a:ea typeface="Roboto Condensed" panose="020B0604020202020204" charset="0"/>
              </a:rPr>
              <a:t>Software </a:t>
            </a:r>
            <a:r>
              <a:rPr lang="en-US" b="0" dirty="0">
                <a:latin typeface="Roboto Condensed" panose="020B0604020202020204" charset="0"/>
                <a:ea typeface="Roboto Condensed" panose="020B0604020202020204" charset="0"/>
              </a:rPr>
              <a:t>Modeling</a:t>
            </a:r>
            <a:endParaRPr lang="en-US" dirty="0"/>
          </a:p>
        </p:txBody>
      </p:sp>
      <p:sp>
        <p:nvSpPr>
          <p:cNvPr id="3" name="Text Placeholder 2"/>
          <p:cNvSpPr>
            <a:spLocks noGrp="1"/>
          </p:cNvSpPr>
          <p:nvPr>
            <p:ph type="body" idx="1"/>
          </p:nvPr>
        </p:nvSpPr>
        <p:spPr>
          <a:xfrm>
            <a:off x="435751" y="1131522"/>
            <a:ext cx="8266951" cy="2724300"/>
          </a:xfrm>
        </p:spPr>
        <p:txBody>
          <a:bodyPr/>
          <a:lstStyle/>
          <a:p>
            <a:pPr algn="just"/>
            <a:r>
              <a:rPr lang="en-US" dirty="0">
                <a:solidFill>
                  <a:srgbClr val="C00000"/>
                </a:solidFill>
              </a:rPr>
              <a:t>Software Modeling and Design </a:t>
            </a:r>
            <a:r>
              <a:rPr lang="en-US" b="1" dirty="0">
                <a:solidFill>
                  <a:srgbClr val="0070C0"/>
                </a:solidFill>
              </a:rPr>
              <a:t>is the process of creating visual representations </a:t>
            </a:r>
            <a:r>
              <a:rPr lang="en-US" dirty="0"/>
              <a:t>of a </a:t>
            </a:r>
            <a:r>
              <a:rPr lang="en-US" u="sng" dirty="0"/>
              <a:t>software system </a:t>
            </a:r>
            <a:r>
              <a:rPr lang="en-US" dirty="0"/>
              <a:t>to </a:t>
            </a:r>
            <a:r>
              <a:rPr lang="en-US" b="1" i="1" dirty="0">
                <a:solidFill>
                  <a:schemeClr val="accent6"/>
                </a:solidFill>
              </a:rPr>
              <a:t>understand and communicate its design, structure, and behavior</a:t>
            </a:r>
            <a:r>
              <a:rPr lang="en-US" dirty="0"/>
              <a:t>. </a:t>
            </a:r>
          </a:p>
          <a:p>
            <a:pPr algn="just"/>
            <a:r>
              <a:rPr lang="en-US" dirty="0"/>
              <a:t>The main goal of software modeling and design is to simplify complex software systems and make them easier to develop, maintain, and modify</a:t>
            </a:r>
            <a:r>
              <a:rPr lang="en-US" dirty="0" smtClean="0"/>
              <a:t>.</a:t>
            </a:r>
          </a:p>
          <a:p>
            <a:pPr algn="just"/>
            <a:r>
              <a:rPr lang="en-US" dirty="0" smtClean="0"/>
              <a:t>Software modeling </a:t>
            </a:r>
            <a:r>
              <a:rPr lang="en-US" dirty="0"/>
              <a:t>can be considered from different perspectives, which </a:t>
            </a:r>
            <a:r>
              <a:rPr lang="en-US" dirty="0" smtClean="0"/>
              <a:t>are referred </a:t>
            </a:r>
            <a:r>
              <a:rPr lang="en-US" dirty="0"/>
              <a:t>to as different views. </a:t>
            </a:r>
            <a:endParaRPr lang="en-US" dirty="0" smtClean="0"/>
          </a:p>
          <a:p>
            <a:pPr algn="just"/>
            <a:endParaRPr lang="en-US" dirty="0"/>
          </a:p>
          <a:p>
            <a:endParaRPr lang="en-US" dirty="0"/>
          </a:p>
        </p:txBody>
      </p:sp>
      <p:graphicFrame>
        <p:nvGraphicFramePr>
          <p:cNvPr id="8" name="Diagram 7"/>
          <p:cNvGraphicFramePr/>
          <p:nvPr>
            <p:extLst/>
          </p:nvPr>
        </p:nvGraphicFramePr>
        <p:xfrm>
          <a:off x="338887" y="3768360"/>
          <a:ext cx="8534268" cy="12719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9" name="Google Shape;290;p26"/>
          <p:cNvGrpSpPr/>
          <p:nvPr/>
        </p:nvGrpSpPr>
        <p:grpSpPr>
          <a:xfrm>
            <a:off x="293683" y="574116"/>
            <a:ext cx="309041" cy="403123"/>
            <a:chOff x="590250" y="244200"/>
            <a:chExt cx="407975" cy="532175"/>
          </a:xfrm>
        </p:grpSpPr>
        <p:sp>
          <p:nvSpPr>
            <p:cNvPr id="10" name="Google Shape;291;p26"/>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92;p26"/>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93;p26"/>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94;p26"/>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95;p26"/>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96;p26"/>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97;p26"/>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98;p26"/>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99;p26"/>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00;p26"/>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01;p26"/>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02;p26"/>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03;p26"/>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04;p26"/>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4" name="Picture 23"/>
          <p:cNvPicPr>
            <a:picLocks noChangeAspect="1"/>
          </p:cNvPicPr>
          <p:nvPr/>
        </p:nvPicPr>
        <p:blipFill>
          <a:blip r:embed="rId7"/>
          <a:stretch>
            <a:fillRect/>
          </a:stretch>
        </p:blipFill>
        <p:spPr>
          <a:xfrm>
            <a:off x="0" y="0"/>
            <a:ext cx="402924" cy="406008"/>
          </a:xfrm>
          <a:prstGeom prst="rect">
            <a:avLst/>
          </a:prstGeom>
        </p:spPr>
      </p:pic>
    </p:spTree>
    <p:extLst>
      <p:ext uri="{BB962C8B-B14F-4D97-AF65-F5344CB8AC3E}">
        <p14:creationId xmlns:p14="http://schemas.microsoft.com/office/powerpoint/2010/main" val="30081847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Modeling</a:t>
            </a:r>
            <a:endParaRPr lang="en-US" dirty="0"/>
          </a:p>
        </p:txBody>
      </p:sp>
      <p:sp>
        <p:nvSpPr>
          <p:cNvPr id="3" name="Text Placeholder 2"/>
          <p:cNvSpPr>
            <a:spLocks noGrp="1"/>
          </p:cNvSpPr>
          <p:nvPr>
            <p:ph type="body" idx="1"/>
          </p:nvPr>
        </p:nvSpPr>
        <p:spPr>
          <a:xfrm>
            <a:off x="429449" y="1405910"/>
            <a:ext cx="7973146" cy="2982504"/>
          </a:xfrm>
        </p:spPr>
        <p:txBody>
          <a:bodyPr/>
          <a:lstStyle/>
          <a:p>
            <a:r>
              <a:rPr lang="en-US" sz="1800" b="1" dirty="0"/>
              <a:t>Static modeling </a:t>
            </a:r>
            <a:r>
              <a:rPr lang="en-US" sz="1800" dirty="0"/>
              <a:t>is a modeling technique used in software engineering to </a:t>
            </a:r>
            <a:r>
              <a:rPr lang="en-US" sz="1800" b="1" dirty="0">
                <a:solidFill>
                  <a:srgbClr val="0070C0"/>
                </a:solidFill>
              </a:rPr>
              <a:t>represent the structure of a system, application, or process</a:t>
            </a:r>
            <a:r>
              <a:rPr lang="en-US" sz="1800" dirty="0" smtClean="0"/>
              <a:t>.</a:t>
            </a:r>
          </a:p>
          <a:p>
            <a:r>
              <a:rPr lang="en-US" sz="1800" dirty="0"/>
              <a:t>It involves creating </a:t>
            </a:r>
            <a:r>
              <a:rPr lang="en-US" sz="1800" b="1" dirty="0"/>
              <a:t>diagrams or models that show the relationships, components, and attributes </a:t>
            </a:r>
            <a:r>
              <a:rPr lang="en-US" sz="1800" dirty="0"/>
              <a:t>of the system being modeled, </a:t>
            </a:r>
            <a:r>
              <a:rPr lang="en-US" sz="1800" b="1" dirty="0">
                <a:solidFill>
                  <a:srgbClr val="C00000"/>
                </a:solidFill>
              </a:rPr>
              <a:t>without</a:t>
            </a:r>
            <a:r>
              <a:rPr lang="en-US" sz="1800" dirty="0"/>
              <a:t> </a:t>
            </a:r>
            <a:r>
              <a:rPr lang="en-US" sz="1800" u="sng" dirty="0"/>
              <a:t>considering the behavior or changes over time</a:t>
            </a:r>
            <a:r>
              <a:rPr lang="en-US" sz="1800" u="sng" dirty="0" smtClean="0"/>
              <a:t>.</a:t>
            </a:r>
          </a:p>
          <a:p>
            <a:r>
              <a:rPr lang="en-US" sz="1800" dirty="0" smtClean="0"/>
              <a:t>Static </a:t>
            </a:r>
            <a:r>
              <a:rPr lang="en-US" sz="1800" dirty="0"/>
              <a:t>modeling is a key step in the software development process, providing a clear and concise understanding of the system structure and design, which helps to ensure that the implementation accurately reflects the intended design.</a:t>
            </a:r>
          </a:p>
        </p:txBody>
      </p:sp>
      <p:grpSp>
        <p:nvGrpSpPr>
          <p:cNvPr id="5" name="Google Shape;290;p26"/>
          <p:cNvGrpSpPr/>
          <p:nvPr/>
        </p:nvGrpSpPr>
        <p:grpSpPr>
          <a:xfrm>
            <a:off x="293683" y="574116"/>
            <a:ext cx="309041" cy="403123"/>
            <a:chOff x="590250" y="244200"/>
            <a:chExt cx="407975" cy="532175"/>
          </a:xfrm>
        </p:grpSpPr>
        <p:sp>
          <p:nvSpPr>
            <p:cNvPr id="6" name="Google Shape;291;p26"/>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92;p26"/>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93;p26"/>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94;p26"/>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95;p26"/>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96;p26"/>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97;p26"/>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98;p26"/>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99;p26"/>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00;p26"/>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01;p26"/>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02;p26"/>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03;p26"/>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04;p26"/>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 name="Picture 19"/>
          <p:cNvPicPr>
            <a:picLocks noChangeAspect="1"/>
          </p:cNvPicPr>
          <p:nvPr/>
        </p:nvPicPr>
        <p:blipFill>
          <a:blip r:embed="rId2"/>
          <a:stretch>
            <a:fillRect/>
          </a:stretch>
        </p:blipFill>
        <p:spPr>
          <a:xfrm>
            <a:off x="0" y="0"/>
            <a:ext cx="402924" cy="406008"/>
          </a:xfrm>
          <a:prstGeom prst="rect">
            <a:avLst/>
          </a:prstGeom>
        </p:spPr>
      </p:pic>
    </p:spTree>
    <p:extLst>
      <p:ext uri="{BB962C8B-B14F-4D97-AF65-F5344CB8AC3E}">
        <p14:creationId xmlns:p14="http://schemas.microsoft.com/office/powerpoint/2010/main" val="33221433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Modeling</a:t>
            </a:r>
            <a:endParaRPr lang="en-US" dirty="0"/>
          </a:p>
        </p:txBody>
      </p:sp>
      <p:graphicFrame>
        <p:nvGraphicFramePr>
          <p:cNvPr id="5" name="Diagram 4"/>
          <p:cNvGraphicFramePr/>
          <p:nvPr>
            <p:extLst>
              <p:ext uri="{D42A27DB-BD31-4B8C-83A1-F6EECF244321}">
                <p14:modId xmlns:p14="http://schemas.microsoft.com/office/powerpoint/2010/main" val="1102097475"/>
              </p:ext>
            </p:extLst>
          </p:nvPr>
        </p:nvGraphicFramePr>
        <p:xfrm>
          <a:off x="690707" y="1869856"/>
          <a:ext cx="7930778" cy="3199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p:cNvSpPr/>
          <p:nvPr/>
        </p:nvSpPr>
        <p:spPr>
          <a:xfrm>
            <a:off x="556053" y="1314260"/>
            <a:ext cx="8344341" cy="400110"/>
          </a:xfrm>
          <a:prstGeom prst="rect">
            <a:avLst/>
          </a:prstGeom>
        </p:spPr>
        <p:txBody>
          <a:bodyPr wrap="square">
            <a:spAutoFit/>
          </a:bodyPr>
          <a:lstStyle/>
          <a:p>
            <a:r>
              <a:rPr lang="en-US" sz="2000" b="1" dirty="0">
                <a:solidFill>
                  <a:srgbClr val="0070C0"/>
                </a:solidFill>
                <a:latin typeface="Roboto Condensed" panose="020B0604020202020204" charset="0"/>
                <a:ea typeface="Roboto Condensed" panose="020B0604020202020204" charset="0"/>
              </a:rPr>
              <a:t>Some common techniques for static modeling in software engineering include:</a:t>
            </a:r>
          </a:p>
        </p:txBody>
      </p:sp>
      <p:grpSp>
        <p:nvGrpSpPr>
          <p:cNvPr id="7" name="Google Shape;290;p26"/>
          <p:cNvGrpSpPr/>
          <p:nvPr/>
        </p:nvGrpSpPr>
        <p:grpSpPr>
          <a:xfrm>
            <a:off x="293683" y="574116"/>
            <a:ext cx="309041" cy="403123"/>
            <a:chOff x="590250" y="244200"/>
            <a:chExt cx="407975" cy="532175"/>
          </a:xfrm>
        </p:grpSpPr>
        <p:sp>
          <p:nvSpPr>
            <p:cNvPr id="8" name="Google Shape;291;p26"/>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92;p26"/>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93;p26"/>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94;p26"/>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95;p26"/>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96;p26"/>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97;p26"/>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98;p26"/>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99;p26"/>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00;p26"/>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01;p26"/>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02;p26"/>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03;p26"/>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04;p26"/>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2" name="Picture 21"/>
          <p:cNvPicPr>
            <a:picLocks noChangeAspect="1"/>
          </p:cNvPicPr>
          <p:nvPr/>
        </p:nvPicPr>
        <p:blipFill>
          <a:blip r:embed="rId7"/>
          <a:stretch>
            <a:fillRect/>
          </a:stretch>
        </p:blipFill>
        <p:spPr>
          <a:xfrm>
            <a:off x="0" y="0"/>
            <a:ext cx="402924" cy="406008"/>
          </a:xfrm>
          <a:prstGeom prst="rect">
            <a:avLst/>
          </a:prstGeom>
        </p:spPr>
      </p:pic>
    </p:spTree>
    <p:extLst>
      <p:ext uri="{BB962C8B-B14F-4D97-AF65-F5344CB8AC3E}">
        <p14:creationId xmlns:p14="http://schemas.microsoft.com/office/powerpoint/2010/main" val="5512484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Diagrams</a:t>
            </a:r>
            <a:endParaRPr lang="en-US" dirty="0"/>
          </a:p>
        </p:txBody>
      </p:sp>
      <p:sp>
        <p:nvSpPr>
          <p:cNvPr id="3" name="Text Placeholder 2"/>
          <p:cNvSpPr>
            <a:spLocks noGrp="1"/>
          </p:cNvSpPr>
          <p:nvPr>
            <p:ph type="body" idx="1"/>
          </p:nvPr>
        </p:nvSpPr>
        <p:spPr>
          <a:xfrm>
            <a:off x="480319" y="1096690"/>
            <a:ext cx="8389361" cy="3280502"/>
          </a:xfrm>
        </p:spPr>
        <p:txBody>
          <a:bodyPr/>
          <a:lstStyle/>
          <a:p>
            <a:pPr algn="just"/>
            <a:r>
              <a:rPr lang="en-US" b="1" i="1" dirty="0">
                <a:solidFill>
                  <a:srgbClr val="C00000"/>
                </a:solidFill>
              </a:rPr>
              <a:t>At the heart of any object-oriented system is the step of designing the class structure</a:t>
            </a:r>
            <a:r>
              <a:rPr lang="en-US" dirty="0"/>
              <a:t> – therefore the saying goes that class diagrams are the most popular out of the UML diagram types.</a:t>
            </a:r>
            <a:endParaRPr lang="en-US" dirty="0" smtClean="0"/>
          </a:p>
          <a:p>
            <a:pPr algn="just"/>
            <a:r>
              <a:rPr lang="en-US" dirty="0" smtClean="0"/>
              <a:t>A </a:t>
            </a:r>
            <a:r>
              <a:rPr lang="en-US" dirty="0"/>
              <a:t>class diagram is a type of diagram in the Unified Modeling Language (UML) that </a:t>
            </a:r>
            <a:r>
              <a:rPr lang="en-US" b="1" dirty="0">
                <a:solidFill>
                  <a:srgbClr val="0070C0"/>
                </a:solidFill>
              </a:rPr>
              <a:t>shows the structure of a system </a:t>
            </a:r>
            <a:r>
              <a:rPr lang="en-US" b="1" dirty="0">
                <a:solidFill>
                  <a:srgbClr val="7030A0"/>
                </a:solidFill>
              </a:rPr>
              <a:t>by modeling its classes</a:t>
            </a:r>
            <a:r>
              <a:rPr lang="en-US" dirty="0"/>
              <a:t>, their </a:t>
            </a:r>
            <a:r>
              <a:rPr lang="en-US" b="1" dirty="0"/>
              <a:t>attributes</a:t>
            </a:r>
            <a:r>
              <a:rPr lang="en-US" dirty="0"/>
              <a:t> and </a:t>
            </a:r>
            <a:r>
              <a:rPr lang="en-US" b="1" dirty="0"/>
              <a:t>methods</a:t>
            </a:r>
            <a:r>
              <a:rPr lang="en-US" dirty="0"/>
              <a:t>, and the </a:t>
            </a:r>
            <a:r>
              <a:rPr lang="en-US" b="1" dirty="0"/>
              <a:t>relationships</a:t>
            </a:r>
            <a:r>
              <a:rPr lang="en-US" dirty="0"/>
              <a:t> between them. </a:t>
            </a:r>
            <a:endParaRPr lang="en-US" dirty="0" smtClean="0"/>
          </a:p>
          <a:p>
            <a:pPr algn="just"/>
            <a:r>
              <a:rPr lang="en-US" dirty="0" smtClean="0"/>
              <a:t>It </a:t>
            </a:r>
            <a:r>
              <a:rPr lang="en-US" dirty="0"/>
              <a:t>is a static representation of the system's structure, focusing on the classes and their relationships rather than the dynamic behavior of the system</a:t>
            </a:r>
            <a:r>
              <a:rPr lang="en-US" dirty="0" smtClean="0"/>
              <a:t>.</a:t>
            </a:r>
          </a:p>
          <a:p>
            <a:pPr algn="just"/>
            <a:r>
              <a:rPr lang="en-US" b="1" dirty="0"/>
              <a:t>Class diagrams are used for visualizing</a:t>
            </a:r>
            <a:r>
              <a:rPr lang="en-US" dirty="0"/>
              <a:t>, </a:t>
            </a:r>
            <a:r>
              <a:rPr lang="en-US" b="1" dirty="0" smtClean="0"/>
              <a:t>describing</a:t>
            </a:r>
            <a:r>
              <a:rPr lang="en-US" dirty="0" smtClean="0"/>
              <a:t>, </a:t>
            </a:r>
            <a:r>
              <a:rPr lang="en-US" dirty="0"/>
              <a:t>and </a:t>
            </a:r>
            <a:r>
              <a:rPr lang="en-US" b="1" dirty="0"/>
              <a:t>documenting</a:t>
            </a:r>
            <a:r>
              <a:rPr lang="en-US" dirty="0"/>
              <a:t> different aspects of a system so that you can construct executable code for software applications.</a:t>
            </a:r>
          </a:p>
        </p:txBody>
      </p:sp>
      <p:pic>
        <p:nvPicPr>
          <p:cNvPr id="4" name="Picture 3"/>
          <p:cNvPicPr>
            <a:picLocks noChangeAspect="1"/>
          </p:cNvPicPr>
          <p:nvPr/>
        </p:nvPicPr>
        <p:blipFill>
          <a:blip r:embed="rId2"/>
          <a:stretch>
            <a:fillRect/>
          </a:stretch>
        </p:blipFill>
        <p:spPr>
          <a:xfrm>
            <a:off x="0" y="0"/>
            <a:ext cx="402924" cy="406008"/>
          </a:xfrm>
          <a:prstGeom prst="rect">
            <a:avLst/>
          </a:prstGeom>
        </p:spPr>
      </p:pic>
      <p:grpSp>
        <p:nvGrpSpPr>
          <p:cNvPr id="5" name="Google Shape;290;p26"/>
          <p:cNvGrpSpPr/>
          <p:nvPr/>
        </p:nvGrpSpPr>
        <p:grpSpPr>
          <a:xfrm>
            <a:off x="293683" y="574116"/>
            <a:ext cx="309041" cy="403123"/>
            <a:chOff x="590250" y="244200"/>
            <a:chExt cx="407975" cy="532175"/>
          </a:xfrm>
        </p:grpSpPr>
        <p:sp>
          <p:nvSpPr>
            <p:cNvPr id="6" name="Google Shape;291;p26"/>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92;p26"/>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93;p26"/>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94;p26"/>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95;p26"/>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96;p26"/>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97;p26"/>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98;p26"/>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99;p26"/>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00;p26"/>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01;p26"/>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02;p26"/>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03;p26"/>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04;p26"/>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1780874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Diagram Notations with Examples</a:t>
            </a:r>
          </a:p>
        </p:txBody>
      </p:sp>
      <p:sp>
        <p:nvSpPr>
          <p:cNvPr id="3" name="Text Placeholder 2"/>
          <p:cNvSpPr>
            <a:spLocks noGrp="1"/>
          </p:cNvSpPr>
          <p:nvPr>
            <p:ph type="body" idx="1"/>
          </p:nvPr>
        </p:nvSpPr>
        <p:spPr>
          <a:xfrm>
            <a:off x="387902" y="1158775"/>
            <a:ext cx="6458736" cy="3713849"/>
          </a:xfrm>
        </p:spPr>
        <p:txBody>
          <a:bodyPr/>
          <a:lstStyle/>
          <a:p>
            <a:pPr algn="just"/>
            <a:r>
              <a:rPr lang="en-US" sz="1800" dirty="0"/>
              <a:t>In a class diagram, a class is represented as a rectangle with </a:t>
            </a:r>
            <a:r>
              <a:rPr lang="en-US" sz="1800" b="1" dirty="0"/>
              <a:t>three compartments</a:t>
            </a:r>
            <a:r>
              <a:rPr lang="en-US" sz="1800" dirty="0"/>
              <a:t>: </a:t>
            </a:r>
            <a:endParaRPr lang="en-US" sz="1800" dirty="0" smtClean="0"/>
          </a:p>
          <a:p>
            <a:pPr lvl="1" algn="just"/>
            <a:r>
              <a:rPr lang="en-US" sz="1800" dirty="0" smtClean="0"/>
              <a:t>the </a:t>
            </a:r>
            <a:r>
              <a:rPr lang="en-US" sz="1800" dirty="0"/>
              <a:t>top compartment shows the class name, </a:t>
            </a:r>
            <a:endParaRPr lang="en-US" sz="1800" dirty="0" smtClean="0"/>
          </a:p>
          <a:p>
            <a:pPr lvl="1" algn="just"/>
            <a:r>
              <a:rPr lang="en-US" sz="1800" dirty="0" smtClean="0"/>
              <a:t>the </a:t>
            </a:r>
            <a:r>
              <a:rPr lang="en-US" sz="1800" dirty="0"/>
              <a:t>middle compartment shows the class attributes, </a:t>
            </a:r>
            <a:endParaRPr lang="en-US" sz="1800" dirty="0" smtClean="0"/>
          </a:p>
          <a:p>
            <a:pPr lvl="1" algn="just"/>
            <a:r>
              <a:rPr lang="en-US" sz="1800" dirty="0" smtClean="0"/>
              <a:t>and </a:t>
            </a:r>
            <a:r>
              <a:rPr lang="en-US" sz="1800" dirty="0"/>
              <a:t>the bottom compartment shows the class methods. </a:t>
            </a:r>
            <a:endParaRPr lang="en-US" sz="1800" dirty="0" smtClean="0"/>
          </a:p>
          <a:p>
            <a:pPr algn="just"/>
            <a:r>
              <a:rPr lang="en-US" sz="1800" dirty="0" smtClean="0"/>
              <a:t>The </a:t>
            </a:r>
            <a:r>
              <a:rPr lang="en-US" sz="1800" dirty="0"/>
              <a:t>relationships between classes are represented by lines between the classes, with arrows showing the direction of the relationship</a:t>
            </a:r>
            <a:r>
              <a:rPr lang="en-US" sz="1800" dirty="0" smtClean="0"/>
              <a:t>.</a:t>
            </a:r>
          </a:p>
          <a:p>
            <a:pPr algn="just"/>
            <a:r>
              <a:rPr lang="en-US" sz="1800" dirty="0"/>
              <a:t>The last two compartments are optional. The class notation without the last two compartments is called a simple class and it only contains the name of the class</a:t>
            </a:r>
            <a:r>
              <a:rPr lang="en-US" sz="1800" dirty="0" smtClean="0"/>
              <a:t>.</a:t>
            </a:r>
            <a:endParaRPr lang="en-US" sz="1800" dirty="0"/>
          </a:p>
        </p:txBody>
      </p:sp>
      <p:pic>
        <p:nvPicPr>
          <p:cNvPr id="1026" name="Picture 2" descr="Class Notation - UML class diagram tutorial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0451" y="574440"/>
            <a:ext cx="2228850" cy="233362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nterface notation - class diagram tutorial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4263" y="2857153"/>
            <a:ext cx="2181225" cy="221932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4"/>
          <a:stretch>
            <a:fillRect/>
          </a:stretch>
        </p:blipFill>
        <p:spPr>
          <a:xfrm>
            <a:off x="0" y="0"/>
            <a:ext cx="402924" cy="406008"/>
          </a:xfrm>
          <a:prstGeom prst="rect">
            <a:avLst/>
          </a:prstGeom>
        </p:spPr>
      </p:pic>
      <p:grpSp>
        <p:nvGrpSpPr>
          <p:cNvPr id="7" name="Google Shape;290;p26"/>
          <p:cNvGrpSpPr/>
          <p:nvPr/>
        </p:nvGrpSpPr>
        <p:grpSpPr>
          <a:xfrm>
            <a:off x="293683" y="574116"/>
            <a:ext cx="309041" cy="403123"/>
            <a:chOff x="590250" y="244200"/>
            <a:chExt cx="407975" cy="532175"/>
          </a:xfrm>
        </p:grpSpPr>
        <p:sp>
          <p:nvSpPr>
            <p:cNvPr id="8" name="Google Shape;291;p26"/>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92;p26"/>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93;p26"/>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94;p26"/>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95;p26"/>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96;p26"/>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97;p26"/>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98;p26"/>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99;p26"/>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00;p26"/>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01;p26"/>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02;p26"/>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03;p26"/>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04;p26"/>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47319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Diagram Relationships</a:t>
            </a:r>
          </a:p>
        </p:txBody>
      </p:sp>
      <p:pic>
        <p:nvPicPr>
          <p:cNvPr id="2052" name="Picture 4" descr="Blog - Create UML class diagram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538" y="1381593"/>
            <a:ext cx="5128591" cy="341041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upload.wikimedia.org/wikipedia/commons/thumb/9/93/Uml_classes_en.svg/300px-Uml_classes_en.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4368" y="1749287"/>
            <a:ext cx="28575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a:stretch>
            <a:fillRect/>
          </a:stretch>
        </p:blipFill>
        <p:spPr>
          <a:xfrm>
            <a:off x="0" y="0"/>
            <a:ext cx="402924" cy="406008"/>
          </a:xfrm>
          <a:prstGeom prst="rect">
            <a:avLst/>
          </a:prstGeom>
        </p:spPr>
      </p:pic>
      <p:grpSp>
        <p:nvGrpSpPr>
          <p:cNvPr id="6" name="Google Shape;290;p26"/>
          <p:cNvGrpSpPr/>
          <p:nvPr/>
        </p:nvGrpSpPr>
        <p:grpSpPr>
          <a:xfrm>
            <a:off x="293683" y="574116"/>
            <a:ext cx="309041" cy="403123"/>
            <a:chOff x="590250" y="244200"/>
            <a:chExt cx="407975" cy="532175"/>
          </a:xfrm>
        </p:grpSpPr>
        <p:sp>
          <p:nvSpPr>
            <p:cNvPr id="7" name="Google Shape;291;p26"/>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92;p26"/>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93;p26"/>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94;p26"/>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95;p26"/>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96;p26"/>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97;p26"/>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98;p26"/>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99;p26"/>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00;p26"/>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01;p26"/>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02;p26"/>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03;p26"/>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04;p26"/>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1007229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smtClean="0"/>
              <a:t>Diagrams Exercise 1.  </a:t>
            </a:r>
            <a:r>
              <a:rPr lang="en-US" dirty="0"/>
              <a:t>University</a:t>
            </a:r>
          </a:p>
        </p:txBody>
      </p:sp>
      <p:sp>
        <p:nvSpPr>
          <p:cNvPr id="3" name="Text Placeholder 2"/>
          <p:cNvSpPr>
            <a:spLocks noGrp="1"/>
          </p:cNvSpPr>
          <p:nvPr>
            <p:ph type="body" idx="1"/>
          </p:nvPr>
        </p:nvSpPr>
        <p:spPr>
          <a:xfrm>
            <a:off x="516835" y="1247765"/>
            <a:ext cx="8042744" cy="3630359"/>
          </a:xfrm>
        </p:spPr>
        <p:txBody>
          <a:bodyPr/>
          <a:lstStyle/>
          <a:p>
            <a:pPr algn="just"/>
            <a:r>
              <a:rPr lang="en-US" dirty="0"/>
              <a:t>In a university there are different classrooms, offices and departments. A department has a name and it contains many offices. A person working at the university has a unique ID and can be a professor or an employee. </a:t>
            </a:r>
            <a:endParaRPr lang="en-US" dirty="0" smtClean="0"/>
          </a:p>
          <a:p>
            <a:pPr algn="just"/>
            <a:r>
              <a:rPr lang="en-US" dirty="0" smtClean="0"/>
              <a:t>A </a:t>
            </a:r>
            <a:r>
              <a:rPr lang="en-US" dirty="0"/>
              <a:t>professor can be a full, associate or assistant professor and he/she is enrolled in one </a:t>
            </a:r>
            <a:r>
              <a:rPr lang="en-US" dirty="0" smtClean="0"/>
              <a:t>department.</a:t>
            </a:r>
          </a:p>
          <a:p>
            <a:pPr algn="just"/>
            <a:r>
              <a:rPr lang="en-US" dirty="0" smtClean="0"/>
              <a:t>Offices </a:t>
            </a:r>
            <a:r>
              <a:rPr lang="en-US" dirty="0"/>
              <a:t>and classrooms have a number ID, and a classroom has a number of seats</a:t>
            </a:r>
            <a:r>
              <a:rPr lang="en-US" dirty="0" smtClean="0"/>
              <a:t>.</a:t>
            </a:r>
          </a:p>
          <a:p>
            <a:r>
              <a:rPr lang="en-US" dirty="0" smtClean="0"/>
              <a:t>Every </a:t>
            </a:r>
            <a:r>
              <a:rPr lang="en-US" dirty="0"/>
              <a:t>employee works in an office.</a:t>
            </a:r>
          </a:p>
        </p:txBody>
      </p:sp>
      <p:pic>
        <p:nvPicPr>
          <p:cNvPr id="5" name="Picture 4"/>
          <p:cNvPicPr>
            <a:picLocks noChangeAspect="1"/>
          </p:cNvPicPr>
          <p:nvPr/>
        </p:nvPicPr>
        <p:blipFill>
          <a:blip r:embed="rId2"/>
          <a:stretch>
            <a:fillRect/>
          </a:stretch>
        </p:blipFill>
        <p:spPr>
          <a:xfrm>
            <a:off x="0" y="0"/>
            <a:ext cx="402924" cy="406008"/>
          </a:xfrm>
          <a:prstGeom prst="rect">
            <a:avLst/>
          </a:prstGeom>
        </p:spPr>
      </p:pic>
      <p:grpSp>
        <p:nvGrpSpPr>
          <p:cNvPr id="6" name="Google Shape;290;p26"/>
          <p:cNvGrpSpPr/>
          <p:nvPr/>
        </p:nvGrpSpPr>
        <p:grpSpPr>
          <a:xfrm>
            <a:off x="293683" y="574116"/>
            <a:ext cx="309041" cy="403123"/>
            <a:chOff x="590250" y="244200"/>
            <a:chExt cx="407975" cy="532175"/>
          </a:xfrm>
        </p:grpSpPr>
        <p:sp>
          <p:nvSpPr>
            <p:cNvPr id="7" name="Google Shape;291;p26"/>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92;p26"/>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93;p26"/>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94;p26"/>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95;p26"/>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96;p26"/>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97;p26"/>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98;p26"/>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99;p26"/>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00;p26"/>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01;p26"/>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02;p26"/>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03;p26"/>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04;p26"/>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025320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Diagrams Exercise </a:t>
            </a:r>
            <a:r>
              <a:rPr lang="en-US" dirty="0" smtClean="0"/>
              <a:t>2. </a:t>
            </a:r>
            <a:r>
              <a:rPr lang="en-US" dirty="0"/>
              <a:t>Movie- Shop</a:t>
            </a:r>
          </a:p>
        </p:txBody>
      </p:sp>
      <p:sp>
        <p:nvSpPr>
          <p:cNvPr id="3" name="Text Placeholder 2"/>
          <p:cNvSpPr>
            <a:spLocks noGrp="1"/>
          </p:cNvSpPr>
          <p:nvPr>
            <p:ph type="body" idx="1"/>
          </p:nvPr>
        </p:nvSpPr>
        <p:spPr>
          <a:xfrm>
            <a:off x="814275" y="1537988"/>
            <a:ext cx="8067332" cy="3074652"/>
          </a:xfrm>
        </p:spPr>
        <p:txBody>
          <a:bodyPr/>
          <a:lstStyle/>
          <a:p>
            <a:pPr algn="just"/>
            <a:r>
              <a:rPr lang="en-US" dirty="0"/>
              <a:t>Design a system for a movie-shop, in order to handle ordering of movies and browsing of the catalogue of the store, and user subscriptions with rechargeable cards. </a:t>
            </a:r>
            <a:endParaRPr lang="en-US" dirty="0" smtClean="0"/>
          </a:p>
          <a:p>
            <a:pPr algn="just"/>
            <a:r>
              <a:rPr lang="en-US" dirty="0" smtClean="0"/>
              <a:t>Only </a:t>
            </a:r>
            <a:r>
              <a:rPr lang="en-US" dirty="0"/>
              <a:t>subscribers are allowed hiring movies with their own card. </a:t>
            </a:r>
            <a:endParaRPr lang="en-US" dirty="0" smtClean="0"/>
          </a:p>
          <a:p>
            <a:pPr algn="just"/>
            <a:r>
              <a:rPr lang="en-US" dirty="0" smtClean="0"/>
              <a:t>Credit </a:t>
            </a:r>
            <a:r>
              <a:rPr lang="en-US" dirty="0"/>
              <a:t>is updated on the card during rent operations</a:t>
            </a:r>
            <a:r>
              <a:rPr lang="en-US" dirty="0" smtClean="0"/>
              <a:t>.</a:t>
            </a:r>
          </a:p>
          <a:p>
            <a:pPr algn="just"/>
            <a:r>
              <a:rPr lang="en-US" dirty="0" smtClean="0"/>
              <a:t>Both </a:t>
            </a:r>
            <a:r>
              <a:rPr lang="en-US" dirty="0"/>
              <a:t>users and subscribers can buy a movie and their data are saved in the related order. </a:t>
            </a:r>
            <a:endParaRPr lang="en-US" dirty="0" smtClean="0"/>
          </a:p>
          <a:p>
            <a:pPr algn="just"/>
            <a:r>
              <a:rPr lang="en-US" dirty="0" smtClean="0"/>
              <a:t>When </a:t>
            </a:r>
            <a:r>
              <a:rPr lang="en-US" dirty="0"/>
              <a:t>a movie is not available it is ordered .</a:t>
            </a:r>
          </a:p>
        </p:txBody>
      </p:sp>
      <p:pic>
        <p:nvPicPr>
          <p:cNvPr id="5" name="Picture 4"/>
          <p:cNvPicPr>
            <a:picLocks noChangeAspect="1"/>
          </p:cNvPicPr>
          <p:nvPr/>
        </p:nvPicPr>
        <p:blipFill>
          <a:blip r:embed="rId2"/>
          <a:stretch>
            <a:fillRect/>
          </a:stretch>
        </p:blipFill>
        <p:spPr>
          <a:xfrm>
            <a:off x="0" y="0"/>
            <a:ext cx="402924" cy="406008"/>
          </a:xfrm>
          <a:prstGeom prst="rect">
            <a:avLst/>
          </a:prstGeom>
        </p:spPr>
      </p:pic>
      <p:grpSp>
        <p:nvGrpSpPr>
          <p:cNvPr id="6" name="Google Shape;290;p26"/>
          <p:cNvGrpSpPr/>
          <p:nvPr/>
        </p:nvGrpSpPr>
        <p:grpSpPr>
          <a:xfrm>
            <a:off x="293683" y="574116"/>
            <a:ext cx="309041" cy="403123"/>
            <a:chOff x="590250" y="244200"/>
            <a:chExt cx="407975" cy="532175"/>
          </a:xfrm>
        </p:grpSpPr>
        <p:sp>
          <p:nvSpPr>
            <p:cNvPr id="7" name="Google Shape;291;p26"/>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92;p26"/>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93;p26"/>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94;p26"/>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95;p26"/>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96;p26"/>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97;p26"/>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98;p26"/>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99;p26"/>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00;p26"/>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01;p26"/>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02;p26"/>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03;p26"/>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04;p26"/>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22441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5"/>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COURSE </a:t>
            </a:r>
            <a:r>
              <a:rPr lang="en" dirty="0"/>
              <a:t>CONTENT</a:t>
            </a:r>
            <a:endParaRPr dirty="0"/>
          </a:p>
        </p:txBody>
      </p:sp>
      <p:sp>
        <p:nvSpPr>
          <p:cNvPr id="243" name="Google Shape;243;p2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grpSp>
        <p:nvGrpSpPr>
          <p:cNvPr id="244" name="Google Shape;244;p25"/>
          <p:cNvGrpSpPr/>
          <p:nvPr/>
        </p:nvGrpSpPr>
        <p:grpSpPr>
          <a:xfrm>
            <a:off x="305070" y="605926"/>
            <a:ext cx="323793" cy="339493"/>
            <a:chOff x="5961125" y="1623900"/>
            <a:chExt cx="427450" cy="448175"/>
          </a:xfrm>
        </p:grpSpPr>
        <p:sp>
          <p:nvSpPr>
            <p:cNvPr id="245" name="Google Shape;245;p25"/>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5"/>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5"/>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5"/>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5"/>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5"/>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5"/>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3" name="Picture 42"/>
          <p:cNvPicPr>
            <a:picLocks noChangeAspect="1"/>
          </p:cNvPicPr>
          <p:nvPr/>
        </p:nvPicPr>
        <p:blipFill>
          <a:blip r:embed="rId3"/>
          <a:stretch>
            <a:fillRect/>
          </a:stretch>
        </p:blipFill>
        <p:spPr>
          <a:xfrm>
            <a:off x="0" y="0"/>
            <a:ext cx="402924" cy="406008"/>
          </a:xfrm>
          <a:prstGeom prst="rect">
            <a:avLst/>
          </a:prstGeom>
        </p:spPr>
      </p:pic>
      <p:graphicFrame>
        <p:nvGraphicFramePr>
          <p:cNvPr id="2" name="Diagram 1"/>
          <p:cNvGraphicFramePr/>
          <p:nvPr>
            <p:extLst>
              <p:ext uri="{D42A27DB-BD31-4B8C-83A1-F6EECF244321}">
                <p14:modId xmlns:p14="http://schemas.microsoft.com/office/powerpoint/2010/main" val="772492315"/>
              </p:ext>
            </p:extLst>
          </p:nvPr>
        </p:nvGraphicFramePr>
        <p:xfrm>
          <a:off x="-38613" y="1288765"/>
          <a:ext cx="8734239" cy="35984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a:t>
            </a:r>
            <a:r>
              <a:rPr lang="en-US" dirty="0" smtClean="0"/>
              <a:t>diagrams</a:t>
            </a:r>
            <a:endParaRPr lang="en-US" dirty="0"/>
          </a:p>
        </p:txBody>
      </p:sp>
      <p:sp>
        <p:nvSpPr>
          <p:cNvPr id="3" name="Text Placeholder 2"/>
          <p:cNvSpPr>
            <a:spLocks noGrp="1"/>
          </p:cNvSpPr>
          <p:nvPr>
            <p:ph type="body" idx="1"/>
          </p:nvPr>
        </p:nvSpPr>
        <p:spPr>
          <a:xfrm>
            <a:off x="408758" y="1693038"/>
            <a:ext cx="7685669" cy="2704033"/>
          </a:xfrm>
        </p:spPr>
        <p:txBody>
          <a:bodyPr/>
          <a:lstStyle/>
          <a:p>
            <a:pPr algn="just"/>
            <a:r>
              <a:rPr lang="en-US" b="1" dirty="0">
                <a:solidFill>
                  <a:srgbClr val="FF0000"/>
                </a:solidFill>
              </a:rPr>
              <a:t>An object diagram </a:t>
            </a:r>
            <a:r>
              <a:rPr lang="en-US" dirty="0"/>
              <a:t>is a graphical representation of a system that </a:t>
            </a:r>
            <a:r>
              <a:rPr lang="en-US" b="1" u="sng" dirty="0"/>
              <a:t>shows a collection of objects and their relationships to each other at a particular moment in time</a:t>
            </a:r>
            <a:r>
              <a:rPr lang="en-US" dirty="0"/>
              <a:t>. </a:t>
            </a:r>
            <a:endParaRPr lang="en-US" dirty="0" smtClean="0"/>
          </a:p>
          <a:p>
            <a:r>
              <a:rPr lang="en-US" dirty="0" smtClean="0"/>
              <a:t>It </a:t>
            </a:r>
            <a:r>
              <a:rPr lang="en-US" dirty="0"/>
              <a:t>is a type of structural diagram that is commonly used in software engineering and other fields to visualize the objects in a system and how they interact with each other.</a:t>
            </a:r>
          </a:p>
          <a:p>
            <a:pPr marL="101600" indent="0">
              <a:buNone/>
            </a:pPr>
            <a:endParaRPr lang="en-US" dirty="0"/>
          </a:p>
        </p:txBody>
      </p:sp>
      <p:pic>
        <p:nvPicPr>
          <p:cNvPr id="5" name="Picture 4"/>
          <p:cNvPicPr>
            <a:picLocks noChangeAspect="1"/>
          </p:cNvPicPr>
          <p:nvPr/>
        </p:nvPicPr>
        <p:blipFill>
          <a:blip r:embed="rId2"/>
          <a:stretch>
            <a:fillRect/>
          </a:stretch>
        </p:blipFill>
        <p:spPr>
          <a:xfrm>
            <a:off x="0" y="0"/>
            <a:ext cx="402924" cy="406008"/>
          </a:xfrm>
          <a:prstGeom prst="rect">
            <a:avLst/>
          </a:prstGeom>
        </p:spPr>
      </p:pic>
      <p:grpSp>
        <p:nvGrpSpPr>
          <p:cNvPr id="6" name="Google Shape;290;p26"/>
          <p:cNvGrpSpPr/>
          <p:nvPr/>
        </p:nvGrpSpPr>
        <p:grpSpPr>
          <a:xfrm>
            <a:off x="293683" y="574116"/>
            <a:ext cx="309041" cy="403123"/>
            <a:chOff x="590250" y="244200"/>
            <a:chExt cx="407975" cy="532175"/>
          </a:xfrm>
        </p:grpSpPr>
        <p:sp>
          <p:nvSpPr>
            <p:cNvPr id="7" name="Google Shape;291;p26"/>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92;p26"/>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93;p26"/>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94;p26"/>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95;p26"/>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96;p26"/>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97;p26"/>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98;p26"/>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99;p26"/>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00;p26"/>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01;p26"/>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02;p26"/>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03;p26"/>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04;p26"/>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242619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diagrams</a:t>
            </a:r>
          </a:p>
        </p:txBody>
      </p:sp>
      <p:sp>
        <p:nvSpPr>
          <p:cNvPr id="3" name="Text Placeholder 2"/>
          <p:cNvSpPr>
            <a:spLocks noGrp="1"/>
          </p:cNvSpPr>
          <p:nvPr>
            <p:ph type="body" idx="1"/>
          </p:nvPr>
        </p:nvSpPr>
        <p:spPr>
          <a:xfrm>
            <a:off x="365027" y="1434620"/>
            <a:ext cx="8377433" cy="3956363"/>
          </a:xfrm>
        </p:spPr>
        <p:txBody>
          <a:bodyPr/>
          <a:lstStyle/>
          <a:p>
            <a:pPr algn="just"/>
            <a:r>
              <a:rPr lang="en-US" dirty="0"/>
              <a:t>In an object diagram, each object is represented as a </a:t>
            </a:r>
            <a:r>
              <a:rPr lang="en-US" u="sng" dirty="0"/>
              <a:t>box with its name and class type written inside</a:t>
            </a:r>
            <a:r>
              <a:rPr lang="en-US" dirty="0"/>
              <a:t>. </a:t>
            </a:r>
            <a:r>
              <a:rPr lang="en-US" dirty="0">
                <a:solidFill>
                  <a:srgbClr val="FF0000"/>
                </a:solidFill>
              </a:rPr>
              <a:t>The objects are connected by lines </a:t>
            </a:r>
            <a:r>
              <a:rPr lang="en-US" dirty="0"/>
              <a:t>to show their relationships, which can be </a:t>
            </a:r>
            <a:r>
              <a:rPr lang="en-US" b="1" dirty="0"/>
              <a:t>inheritance, composition, aggregation, or association</a:t>
            </a:r>
            <a:r>
              <a:rPr lang="en-US" dirty="0"/>
              <a:t>. The object diagram also </a:t>
            </a:r>
            <a:r>
              <a:rPr lang="en-US" b="1" dirty="0">
                <a:solidFill>
                  <a:srgbClr val="0070C0"/>
                </a:solidFill>
              </a:rPr>
              <a:t>shows the values </a:t>
            </a:r>
            <a:r>
              <a:rPr lang="en-US" dirty="0"/>
              <a:t>of the object's attributes </a:t>
            </a:r>
            <a:r>
              <a:rPr lang="en-US" b="1" dirty="0">
                <a:solidFill>
                  <a:srgbClr val="0070C0"/>
                </a:solidFill>
              </a:rPr>
              <a:t>and the operations</a:t>
            </a:r>
            <a:r>
              <a:rPr lang="en-US" dirty="0"/>
              <a:t> it can perform.</a:t>
            </a:r>
          </a:p>
          <a:p>
            <a:pPr algn="just"/>
            <a:r>
              <a:rPr lang="en-US" dirty="0"/>
              <a:t>Object diagrams are useful for understanding the structure of a system and the relationships between its objects. They can also be used to test and validate the design of a system and to communicate its structure to stakeholders.</a:t>
            </a:r>
          </a:p>
          <a:p>
            <a:endParaRPr lang="en-US" dirty="0"/>
          </a:p>
        </p:txBody>
      </p:sp>
      <p:pic>
        <p:nvPicPr>
          <p:cNvPr id="5" name="Picture 4"/>
          <p:cNvPicPr>
            <a:picLocks noChangeAspect="1"/>
          </p:cNvPicPr>
          <p:nvPr/>
        </p:nvPicPr>
        <p:blipFill>
          <a:blip r:embed="rId2"/>
          <a:stretch>
            <a:fillRect/>
          </a:stretch>
        </p:blipFill>
        <p:spPr>
          <a:xfrm>
            <a:off x="0" y="0"/>
            <a:ext cx="402924" cy="406008"/>
          </a:xfrm>
          <a:prstGeom prst="rect">
            <a:avLst/>
          </a:prstGeom>
        </p:spPr>
      </p:pic>
      <p:grpSp>
        <p:nvGrpSpPr>
          <p:cNvPr id="6" name="Google Shape;290;p26"/>
          <p:cNvGrpSpPr/>
          <p:nvPr/>
        </p:nvGrpSpPr>
        <p:grpSpPr>
          <a:xfrm>
            <a:off x="293683" y="574116"/>
            <a:ext cx="309041" cy="403123"/>
            <a:chOff x="590250" y="244200"/>
            <a:chExt cx="407975" cy="532175"/>
          </a:xfrm>
        </p:grpSpPr>
        <p:sp>
          <p:nvSpPr>
            <p:cNvPr id="7" name="Google Shape;291;p26"/>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92;p26"/>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93;p26"/>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94;p26"/>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95;p26"/>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96;p26"/>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97;p26"/>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98;p26"/>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99;p26"/>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00;p26"/>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01;p26"/>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02;p26"/>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03;p26"/>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04;p26"/>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0645581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026" name="Picture 2" descr="Object Diagram | Enterprise Architect Diagrams Galle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460" y="0"/>
            <a:ext cx="6833623" cy="507325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stretch>
            <a:fillRect/>
          </a:stretch>
        </p:blipFill>
        <p:spPr>
          <a:xfrm>
            <a:off x="0" y="0"/>
            <a:ext cx="402924" cy="406008"/>
          </a:xfrm>
          <a:prstGeom prst="rect">
            <a:avLst/>
          </a:prstGeom>
        </p:spPr>
      </p:pic>
      <p:grpSp>
        <p:nvGrpSpPr>
          <p:cNvPr id="7" name="Google Shape;290;p26"/>
          <p:cNvGrpSpPr/>
          <p:nvPr/>
        </p:nvGrpSpPr>
        <p:grpSpPr>
          <a:xfrm>
            <a:off x="293683" y="574116"/>
            <a:ext cx="309041" cy="403123"/>
            <a:chOff x="590250" y="244200"/>
            <a:chExt cx="407975" cy="532175"/>
          </a:xfrm>
        </p:grpSpPr>
        <p:sp>
          <p:nvSpPr>
            <p:cNvPr id="8" name="Google Shape;291;p26"/>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92;p26"/>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93;p26"/>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94;p26"/>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95;p26"/>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96;p26"/>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97;p26"/>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98;p26"/>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99;p26"/>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00;p26"/>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01;p26"/>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02;p26"/>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03;p26"/>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04;p26"/>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731210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a:t>
            </a:r>
            <a:r>
              <a:rPr lang="en-US" dirty="0" smtClean="0"/>
              <a:t>diagrams</a:t>
            </a:r>
            <a:endParaRPr lang="en-US" dirty="0"/>
          </a:p>
        </p:txBody>
      </p:sp>
      <p:sp>
        <p:nvSpPr>
          <p:cNvPr id="3" name="Text Placeholder 2"/>
          <p:cNvSpPr>
            <a:spLocks noGrp="1"/>
          </p:cNvSpPr>
          <p:nvPr>
            <p:ph type="body" idx="1"/>
          </p:nvPr>
        </p:nvSpPr>
        <p:spPr>
          <a:xfrm>
            <a:off x="492247" y="1287522"/>
            <a:ext cx="8051430" cy="3602530"/>
          </a:xfrm>
        </p:spPr>
        <p:txBody>
          <a:bodyPr/>
          <a:lstStyle/>
          <a:p>
            <a:pPr algn="just"/>
            <a:r>
              <a:rPr lang="en-US" dirty="0"/>
              <a:t>A component diagram is a type of structural diagram in UML (Unified Modeling Language) that </a:t>
            </a:r>
            <a:r>
              <a:rPr lang="en-US" b="1" dirty="0"/>
              <a:t>shows the components of a system, their dependencies, and the interfaces that connect them</a:t>
            </a:r>
            <a:r>
              <a:rPr lang="en-US" dirty="0"/>
              <a:t>. </a:t>
            </a:r>
            <a:endParaRPr lang="en-US" dirty="0" smtClean="0"/>
          </a:p>
          <a:p>
            <a:pPr algn="just"/>
            <a:r>
              <a:rPr lang="en-US" u="sng" dirty="0" smtClean="0"/>
              <a:t>A </a:t>
            </a:r>
            <a:r>
              <a:rPr lang="en-US" u="sng" dirty="0"/>
              <a:t>component is a modular, self-contained, and replaceable part of a system that provides a specific function</a:t>
            </a:r>
            <a:r>
              <a:rPr lang="en-US" dirty="0" smtClean="0"/>
              <a:t>.</a:t>
            </a:r>
            <a:endParaRPr lang="en-US" dirty="0"/>
          </a:p>
          <a:p>
            <a:pPr algn="just"/>
            <a:r>
              <a:rPr lang="en-US" dirty="0"/>
              <a:t>In a component diagram, components are represented as rectangles with their name and stereotype (such as "interface" or "class") written </a:t>
            </a:r>
            <a:r>
              <a:rPr lang="en-US" dirty="0" smtClean="0"/>
              <a:t>inside.</a:t>
            </a:r>
          </a:p>
          <a:p>
            <a:pPr algn="just"/>
            <a:r>
              <a:rPr lang="en-US" dirty="0" smtClean="0"/>
              <a:t>The </a:t>
            </a:r>
            <a:r>
              <a:rPr lang="en-US" dirty="0"/>
              <a:t>components are connected by dependencies, which show the relationships between them. </a:t>
            </a:r>
            <a:r>
              <a:rPr lang="en-US" b="1" dirty="0">
                <a:solidFill>
                  <a:srgbClr val="0070C0"/>
                </a:solidFill>
              </a:rPr>
              <a:t>The dependencies can be of different types, such as </a:t>
            </a:r>
            <a:r>
              <a:rPr lang="en-US" b="1" u="sng" dirty="0">
                <a:solidFill>
                  <a:srgbClr val="0070C0"/>
                </a:solidFill>
              </a:rPr>
              <a:t>inheritance, realization, association</a:t>
            </a:r>
            <a:r>
              <a:rPr lang="en-US" b="1" dirty="0">
                <a:solidFill>
                  <a:srgbClr val="0070C0"/>
                </a:solidFill>
              </a:rPr>
              <a:t>, or usage</a:t>
            </a:r>
            <a:r>
              <a:rPr lang="en-US" b="1" dirty="0" smtClean="0">
                <a:solidFill>
                  <a:srgbClr val="0070C0"/>
                </a:solidFill>
              </a:rPr>
              <a:t>.</a:t>
            </a:r>
            <a:endParaRPr lang="en-US" b="1" dirty="0">
              <a:solidFill>
                <a:srgbClr val="0070C0"/>
              </a:solidFill>
            </a:endParaRPr>
          </a:p>
          <a:p>
            <a:pPr algn="just"/>
            <a:endParaRPr lang="en-US" dirty="0"/>
          </a:p>
          <a:p>
            <a:pPr algn="just"/>
            <a:endParaRPr lang="en-US" dirty="0"/>
          </a:p>
          <a:p>
            <a:pPr algn="just"/>
            <a:endParaRPr lang="en-US" dirty="0"/>
          </a:p>
        </p:txBody>
      </p:sp>
      <p:pic>
        <p:nvPicPr>
          <p:cNvPr id="7" name="Picture 6"/>
          <p:cNvPicPr>
            <a:picLocks noChangeAspect="1"/>
          </p:cNvPicPr>
          <p:nvPr/>
        </p:nvPicPr>
        <p:blipFill>
          <a:blip r:embed="rId2"/>
          <a:stretch>
            <a:fillRect/>
          </a:stretch>
        </p:blipFill>
        <p:spPr>
          <a:xfrm>
            <a:off x="0" y="0"/>
            <a:ext cx="402924" cy="406008"/>
          </a:xfrm>
          <a:prstGeom prst="rect">
            <a:avLst/>
          </a:prstGeom>
        </p:spPr>
      </p:pic>
      <p:grpSp>
        <p:nvGrpSpPr>
          <p:cNvPr id="8" name="Google Shape;290;p26"/>
          <p:cNvGrpSpPr/>
          <p:nvPr/>
        </p:nvGrpSpPr>
        <p:grpSpPr>
          <a:xfrm>
            <a:off x="293683" y="574116"/>
            <a:ext cx="309041" cy="403123"/>
            <a:chOff x="590250" y="244200"/>
            <a:chExt cx="407975" cy="532175"/>
          </a:xfrm>
        </p:grpSpPr>
        <p:sp>
          <p:nvSpPr>
            <p:cNvPr id="9" name="Google Shape;291;p26"/>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92;p26"/>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93;p26"/>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94;p26"/>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95;p26"/>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96;p26"/>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97;p26"/>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98;p26"/>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99;p26"/>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00;p26"/>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01;p26"/>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02;p26"/>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03;p26"/>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04;p26"/>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992029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UML Component Diagram Tool | Mir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6118" y="1522959"/>
            <a:ext cx="4707695" cy="313846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Component diagrams</a:t>
            </a:r>
          </a:p>
        </p:txBody>
      </p:sp>
      <p:sp>
        <p:nvSpPr>
          <p:cNvPr id="3" name="Text Placeholder 2"/>
          <p:cNvSpPr>
            <a:spLocks noGrp="1"/>
          </p:cNvSpPr>
          <p:nvPr>
            <p:ph type="body" idx="1"/>
          </p:nvPr>
        </p:nvSpPr>
        <p:spPr>
          <a:xfrm>
            <a:off x="206000" y="1287522"/>
            <a:ext cx="4779468" cy="3713848"/>
          </a:xfrm>
        </p:spPr>
        <p:txBody>
          <a:bodyPr/>
          <a:lstStyle/>
          <a:p>
            <a:pPr algn="just"/>
            <a:r>
              <a:rPr lang="en-US" dirty="0" smtClean="0"/>
              <a:t>In </a:t>
            </a:r>
            <a:r>
              <a:rPr lang="en-US" dirty="0"/>
              <a:t>addition to components, a component diagram can also show i</a:t>
            </a:r>
            <a:r>
              <a:rPr lang="en-US" b="1" dirty="0"/>
              <a:t>nterfaces, ports, and connectors</a:t>
            </a:r>
            <a:r>
              <a:rPr lang="en-US" dirty="0"/>
              <a:t>. Interfaces define the methods and properties that a component provides or expects to receive. </a:t>
            </a:r>
            <a:endParaRPr lang="en-US" dirty="0" smtClean="0"/>
          </a:p>
          <a:p>
            <a:pPr algn="just"/>
            <a:r>
              <a:rPr lang="en-US" dirty="0" smtClean="0"/>
              <a:t>Ports </a:t>
            </a:r>
            <a:r>
              <a:rPr lang="en-US" dirty="0"/>
              <a:t>are points of interaction between a component and its environment, and connectors are the communication paths between components through which data flows</a:t>
            </a:r>
            <a:r>
              <a:rPr lang="en-US" dirty="0" smtClean="0"/>
              <a:t>.</a:t>
            </a:r>
            <a:endParaRPr lang="en-US" dirty="0"/>
          </a:p>
        </p:txBody>
      </p:sp>
      <p:pic>
        <p:nvPicPr>
          <p:cNvPr id="6" name="Picture 5"/>
          <p:cNvPicPr>
            <a:picLocks noChangeAspect="1"/>
          </p:cNvPicPr>
          <p:nvPr/>
        </p:nvPicPr>
        <p:blipFill>
          <a:blip r:embed="rId3"/>
          <a:stretch>
            <a:fillRect/>
          </a:stretch>
        </p:blipFill>
        <p:spPr>
          <a:xfrm>
            <a:off x="0" y="0"/>
            <a:ext cx="402924" cy="406008"/>
          </a:xfrm>
          <a:prstGeom prst="rect">
            <a:avLst/>
          </a:prstGeom>
        </p:spPr>
      </p:pic>
      <p:grpSp>
        <p:nvGrpSpPr>
          <p:cNvPr id="7" name="Google Shape;290;p26"/>
          <p:cNvGrpSpPr/>
          <p:nvPr/>
        </p:nvGrpSpPr>
        <p:grpSpPr>
          <a:xfrm>
            <a:off x="293683" y="574116"/>
            <a:ext cx="309041" cy="403123"/>
            <a:chOff x="590250" y="244200"/>
            <a:chExt cx="407975" cy="532175"/>
          </a:xfrm>
        </p:grpSpPr>
        <p:sp>
          <p:nvSpPr>
            <p:cNvPr id="8" name="Google Shape;291;p26"/>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92;p26"/>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93;p26"/>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94;p26"/>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95;p26"/>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96;p26"/>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97;p26"/>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98;p26"/>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99;p26"/>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00;p26"/>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01;p26"/>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02;p26"/>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03;p26"/>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04;p26"/>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379920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omponent Diagrams | EdrawMa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662" y="1663328"/>
            <a:ext cx="4126091" cy="269325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Component diagrams</a:t>
            </a:r>
          </a:p>
        </p:txBody>
      </p:sp>
      <p:sp>
        <p:nvSpPr>
          <p:cNvPr id="3" name="Text Placeholder 2"/>
          <p:cNvSpPr>
            <a:spLocks noGrp="1"/>
          </p:cNvSpPr>
          <p:nvPr>
            <p:ph type="body" idx="1"/>
          </p:nvPr>
        </p:nvSpPr>
        <p:spPr>
          <a:xfrm>
            <a:off x="337196" y="1227886"/>
            <a:ext cx="4731761" cy="3797337"/>
          </a:xfrm>
        </p:spPr>
        <p:txBody>
          <a:bodyPr/>
          <a:lstStyle/>
          <a:p>
            <a:pPr algn="just"/>
            <a:r>
              <a:rPr lang="en-US" dirty="0"/>
              <a:t>Component diagrams are </a:t>
            </a:r>
            <a:r>
              <a:rPr lang="en-US" u="sng" dirty="0">
                <a:solidFill>
                  <a:srgbClr val="C00000"/>
                </a:solidFill>
              </a:rPr>
              <a:t>useful for visualizing the structure of a system and the dependencies between its components. </a:t>
            </a:r>
          </a:p>
          <a:p>
            <a:pPr algn="just"/>
            <a:r>
              <a:rPr lang="en-US" dirty="0"/>
              <a:t>They help to identify the modularization of a system and the interfaces that enable components to interact with each other. </a:t>
            </a:r>
          </a:p>
          <a:p>
            <a:pPr algn="just"/>
            <a:r>
              <a:rPr lang="en-US" dirty="0"/>
              <a:t>Component diagrams are also useful for analyzing the impact of changes to a system's components or interfaces.</a:t>
            </a:r>
          </a:p>
          <a:p>
            <a:pPr algn="just"/>
            <a:endParaRPr lang="en-US" dirty="0"/>
          </a:p>
        </p:txBody>
      </p:sp>
      <p:pic>
        <p:nvPicPr>
          <p:cNvPr id="6" name="Picture 5"/>
          <p:cNvPicPr>
            <a:picLocks noChangeAspect="1"/>
          </p:cNvPicPr>
          <p:nvPr/>
        </p:nvPicPr>
        <p:blipFill>
          <a:blip r:embed="rId3"/>
          <a:stretch>
            <a:fillRect/>
          </a:stretch>
        </p:blipFill>
        <p:spPr>
          <a:xfrm>
            <a:off x="0" y="0"/>
            <a:ext cx="402924" cy="406008"/>
          </a:xfrm>
          <a:prstGeom prst="rect">
            <a:avLst/>
          </a:prstGeom>
        </p:spPr>
      </p:pic>
      <p:grpSp>
        <p:nvGrpSpPr>
          <p:cNvPr id="7" name="Google Shape;290;p26"/>
          <p:cNvGrpSpPr/>
          <p:nvPr/>
        </p:nvGrpSpPr>
        <p:grpSpPr>
          <a:xfrm>
            <a:off x="293683" y="574116"/>
            <a:ext cx="309041" cy="403123"/>
            <a:chOff x="590250" y="244200"/>
            <a:chExt cx="407975" cy="532175"/>
          </a:xfrm>
        </p:grpSpPr>
        <p:sp>
          <p:nvSpPr>
            <p:cNvPr id="8" name="Google Shape;291;p26"/>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92;p26"/>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93;p26"/>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94;p26"/>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95;p26"/>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96;p26"/>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97;p26"/>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98;p26"/>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99;p26"/>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00;p26"/>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01;p26"/>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02;p26"/>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03;p26"/>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04;p26"/>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432067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Package </a:t>
            </a:r>
            <a:r>
              <a:rPr lang="en-US" dirty="0" smtClean="0"/>
              <a:t>diagrams</a:t>
            </a:r>
            <a:endParaRPr lang="en-US" dirty="0"/>
          </a:p>
        </p:txBody>
      </p:sp>
      <p:sp>
        <p:nvSpPr>
          <p:cNvPr id="3" name="Text Placeholder 2"/>
          <p:cNvSpPr>
            <a:spLocks noGrp="1"/>
          </p:cNvSpPr>
          <p:nvPr>
            <p:ph type="body" idx="1"/>
          </p:nvPr>
        </p:nvSpPr>
        <p:spPr>
          <a:xfrm>
            <a:off x="814275" y="1537988"/>
            <a:ext cx="7816866" cy="2724300"/>
          </a:xfrm>
        </p:spPr>
        <p:txBody>
          <a:bodyPr/>
          <a:lstStyle/>
          <a:p>
            <a:r>
              <a:rPr lang="en-US" dirty="0"/>
              <a:t>A package diagram is a type of structural diagram in UML (Unified Modeling Language) </a:t>
            </a:r>
            <a:r>
              <a:rPr lang="en-US" b="1" dirty="0">
                <a:solidFill>
                  <a:srgbClr val="00B0F0"/>
                </a:solidFill>
              </a:rPr>
              <a:t>that shows the organization of the elements of a system into packages, and the dependencies and relationships between these packages.</a:t>
            </a:r>
            <a:r>
              <a:rPr lang="en-US" dirty="0"/>
              <a:t> </a:t>
            </a:r>
            <a:endParaRPr lang="en-US" dirty="0" smtClean="0"/>
          </a:p>
          <a:p>
            <a:r>
              <a:rPr lang="en-US" dirty="0" smtClean="0"/>
              <a:t>A </a:t>
            </a:r>
            <a:r>
              <a:rPr lang="en-US" dirty="0"/>
              <a:t>package is a grouping of related elements, such as classes, interfaces, and other packages.</a:t>
            </a:r>
          </a:p>
          <a:p>
            <a:r>
              <a:rPr lang="en-US" dirty="0"/>
              <a:t>In a package diagram, packages are represented as rectangles with their name written inside. </a:t>
            </a:r>
            <a:endParaRPr lang="en-US" dirty="0" smtClean="0"/>
          </a:p>
          <a:p>
            <a:endParaRPr lang="en-US" dirty="0"/>
          </a:p>
        </p:txBody>
      </p:sp>
      <p:pic>
        <p:nvPicPr>
          <p:cNvPr id="5" name="Picture 4"/>
          <p:cNvPicPr>
            <a:picLocks noChangeAspect="1"/>
          </p:cNvPicPr>
          <p:nvPr/>
        </p:nvPicPr>
        <p:blipFill>
          <a:blip r:embed="rId2"/>
          <a:stretch>
            <a:fillRect/>
          </a:stretch>
        </p:blipFill>
        <p:spPr>
          <a:xfrm>
            <a:off x="0" y="0"/>
            <a:ext cx="402924" cy="406008"/>
          </a:xfrm>
          <a:prstGeom prst="rect">
            <a:avLst/>
          </a:prstGeom>
        </p:spPr>
      </p:pic>
      <p:grpSp>
        <p:nvGrpSpPr>
          <p:cNvPr id="6" name="Google Shape;290;p26"/>
          <p:cNvGrpSpPr/>
          <p:nvPr/>
        </p:nvGrpSpPr>
        <p:grpSpPr>
          <a:xfrm>
            <a:off x="293683" y="574116"/>
            <a:ext cx="309041" cy="403123"/>
            <a:chOff x="590250" y="244200"/>
            <a:chExt cx="407975" cy="532175"/>
          </a:xfrm>
        </p:grpSpPr>
        <p:sp>
          <p:nvSpPr>
            <p:cNvPr id="7" name="Google Shape;291;p26"/>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92;p26"/>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93;p26"/>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94;p26"/>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95;p26"/>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96;p26"/>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97;p26"/>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98;p26"/>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99;p26"/>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00;p26"/>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01;p26"/>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02;p26"/>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03;p26"/>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04;p26"/>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268319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Package diagrams</a:t>
            </a:r>
          </a:p>
        </p:txBody>
      </p:sp>
      <p:sp>
        <p:nvSpPr>
          <p:cNvPr id="3" name="Text Placeholder 2"/>
          <p:cNvSpPr>
            <a:spLocks noGrp="1"/>
          </p:cNvSpPr>
          <p:nvPr>
            <p:ph type="body" idx="1"/>
          </p:nvPr>
        </p:nvSpPr>
        <p:spPr>
          <a:xfrm>
            <a:off x="579711" y="1514134"/>
            <a:ext cx="7785061" cy="3169184"/>
          </a:xfrm>
        </p:spPr>
        <p:txBody>
          <a:bodyPr/>
          <a:lstStyle/>
          <a:p>
            <a:pPr algn="just"/>
            <a:r>
              <a:rPr lang="en-US" dirty="0"/>
              <a:t>The packages are connected by dependencies, which show the relationships between them. The dependencies can be of different types, such as </a:t>
            </a:r>
            <a:r>
              <a:rPr lang="en-US" b="1" dirty="0"/>
              <a:t>generalization, realization, association, or import</a:t>
            </a:r>
            <a:r>
              <a:rPr lang="en-US" dirty="0"/>
              <a:t>.</a:t>
            </a:r>
          </a:p>
          <a:p>
            <a:pPr algn="just"/>
            <a:r>
              <a:rPr lang="en-US" dirty="0"/>
              <a:t>In addition to packages, a package diagram </a:t>
            </a:r>
            <a:r>
              <a:rPr lang="en-US" b="1" dirty="0">
                <a:solidFill>
                  <a:srgbClr val="00B0F0"/>
                </a:solidFill>
              </a:rPr>
              <a:t>can also show the elements inside the packages, such as classes, interfaces, and other </a:t>
            </a:r>
            <a:r>
              <a:rPr lang="en-US" b="1" dirty="0" smtClean="0">
                <a:solidFill>
                  <a:srgbClr val="00B0F0"/>
                </a:solidFill>
              </a:rPr>
              <a:t>packages</a:t>
            </a:r>
            <a:r>
              <a:rPr lang="en-US" dirty="0" smtClean="0"/>
              <a:t>.</a:t>
            </a:r>
          </a:p>
          <a:p>
            <a:pPr algn="just"/>
            <a:r>
              <a:rPr lang="en-US" dirty="0" smtClean="0"/>
              <a:t>These </a:t>
            </a:r>
            <a:r>
              <a:rPr lang="en-US" dirty="0"/>
              <a:t>elements are represented as rectangles inside the packages. </a:t>
            </a:r>
            <a:endParaRPr lang="en-US" dirty="0" smtClean="0"/>
          </a:p>
          <a:p>
            <a:pPr algn="just"/>
            <a:r>
              <a:rPr lang="en-US" u="sng" dirty="0" smtClean="0"/>
              <a:t>The </a:t>
            </a:r>
            <a:r>
              <a:rPr lang="en-US" u="sng" dirty="0"/>
              <a:t>package diagram also shows the visibility and access levels of the elements.</a:t>
            </a:r>
          </a:p>
        </p:txBody>
      </p:sp>
      <p:pic>
        <p:nvPicPr>
          <p:cNvPr id="5" name="Picture 4"/>
          <p:cNvPicPr>
            <a:picLocks noChangeAspect="1"/>
          </p:cNvPicPr>
          <p:nvPr/>
        </p:nvPicPr>
        <p:blipFill>
          <a:blip r:embed="rId2"/>
          <a:stretch>
            <a:fillRect/>
          </a:stretch>
        </p:blipFill>
        <p:spPr>
          <a:xfrm>
            <a:off x="0" y="0"/>
            <a:ext cx="402924" cy="406008"/>
          </a:xfrm>
          <a:prstGeom prst="rect">
            <a:avLst/>
          </a:prstGeom>
        </p:spPr>
      </p:pic>
      <p:grpSp>
        <p:nvGrpSpPr>
          <p:cNvPr id="6" name="Google Shape;290;p26"/>
          <p:cNvGrpSpPr/>
          <p:nvPr/>
        </p:nvGrpSpPr>
        <p:grpSpPr>
          <a:xfrm>
            <a:off x="293683" y="574116"/>
            <a:ext cx="309041" cy="403123"/>
            <a:chOff x="590250" y="244200"/>
            <a:chExt cx="407975" cy="532175"/>
          </a:xfrm>
        </p:grpSpPr>
        <p:sp>
          <p:nvSpPr>
            <p:cNvPr id="7" name="Google Shape;291;p26"/>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92;p26"/>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93;p26"/>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94;p26"/>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95;p26"/>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96;p26"/>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97;p26"/>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98;p26"/>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99;p26"/>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00;p26"/>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01;p26"/>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02;p26"/>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03;p26"/>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04;p26"/>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60576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Package diagrams</a:t>
            </a:r>
          </a:p>
        </p:txBody>
      </p:sp>
      <p:sp>
        <p:nvSpPr>
          <p:cNvPr id="3" name="Text Placeholder 2"/>
          <p:cNvSpPr>
            <a:spLocks noGrp="1"/>
          </p:cNvSpPr>
          <p:nvPr>
            <p:ph type="body" idx="1"/>
          </p:nvPr>
        </p:nvSpPr>
        <p:spPr>
          <a:xfrm>
            <a:off x="814274" y="1537988"/>
            <a:ext cx="7761207" cy="3244722"/>
          </a:xfrm>
        </p:spPr>
        <p:txBody>
          <a:bodyPr/>
          <a:lstStyle/>
          <a:p>
            <a:pPr algn="just"/>
            <a:r>
              <a:rPr lang="en-US" b="1" dirty="0"/>
              <a:t>Package diagrams are useful for organizing and managing the complexity of a system</a:t>
            </a:r>
            <a:r>
              <a:rPr lang="en-US" dirty="0"/>
              <a:t>. </a:t>
            </a:r>
            <a:endParaRPr lang="en-US" dirty="0" smtClean="0"/>
          </a:p>
          <a:p>
            <a:pPr algn="just"/>
            <a:r>
              <a:rPr lang="en-US" dirty="0" smtClean="0"/>
              <a:t>They </a:t>
            </a:r>
            <a:r>
              <a:rPr lang="en-US" dirty="0"/>
              <a:t>help to create a modular structure for the system, which makes it easier to manage and understand. </a:t>
            </a:r>
            <a:endParaRPr lang="en-US" dirty="0" smtClean="0"/>
          </a:p>
          <a:p>
            <a:pPr algn="just"/>
            <a:r>
              <a:rPr lang="en-US" dirty="0" smtClean="0"/>
              <a:t>Package </a:t>
            </a:r>
            <a:r>
              <a:rPr lang="en-US" dirty="0"/>
              <a:t>diagrams also help to identify dependencies and relationships between packages, and to ensure that these relationships are properly managed. </a:t>
            </a:r>
            <a:endParaRPr lang="en-US" dirty="0" smtClean="0"/>
          </a:p>
          <a:p>
            <a:pPr algn="just"/>
            <a:r>
              <a:rPr lang="en-US" b="1" dirty="0" smtClean="0">
                <a:solidFill>
                  <a:srgbClr val="00B0F0"/>
                </a:solidFill>
              </a:rPr>
              <a:t>They </a:t>
            </a:r>
            <a:r>
              <a:rPr lang="en-US" b="1" dirty="0">
                <a:solidFill>
                  <a:srgbClr val="00B0F0"/>
                </a:solidFill>
              </a:rPr>
              <a:t>are also useful for identifying components that can be reused in other systems.</a:t>
            </a:r>
          </a:p>
        </p:txBody>
      </p:sp>
      <p:pic>
        <p:nvPicPr>
          <p:cNvPr id="5" name="Picture 4"/>
          <p:cNvPicPr>
            <a:picLocks noChangeAspect="1"/>
          </p:cNvPicPr>
          <p:nvPr/>
        </p:nvPicPr>
        <p:blipFill>
          <a:blip r:embed="rId2"/>
          <a:stretch>
            <a:fillRect/>
          </a:stretch>
        </p:blipFill>
        <p:spPr>
          <a:xfrm>
            <a:off x="0" y="0"/>
            <a:ext cx="402924" cy="406008"/>
          </a:xfrm>
          <a:prstGeom prst="rect">
            <a:avLst/>
          </a:prstGeom>
        </p:spPr>
      </p:pic>
      <p:grpSp>
        <p:nvGrpSpPr>
          <p:cNvPr id="6" name="Google Shape;290;p26"/>
          <p:cNvGrpSpPr/>
          <p:nvPr/>
        </p:nvGrpSpPr>
        <p:grpSpPr>
          <a:xfrm>
            <a:off x="293683" y="574116"/>
            <a:ext cx="309041" cy="403123"/>
            <a:chOff x="590250" y="244200"/>
            <a:chExt cx="407975" cy="532175"/>
          </a:xfrm>
        </p:grpSpPr>
        <p:sp>
          <p:nvSpPr>
            <p:cNvPr id="7" name="Google Shape;291;p26"/>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92;p26"/>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93;p26"/>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94;p26"/>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95;p26"/>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96;p26"/>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97;p26"/>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98;p26"/>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99;p26"/>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00;p26"/>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01;p26"/>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02;p26"/>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03;p26"/>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04;p26"/>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0218437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UML Package Diagram, Design Eleme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0329" y="905935"/>
            <a:ext cx="5113671" cy="36000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5122" name="Picture 2" descr="UML package diagrams overview - common types of package diagrams - package  diagrams and model diagram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10" y="391160"/>
            <a:ext cx="4276339" cy="438404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a:stretch>
            <a:fillRect/>
          </a:stretch>
        </p:blipFill>
        <p:spPr>
          <a:xfrm>
            <a:off x="0" y="0"/>
            <a:ext cx="402924" cy="406008"/>
          </a:xfrm>
          <a:prstGeom prst="rect">
            <a:avLst/>
          </a:prstGeom>
        </p:spPr>
      </p:pic>
    </p:spTree>
    <p:extLst>
      <p:ext uri="{BB962C8B-B14F-4D97-AF65-F5344CB8AC3E}">
        <p14:creationId xmlns:p14="http://schemas.microsoft.com/office/powerpoint/2010/main" val="25815882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2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 dirty="0" smtClean="0"/>
              <a:t>Content: Part 1 – Overview</a:t>
            </a:r>
            <a:endParaRPr dirty="0"/>
          </a:p>
        </p:txBody>
      </p:sp>
      <p:sp>
        <p:nvSpPr>
          <p:cNvPr id="288" name="Google Shape;288;p2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graphicFrame>
        <p:nvGraphicFramePr>
          <p:cNvPr id="3" name="Diagram 2"/>
          <p:cNvGraphicFramePr/>
          <p:nvPr>
            <p:extLst>
              <p:ext uri="{D42A27DB-BD31-4B8C-83A1-F6EECF244321}">
                <p14:modId xmlns:p14="http://schemas.microsoft.com/office/powerpoint/2010/main" val="649762951"/>
              </p:ext>
            </p:extLst>
          </p:nvPr>
        </p:nvGraphicFramePr>
        <p:xfrm>
          <a:off x="387310" y="1450972"/>
          <a:ext cx="7868989" cy="3305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290" name="Google Shape;290;p26"/>
          <p:cNvGrpSpPr/>
          <p:nvPr/>
        </p:nvGrpSpPr>
        <p:grpSpPr>
          <a:xfrm>
            <a:off x="293683" y="574116"/>
            <a:ext cx="309041" cy="403123"/>
            <a:chOff x="590250" y="244200"/>
            <a:chExt cx="407975" cy="532175"/>
          </a:xfrm>
        </p:grpSpPr>
        <p:sp>
          <p:nvSpPr>
            <p:cNvPr id="291" name="Google Shape;291;p26"/>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6"/>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6"/>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6"/>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6"/>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6"/>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6"/>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6"/>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6"/>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6"/>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6"/>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6"/>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6"/>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6"/>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1" name="Picture 20"/>
          <p:cNvPicPr>
            <a:picLocks noChangeAspect="1"/>
          </p:cNvPicPr>
          <p:nvPr/>
        </p:nvPicPr>
        <p:blipFill>
          <a:blip r:embed="rId8"/>
          <a:stretch>
            <a:fillRect/>
          </a:stretch>
        </p:blipFill>
        <p:spPr>
          <a:xfrm>
            <a:off x="0" y="0"/>
            <a:ext cx="402924" cy="406008"/>
          </a:xfrm>
          <a:prstGeom prst="rect">
            <a:avLst/>
          </a:prstGeom>
        </p:spPr>
      </p:pic>
    </p:spTree>
    <p:extLst>
      <p:ext uri="{BB962C8B-B14F-4D97-AF65-F5344CB8AC3E}">
        <p14:creationId xmlns:p14="http://schemas.microsoft.com/office/powerpoint/2010/main" val="178328959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Part 2 – </a:t>
            </a:r>
            <a:r>
              <a:rPr lang="en-US" b="0" dirty="0" smtClean="0">
                <a:latin typeface="Roboto Condensed" panose="020B0604020202020204" charset="0"/>
                <a:ea typeface="Roboto Condensed" panose="020B0604020202020204" charset="0"/>
              </a:rPr>
              <a:t>Software </a:t>
            </a:r>
            <a:r>
              <a:rPr lang="en-US" b="0" dirty="0">
                <a:latin typeface="Roboto Condensed" panose="020B0604020202020204" charset="0"/>
                <a:ea typeface="Roboto Condensed" panose="020B0604020202020204" charset="0"/>
              </a:rPr>
              <a:t>Modeling</a:t>
            </a:r>
            <a:endParaRPr lang="en-US" dirty="0"/>
          </a:p>
        </p:txBody>
      </p:sp>
      <p:sp>
        <p:nvSpPr>
          <p:cNvPr id="3" name="Text Placeholder 2"/>
          <p:cNvSpPr>
            <a:spLocks noGrp="1"/>
          </p:cNvSpPr>
          <p:nvPr>
            <p:ph type="body" idx="1"/>
          </p:nvPr>
        </p:nvSpPr>
        <p:spPr>
          <a:xfrm>
            <a:off x="435751" y="1131522"/>
            <a:ext cx="8266951" cy="2724300"/>
          </a:xfrm>
        </p:spPr>
        <p:txBody>
          <a:bodyPr/>
          <a:lstStyle/>
          <a:p>
            <a:pPr algn="just"/>
            <a:r>
              <a:rPr lang="en-US" dirty="0">
                <a:solidFill>
                  <a:srgbClr val="C00000"/>
                </a:solidFill>
              </a:rPr>
              <a:t>Software Modeling and Design </a:t>
            </a:r>
            <a:r>
              <a:rPr lang="en-US" b="1" dirty="0">
                <a:solidFill>
                  <a:srgbClr val="0070C0"/>
                </a:solidFill>
              </a:rPr>
              <a:t>is the process of creating visual representations </a:t>
            </a:r>
            <a:r>
              <a:rPr lang="en-US" dirty="0"/>
              <a:t>of a </a:t>
            </a:r>
            <a:r>
              <a:rPr lang="en-US" u="sng" dirty="0"/>
              <a:t>software system </a:t>
            </a:r>
            <a:r>
              <a:rPr lang="en-US" dirty="0"/>
              <a:t>to </a:t>
            </a:r>
            <a:r>
              <a:rPr lang="en-US" b="1" i="1" dirty="0">
                <a:solidFill>
                  <a:schemeClr val="accent6"/>
                </a:solidFill>
              </a:rPr>
              <a:t>understand and communicate its design, structure, and behavior</a:t>
            </a:r>
            <a:r>
              <a:rPr lang="en-US" dirty="0"/>
              <a:t>. </a:t>
            </a:r>
          </a:p>
          <a:p>
            <a:pPr algn="just"/>
            <a:r>
              <a:rPr lang="en-US" dirty="0"/>
              <a:t>The main goal of software modeling and design is to simplify complex software systems and make them easier to develop, maintain, and modify</a:t>
            </a:r>
            <a:r>
              <a:rPr lang="en-US" dirty="0" smtClean="0"/>
              <a:t>.</a:t>
            </a:r>
          </a:p>
          <a:p>
            <a:pPr algn="just"/>
            <a:r>
              <a:rPr lang="en-US" dirty="0" smtClean="0"/>
              <a:t>Software modeling </a:t>
            </a:r>
            <a:r>
              <a:rPr lang="en-US" dirty="0"/>
              <a:t>can be considered from different perspectives, which </a:t>
            </a:r>
            <a:r>
              <a:rPr lang="en-US" dirty="0" smtClean="0"/>
              <a:t>are referred </a:t>
            </a:r>
            <a:r>
              <a:rPr lang="en-US" dirty="0"/>
              <a:t>to as different views. </a:t>
            </a:r>
            <a:endParaRPr lang="en-US" dirty="0" smtClean="0"/>
          </a:p>
          <a:p>
            <a:pPr algn="just"/>
            <a:endParaRPr lang="en-US" dirty="0"/>
          </a:p>
          <a:p>
            <a:endParaRPr lang="en-US" dirty="0"/>
          </a:p>
        </p:txBody>
      </p:sp>
      <p:graphicFrame>
        <p:nvGraphicFramePr>
          <p:cNvPr id="8" name="Diagram 7"/>
          <p:cNvGraphicFramePr/>
          <p:nvPr>
            <p:extLst>
              <p:ext uri="{D42A27DB-BD31-4B8C-83A1-F6EECF244321}">
                <p14:modId xmlns:p14="http://schemas.microsoft.com/office/powerpoint/2010/main" val="233913130"/>
              </p:ext>
            </p:extLst>
          </p:nvPr>
        </p:nvGraphicFramePr>
        <p:xfrm>
          <a:off x="338887" y="3768360"/>
          <a:ext cx="8534268" cy="12719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9" name="Google Shape;290;p26"/>
          <p:cNvGrpSpPr/>
          <p:nvPr/>
        </p:nvGrpSpPr>
        <p:grpSpPr>
          <a:xfrm>
            <a:off x="293683" y="574116"/>
            <a:ext cx="309041" cy="403123"/>
            <a:chOff x="590250" y="244200"/>
            <a:chExt cx="407975" cy="532175"/>
          </a:xfrm>
        </p:grpSpPr>
        <p:sp>
          <p:nvSpPr>
            <p:cNvPr id="10" name="Google Shape;291;p26"/>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92;p26"/>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93;p26"/>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94;p26"/>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95;p26"/>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96;p26"/>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97;p26"/>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98;p26"/>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99;p26"/>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00;p26"/>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01;p26"/>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02;p26"/>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03;p26"/>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04;p26"/>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4" name="Picture 23"/>
          <p:cNvPicPr>
            <a:picLocks noChangeAspect="1"/>
          </p:cNvPicPr>
          <p:nvPr/>
        </p:nvPicPr>
        <p:blipFill>
          <a:blip r:embed="rId7"/>
          <a:stretch>
            <a:fillRect/>
          </a:stretch>
        </p:blipFill>
        <p:spPr>
          <a:xfrm>
            <a:off x="0" y="0"/>
            <a:ext cx="402924" cy="406008"/>
          </a:xfrm>
          <a:prstGeom prst="rect">
            <a:avLst/>
          </a:prstGeom>
        </p:spPr>
      </p:pic>
    </p:spTree>
    <p:extLst>
      <p:ext uri="{BB962C8B-B14F-4D97-AF65-F5344CB8AC3E}">
        <p14:creationId xmlns:p14="http://schemas.microsoft.com/office/powerpoint/2010/main" val="235213764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Dynamic </a:t>
            </a:r>
            <a:r>
              <a:rPr lang="en-US" b="0" dirty="0" smtClean="0"/>
              <a:t>Interaction </a:t>
            </a:r>
            <a:r>
              <a:rPr lang="en-US" b="0" dirty="0"/>
              <a:t>model</a:t>
            </a:r>
            <a:endParaRPr lang="en-US" dirty="0"/>
          </a:p>
        </p:txBody>
      </p:sp>
      <p:sp>
        <p:nvSpPr>
          <p:cNvPr id="3" name="Text Placeholder 2"/>
          <p:cNvSpPr>
            <a:spLocks noGrp="1"/>
          </p:cNvSpPr>
          <p:nvPr>
            <p:ph type="body" idx="1"/>
          </p:nvPr>
        </p:nvSpPr>
        <p:spPr>
          <a:xfrm>
            <a:off x="377688" y="1314364"/>
            <a:ext cx="8293209" cy="2486359"/>
          </a:xfrm>
        </p:spPr>
        <p:txBody>
          <a:bodyPr/>
          <a:lstStyle/>
          <a:p>
            <a:pPr algn="just"/>
            <a:r>
              <a:rPr lang="en-US" sz="2400" b="1" dirty="0"/>
              <a:t>Dynamic Interaction Model </a:t>
            </a:r>
            <a:r>
              <a:rPr lang="en-US" sz="2400" dirty="0"/>
              <a:t>is a modeling technique used to </a:t>
            </a:r>
            <a:r>
              <a:rPr lang="en-US" sz="2400" b="1" dirty="0">
                <a:solidFill>
                  <a:srgbClr val="C00000"/>
                </a:solidFill>
              </a:rPr>
              <a:t>represent the dynamic behavior of a system over time</a:t>
            </a:r>
            <a:r>
              <a:rPr lang="en-US" sz="2400" dirty="0"/>
              <a:t>. It is typically used to model complex software systems and is a </a:t>
            </a:r>
            <a:r>
              <a:rPr lang="en-US" sz="2400" b="1" dirty="0">
                <a:solidFill>
                  <a:srgbClr val="0070C0"/>
                </a:solidFill>
              </a:rPr>
              <a:t>graphical representation of the interactions between objects </a:t>
            </a:r>
            <a:r>
              <a:rPr lang="en-US" sz="2400" dirty="0"/>
              <a:t>in a system</a:t>
            </a:r>
            <a:r>
              <a:rPr lang="en-US" sz="2400" dirty="0" smtClean="0"/>
              <a:t>.</a:t>
            </a:r>
          </a:p>
          <a:p>
            <a:pPr algn="just"/>
            <a:r>
              <a:rPr lang="en-US" sz="2400" dirty="0"/>
              <a:t>The UML Dynamic Interaction Model includes several types of diagrams, including </a:t>
            </a:r>
            <a:r>
              <a:rPr lang="en-US" sz="2400" b="1" dirty="0"/>
              <a:t>sequence diagrams, communication diagrams, timing diagrams, and interaction overview diagrams</a:t>
            </a:r>
            <a:r>
              <a:rPr lang="en-US" sz="2400" dirty="0"/>
              <a:t>. </a:t>
            </a:r>
            <a:endParaRPr lang="en-US" dirty="0" smtClean="0"/>
          </a:p>
        </p:txBody>
      </p:sp>
      <p:pic>
        <p:nvPicPr>
          <p:cNvPr id="5" name="Picture 4"/>
          <p:cNvPicPr>
            <a:picLocks noChangeAspect="1"/>
          </p:cNvPicPr>
          <p:nvPr/>
        </p:nvPicPr>
        <p:blipFill>
          <a:blip r:embed="rId3"/>
          <a:stretch>
            <a:fillRect/>
          </a:stretch>
        </p:blipFill>
        <p:spPr>
          <a:xfrm>
            <a:off x="0" y="0"/>
            <a:ext cx="402924" cy="406008"/>
          </a:xfrm>
          <a:prstGeom prst="rect">
            <a:avLst/>
          </a:prstGeom>
        </p:spPr>
      </p:pic>
      <p:grpSp>
        <p:nvGrpSpPr>
          <p:cNvPr id="6" name="Google Shape;290;p26"/>
          <p:cNvGrpSpPr/>
          <p:nvPr/>
        </p:nvGrpSpPr>
        <p:grpSpPr>
          <a:xfrm>
            <a:off x="293683" y="574116"/>
            <a:ext cx="309041" cy="403123"/>
            <a:chOff x="590250" y="244200"/>
            <a:chExt cx="407975" cy="532175"/>
          </a:xfrm>
        </p:grpSpPr>
        <p:sp>
          <p:nvSpPr>
            <p:cNvPr id="7" name="Google Shape;291;p26"/>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92;p26"/>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93;p26"/>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94;p26"/>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95;p26"/>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96;p26"/>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97;p26"/>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98;p26"/>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99;p26"/>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00;p26"/>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01;p26"/>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02;p26"/>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03;p26"/>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04;p26"/>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0608384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Dynamic Interaction model</a:t>
            </a:r>
            <a:endParaRPr lang="en-US" dirty="0"/>
          </a:p>
        </p:txBody>
      </p:sp>
      <p:sp>
        <p:nvSpPr>
          <p:cNvPr id="3" name="Text Placeholder 2"/>
          <p:cNvSpPr>
            <a:spLocks noGrp="1"/>
          </p:cNvSpPr>
          <p:nvPr>
            <p:ph type="body" idx="1"/>
          </p:nvPr>
        </p:nvSpPr>
        <p:spPr>
          <a:xfrm>
            <a:off x="854031" y="1398841"/>
            <a:ext cx="7474960" cy="2724300"/>
          </a:xfrm>
        </p:spPr>
        <p:txBody>
          <a:bodyPr/>
          <a:lstStyle/>
          <a:p>
            <a:pPr algn="just"/>
            <a:r>
              <a:rPr lang="en-US" sz="1800" dirty="0"/>
              <a:t>UML dynamic interaction diagrams include the following types:</a:t>
            </a:r>
          </a:p>
          <a:p>
            <a:pPr marL="1016000" lvl="1" indent="-457200" algn="just">
              <a:buFont typeface="+mj-lt"/>
              <a:buAutoNum type="arabicPeriod"/>
            </a:pPr>
            <a:r>
              <a:rPr lang="en-US" sz="1800" b="1" dirty="0"/>
              <a:t>Sequence Diagrams</a:t>
            </a:r>
            <a:r>
              <a:rPr lang="en-US" sz="1800" dirty="0"/>
              <a:t>: Sequence diagrams show the interactions between objects in a system over time, </a:t>
            </a:r>
            <a:r>
              <a:rPr lang="en-US" sz="1800" u="sng" dirty="0"/>
              <a:t>with a focus on the sequence of messages exchanged between the objects</a:t>
            </a:r>
            <a:r>
              <a:rPr lang="en-US" sz="1800" dirty="0"/>
              <a:t>. They are used to model the behavior of an individual use case or scenario.</a:t>
            </a:r>
          </a:p>
          <a:p>
            <a:pPr marL="1016000" lvl="1" indent="-457200" algn="just">
              <a:buFont typeface="+mj-lt"/>
              <a:buAutoNum type="arabicPeriod"/>
            </a:pPr>
            <a:r>
              <a:rPr lang="en-US" sz="1800" b="1" dirty="0"/>
              <a:t>Communication Diagrams</a:t>
            </a:r>
            <a:r>
              <a:rPr lang="en-US" sz="1800" dirty="0"/>
              <a:t>: Communication diagrams, also </a:t>
            </a:r>
            <a:r>
              <a:rPr lang="en-US" sz="1800" dirty="0">
                <a:solidFill>
                  <a:srgbClr val="0070C0"/>
                </a:solidFill>
              </a:rPr>
              <a:t>known as collaboration diagrams</a:t>
            </a:r>
            <a:r>
              <a:rPr lang="en-US" sz="1800" dirty="0"/>
              <a:t>, </a:t>
            </a:r>
            <a:r>
              <a:rPr lang="en-US" sz="1800" u="sng" dirty="0"/>
              <a:t>show the interactions between objects in a system from a structural perspective</a:t>
            </a:r>
            <a:r>
              <a:rPr lang="en-US" sz="1800" dirty="0"/>
              <a:t>. </a:t>
            </a:r>
            <a:r>
              <a:rPr lang="en-US" sz="1800" i="1" u="sng" dirty="0"/>
              <a:t>They emphasize the relationships between objects and the messages exchanged between them</a:t>
            </a:r>
            <a:r>
              <a:rPr lang="en-US" sz="1800" dirty="0"/>
              <a:t>, rather than the sequence of the messages.</a:t>
            </a:r>
          </a:p>
          <a:p>
            <a:endParaRPr lang="en-US" dirty="0"/>
          </a:p>
        </p:txBody>
      </p:sp>
      <p:pic>
        <p:nvPicPr>
          <p:cNvPr id="5" name="Picture 4"/>
          <p:cNvPicPr>
            <a:picLocks noChangeAspect="1"/>
          </p:cNvPicPr>
          <p:nvPr/>
        </p:nvPicPr>
        <p:blipFill>
          <a:blip r:embed="rId2"/>
          <a:stretch>
            <a:fillRect/>
          </a:stretch>
        </p:blipFill>
        <p:spPr>
          <a:xfrm>
            <a:off x="0" y="0"/>
            <a:ext cx="402924" cy="406008"/>
          </a:xfrm>
          <a:prstGeom prst="rect">
            <a:avLst/>
          </a:prstGeom>
        </p:spPr>
      </p:pic>
      <p:grpSp>
        <p:nvGrpSpPr>
          <p:cNvPr id="6" name="Google Shape;290;p26"/>
          <p:cNvGrpSpPr/>
          <p:nvPr/>
        </p:nvGrpSpPr>
        <p:grpSpPr>
          <a:xfrm>
            <a:off x="293683" y="574116"/>
            <a:ext cx="309041" cy="403123"/>
            <a:chOff x="590250" y="244200"/>
            <a:chExt cx="407975" cy="532175"/>
          </a:xfrm>
        </p:grpSpPr>
        <p:sp>
          <p:nvSpPr>
            <p:cNvPr id="7" name="Google Shape;291;p26"/>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92;p26"/>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93;p26"/>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94;p26"/>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95;p26"/>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96;p26"/>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97;p26"/>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98;p26"/>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99;p26"/>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00;p26"/>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01;p26"/>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02;p26"/>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03;p26"/>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04;p26"/>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07960274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Diagram Notations</a:t>
            </a:r>
            <a:endParaRPr lang="en-US" dirty="0"/>
          </a:p>
        </p:txBody>
      </p:sp>
      <p:sp>
        <p:nvSpPr>
          <p:cNvPr id="5" name="Text Placeholder 4"/>
          <p:cNvSpPr>
            <a:spLocks noGrp="1"/>
          </p:cNvSpPr>
          <p:nvPr>
            <p:ph type="body" idx="1"/>
          </p:nvPr>
        </p:nvSpPr>
        <p:spPr/>
        <p:txBody>
          <a:bodyPr/>
          <a:lstStyle/>
          <a:p>
            <a:endParaRPr lang="en-US"/>
          </a:p>
        </p:txBody>
      </p:sp>
      <p:pic>
        <p:nvPicPr>
          <p:cNvPr id="1028" name="Picture 4" descr="UML Sequence Diagram. Design Elements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1798" y="1331843"/>
            <a:ext cx="5043465" cy="340433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UML Sequence Diagram libra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991" y="1331843"/>
            <a:ext cx="3700807" cy="367027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4"/>
          <a:stretch>
            <a:fillRect/>
          </a:stretch>
        </p:blipFill>
        <p:spPr>
          <a:xfrm>
            <a:off x="0" y="0"/>
            <a:ext cx="402924" cy="406008"/>
          </a:xfrm>
          <a:prstGeom prst="rect">
            <a:avLst/>
          </a:prstGeom>
        </p:spPr>
      </p:pic>
      <p:grpSp>
        <p:nvGrpSpPr>
          <p:cNvPr id="10" name="Google Shape;290;p26"/>
          <p:cNvGrpSpPr/>
          <p:nvPr/>
        </p:nvGrpSpPr>
        <p:grpSpPr>
          <a:xfrm>
            <a:off x="293683" y="574116"/>
            <a:ext cx="309041" cy="403123"/>
            <a:chOff x="590250" y="244200"/>
            <a:chExt cx="407975" cy="532175"/>
          </a:xfrm>
        </p:grpSpPr>
        <p:sp>
          <p:nvSpPr>
            <p:cNvPr id="11" name="Google Shape;291;p26"/>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92;p26"/>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93;p26"/>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94;p26"/>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95;p26"/>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96;p26"/>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97;p26"/>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98;p26"/>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99;p26"/>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00;p26"/>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01;p26"/>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02;p26"/>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03;p26"/>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04;p26"/>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5" name="Picture 24"/>
          <p:cNvPicPr>
            <a:picLocks noChangeAspect="1"/>
          </p:cNvPicPr>
          <p:nvPr/>
        </p:nvPicPr>
        <p:blipFill>
          <a:blip r:embed="rId4"/>
          <a:stretch>
            <a:fillRect/>
          </a:stretch>
        </p:blipFill>
        <p:spPr>
          <a:xfrm>
            <a:off x="152400" y="152400"/>
            <a:ext cx="402924" cy="406008"/>
          </a:xfrm>
          <a:prstGeom prst="rect">
            <a:avLst/>
          </a:prstGeom>
        </p:spPr>
      </p:pic>
      <p:grpSp>
        <p:nvGrpSpPr>
          <p:cNvPr id="26" name="Google Shape;290;p26"/>
          <p:cNvGrpSpPr/>
          <p:nvPr/>
        </p:nvGrpSpPr>
        <p:grpSpPr>
          <a:xfrm>
            <a:off x="446083" y="726516"/>
            <a:ext cx="309041" cy="403123"/>
            <a:chOff x="590250" y="244200"/>
            <a:chExt cx="407975" cy="532175"/>
          </a:xfrm>
        </p:grpSpPr>
        <p:sp>
          <p:nvSpPr>
            <p:cNvPr id="27" name="Google Shape;291;p26"/>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92;p26"/>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3;p26"/>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94;p26"/>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95;p26"/>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96;p26"/>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97;p26"/>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98;p26"/>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99;p26"/>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00;p26"/>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01;p26"/>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02;p26"/>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03;p26"/>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04;p26"/>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8916260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1800971" y="1331315"/>
            <a:ext cx="4914468" cy="3669062"/>
          </a:xfrm>
          <a:prstGeom prst="rect">
            <a:avLst/>
          </a:prstGeom>
        </p:spPr>
      </p:pic>
      <p:sp>
        <p:nvSpPr>
          <p:cNvPr id="2" name="Title 1"/>
          <p:cNvSpPr>
            <a:spLocks noGrp="1"/>
          </p:cNvSpPr>
          <p:nvPr>
            <p:ph type="title"/>
          </p:nvPr>
        </p:nvSpPr>
        <p:spPr/>
        <p:txBody>
          <a:bodyPr/>
          <a:lstStyle/>
          <a:p>
            <a:r>
              <a:rPr lang="en-US" dirty="0"/>
              <a:t>Sequence Diagram</a:t>
            </a:r>
          </a:p>
        </p:txBody>
      </p:sp>
      <p:sp>
        <p:nvSpPr>
          <p:cNvPr id="4" name="Text Placeholder 3"/>
          <p:cNvSpPr>
            <a:spLocks noGrp="1"/>
          </p:cNvSpPr>
          <p:nvPr>
            <p:ph type="body" idx="2"/>
          </p:nvPr>
        </p:nvSpPr>
        <p:spPr>
          <a:xfrm>
            <a:off x="461176" y="977482"/>
            <a:ext cx="5084859" cy="934867"/>
          </a:xfrm>
        </p:spPr>
        <p:txBody>
          <a:bodyPr/>
          <a:lstStyle/>
          <a:p>
            <a:r>
              <a:rPr lang="en-US" sz="1200" b="1" dirty="0" smtClean="0">
                <a:solidFill>
                  <a:srgbClr val="0070C0"/>
                </a:solidFill>
              </a:rPr>
              <a:t>Read &gt;&gt; https</a:t>
            </a:r>
            <a:r>
              <a:rPr lang="en-US" sz="1200" b="1" dirty="0">
                <a:solidFill>
                  <a:srgbClr val="0070C0"/>
                </a:solidFill>
              </a:rPr>
              <a:t>://creately.com/guides/sequence-diagram-tutorial/</a:t>
            </a:r>
          </a:p>
        </p:txBody>
      </p:sp>
      <p:pic>
        <p:nvPicPr>
          <p:cNvPr id="8" name="Picture 7"/>
          <p:cNvPicPr>
            <a:picLocks noChangeAspect="1"/>
          </p:cNvPicPr>
          <p:nvPr/>
        </p:nvPicPr>
        <p:blipFill>
          <a:blip r:embed="rId3"/>
          <a:stretch>
            <a:fillRect/>
          </a:stretch>
        </p:blipFill>
        <p:spPr>
          <a:xfrm>
            <a:off x="0" y="0"/>
            <a:ext cx="402924" cy="406008"/>
          </a:xfrm>
          <a:prstGeom prst="rect">
            <a:avLst/>
          </a:prstGeom>
        </p:spPr>
      </p:pic>
      <p:grpSp>
        <p:nvGrpSpPr>
          <p:cNvPr id="9" name="Google Shape;290;p26"/>
          <p:cNvGrpSpPr/>
          <p:nvPr/>
        </p:nvGrpSpPr>
        <p:grpSpPr>
          <a:xfrm>
            <a:off x="293683" y="574116"/>
            <a:ext cx="309041" cy="403123"/>
            <a:chOff x="590250" y="244200"/>
            <a:chExt cx="407975" cy="532175"/>
          </a:xfrm>
        </p:grpSpPr>
        <p:sp>
          <p:nvSpPr>
            <p:cNvPr id="10" name="Google Shape;291;p26"/>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92;p26"/>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93;p26"/>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94;p26"/>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95;p26"/>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96;p26"/>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97;p26"/>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98;p26"/>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99;p26"/>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00;p26"/>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01;p26"/>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02;p26"/>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03;p26"/>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04;p26"/>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5559668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UML Activity </a:t>
            </a:r>
            <a:r>
              <a:rPr lang="en-US" b="0" dirty="0" smtClean="0"/>
              <a:t>Diagram</a:t>
            </a:r>
            <a:endParaRPr lang="en-US" dirty="0"/>
          </a:p>
        </p:txBody>
      </p:sp>
      <p:sp>
        <p:nvSpPr>
          <p:cNvPr id="3" name="Text Placeholder 2"/>
          <p:cNvSpPr>
            <a:spLocks noGrp="1"/>
          </p:cNvSpPr>
          <p:nvPr>
            <p:ph type="body" idx="1"/>
          </p:nvPr>
        </p:nvSpPr>
        <p:spPr>
          <a:xfrm>
            <a:off x="458674" y="1158774"/>
            <a:ext cx="8111286" cy="3794225"/>
          </a:xfrm>
        </p:spPr>
        <p:txBody>
          <a:bodyPr/>
          <a:lstStyle/>
          <a:p>
            <a:pPr algn="just"/>
            <a:r>
              <a:rPr lang="en-US" dirty="0"/>
              <a:t>Activity Diagram is a graphical </a:t>
            </a:r>
            <a:r>
              <a:rPr lang="en-US" b="1" dirty="0">
                <a:solidFill>
                  <a:srgbClr val="0070C0"/>
                </a:solidFill>
              </a:rPr>
              <a:t>representation of a system's workflow or business processes</a:t>
            </a:r>
            <a:r>
              <a:rPr lang="en-US" dirty="0"/>
              <a:t>. </a:t>
            </a:r>
            <a:endParaRPr lang="en-US" dirty="0" smtClean="0"/>
          </a:p>
          <a:p>
            <a:pPr algn="just"/>
            <a:r>
              <a:rPr lang="en-US" dirty="0" smtClean="0"/>
              <a:t>It </a:t>
            </a:r>
            <a:r>
              <a:rPr lang="en-US" dirty="0"/>
              <a:t>is a type of behavioral diagram that </a:t>
            </a:r>
            <a:r>
              <a:rPr lang="en-US" b="1" dirty="0"/>
              <a:t>shows the flow of activities or actions within a system</a:t>
            </a:r>
            <a:r>
              <a:rPr lang="en-US" dirty="0"/>
              <a:t>, including the inputs, outputs, and conditions that affect the sequence of those activities</a:t>
            </a:r>
            <a:r>
              <a:rPr lang="en-US" dirty="0" smtClean="0"/>
              <a:t>.</a:t>
            </a:r>
          </a:p>
          <a:p>
            <a:pPr algn="just"/>
            <a:r>
              <a:rPr lang="en-US" dirty="0"/>
              <a:t>Activity diagrams are particularly useful for modeling complex workflows, such as those found in software development, business processes, and engineering systems</a:t>
            </a:r>
            <a:r>
              <a:rPr lang="en-US" dirty="0" smtClean="0"/>
              <a:t>.</a:t>
            </a:r>
          </a:p>
          <a:p>
            <a:pPr algn="just"/>
            <a:r>
              <a:rPr lang="en-US" b="1" dirty="0" smtClean="0">
                <a:solidFill>
                  <a:srgbClr val="002060"/>
                </a:solidFill>
              </a:rPr>
              <a:t>They </a:t>
            </a:r>
            <a:r>
              <a:rPr lang="en-US" b="1" dirty="0">
                <a:solidFill>
                  <a:srgbClr val="002060"/>
                </a:solidFill>
              </a:rPr>
              <a:t>provide a visual representation of the steps involved in a process, as well as the relationships between those steps and the conditions that affect their execution.</a:t>
            </a:r>
          </a:p>
        </p:txBody>
      </p:sp>
      <p:pic>
        <p:nvPicPr>
          <p:cNvPr id="5" name="Picture 4"/>
          <p:cNvPicPr>
            <a:picLocks noChangeAspect="1"/>
          </p:cNvPicPr>
          <p:nvPr/>
        </p:nvPicPr>
        <p:blipFill>
          <a:blip r:embed="rId2"/>
          <a:stretch>
            <a:fillRect/>
          </a:stretch>
        </p:blipFill>
        <p:spPr>
          <a:xfrm>
            <a:off x="0" y="0"/>
            <a:ext cx="402924" cy="406008"/>
          </a:xfrm>
          <a:prstGeom prst="rect">
            <a:avLst/>
          </a:prstGeom>
        </p:spPr>
      </p:pic>
      <p:grpSp>
        <p:nvGrpSpPr>
          <p:cNvPr id="6" name="Google Shape;290;p26"/>
          <p:cNvGrpSpPr/>
          <p:nvPr/>
        </p:nvGrpSpPr>
        <p:grpSpPr>
          <a:xfrm>
            <a:off x="293683" y="574116"/>
            <a:ext cx="309041" cy="403123"/>
            <a:chOff x="590250" y="244200"/>
            <a:chExt cx="407975" cy="532175"/>
          </a:xfrm>
        </p:grpSpPr>
        <p:sp>
          <p:nvSpPr>
            <p:cNvPr id="7" name="Google Shape;291;p26"/>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92;p26"/>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93;p26"/>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94;p26"/>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95;p26"/>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96;p26"/>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97;p26"/>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98;p26"/>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99;p26"/>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00;p26"/>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01;p26"/>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02;p26"/>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03;p26"/>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04;p26"/>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21037871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Components/Notation </a:t>
            </a:r>
            <a:r>
              <a:rPr lang="en-US" b="0" dirty="0"/>
              <a:t>of an Activity </a:t>
            </a:r>
            <a:r>
              <a:rPr lang="en-US" b="0" dirty="0" smtClean="0"/>
              <a:t>Diagram</a:t>
            </a:r>
            <a:endParaRPr lang="en-US" dirty="0"/>
          </a:p>
        </p:txBody>
      </p:sp>
      <p:sp>
        <p:nvSpPr>
          <p:cNvPr id="3" name="Text Placeholder 2"/>
          <p:cNvSpPr>
            <a:spLocks noGrp="1"/>
          </p:cNvSpPr>
          <p:nvPr>
            <p:ph type="body" idx="1"/>
          </p:nvPr>
        </p:nvSpPr>
        <p:spPr>
          <a:xfrm>
            <a:off x="2420248" y="1184175"/>
            <a:ext cx="4715246" cy="727692"/>
          </a:xfrm>
        </p:spPr>
        <p:txBody>
          <a:bodyPr/>
          <a:lstStyle/>
          <a:p>
            <a:pPr marL="101600" indent="0">
              <a:buNone/>
            </a:pPr>
            <a:r>
              <a:rPr lang="en-US" dirty="0"/>
              <a:t>Following are the component of an activity diagram</a:t>
            </a:r>
          </a:p>
        </p:txBody>
      </p:sp>
      <p:sp>
        <p:nvSpPr>
          <p:cNvPr id="4" name="Text Placeholder 3"/>
          <p:cNvSpPr>
            <a:spLocks noGrp="1"/>
          </p:cNvSpPr>
          <p:nvPr>
            <p:ph type="body" idx="2"/>
          </p:nvPr>
        </p:nvSpPr>
        <p:spPr>
          <a:xfrm>
            <a:off x="2504440" y="1924975"/>
            <a:ext cx="4684604" cy="2748448"/>
          </a:xfrm>
        </p:spPr>
        <p:txBody>
          <a:bodyPr/>
          <a:lstStyle/>
          <a:p>
            <a:r>
              <a:rPr lang="en-US" b="1" dirty="0" smtClean="0"/>
              <a:t>Activities</a:t>
            </a:r>
          </a:p>
          <a:p>
            <a:pPr algn="just"/>
            <a:r>
              <a:rPr lang="en-US" b="1" dirty="0"/>
              <a:t>Activity partition /</a:t>
            </a:r>
            <a:r>
              <a:rPr lang="en-US" b="1" dirty="0" err="1" smtClean="0"/>
              <a:t>swimlane:</a:t>
            </a:r>
            <a:r>
              <a:rPr lang="en-US" dirty="0" err="1"/>
              <a:t>The</a:t>
            </a:r>
            <a:r>
              <a:rPr lang="en-US" dirty="0"/>
              <a:t> </a:t>
            </a:r>
            <a:r>
              <a:rPr lang="en-US" dirty="0" err="1"/>
              <a:t>swimlane</a:t>
            </a:r>
            <a:r>
              <a:rPr lang="en-US" dirty="0"/>
              <a:t> is used to cluster all the related activities in one column or one row. It can be either vertical or </a:t>
            </a:r>
            <a:r>
              <a:rPr lang="en-US" dirty="0" smtClean="0"/>
              <a:t>horizontal</a:t>
            </a:r>
          </a:p>
          <a:p>
            <a:r>
              <a:rPr lang="en-US" b="1" dirty="0" smtClean="0"/>
              <a:t>Forks: </a:t>
            </a:r>
            <a:r>
              <a:rPr lang="en-US" dirty="0"/>
              <a:t>Forks and join nodes generate the concurrent flow inside the </a:t>
            </a:r>
            <a:r>
              <a:rPr lang="en-US" dirty="0" smtClean="0"/>
              <a:t>activity.</a:t>
            </a:r>
            <a:endParaRPr lang="en-US" b="1" dirty="0" smtClean="0"/>
          </a:p>
          <a:p>
            <a:r>
              <a:rPr lang="en-US" b="1" dirty="0"/>
              <a:t>Join </a:t>
            </a:r>
            <a:r>
              <a:rPr lang="en-US" b="1" dirty="0" smtClean="0"/>
              <a:t>Nodes</a:t>
            </a:r>
          </a:p>
          <a:p>
            <a:endParaRPr lang="en-US" dirty="0"/>
          </a:p>
        </p:txBody>
      </p:sp>
      <p:pic>
        <p:nvPicPr>
          <p:cNvPr id="6146" name="Picture 2" descr="UML Activity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90434" y="392575"/>
            <a:ext cx="1543050" cy="781051"/>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UML Activity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0909" y="1226821"/>
            <a:ext cx="735331" cy="1282700"/>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UML Activity Diagra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61656" y="1226821"/>
            <a:ext cx="864434" cy="1189038"/>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UML Activity Diagra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65817" y="2735740"/>
            <a:ext cx="1064099" cy="1064100"/>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descr="UML Activity Diagra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947" y="1158775"/>
            <a:ext cx="2400300" cy="382905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p:nvPicPr>
        <p:blipFill>
          <a:blip r:embed="rId7"/>
          <a:stretch>
            <a:fillRect/>
          </a:stretch>
        </p:blipFill>
        <p:spPr>
          <a:xfrm>
            <a:off x="0" y="0"/>
            <a:ext cx="402924" cy="406008"/>
          </a:xfrm>
          <a:prstGeom prst="rect">
            <a:avLst/>
          </a:prstGeom>
        </p:spPr>
      </p:pic>
      <p:grpSp>
        <p:nvGrpSpPr>
          <p:cNvPr id="12" name="Google Shape;290;p26"/>
          <p:cNvGrpSpPr/>
          <p:nvPr/>
        </p:nvGrpSpPr>
        <p:grpSpPr>
          <a:xfrm>
            <a:off x="293683" y="574116"/>
            <a:ext cx="309041" cy="403123"/>
            <a:chOff x="590250" y="244200"/>
            <a:chExt cx="407975" cy="532175"/>
          </a:xfrm>
        </p:grpSpPr>
        <p:sp>
          <p:nvSpPr>
            <p:cNvPr id="13" name="Google Shape;291;p26"/>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92;p26"/>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93;p26"/>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94;p26"/>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95;p26"/>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96;p26"/>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97;p26"/>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98;p26"/>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99;p26"/>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00;p26"/>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01;p26"/>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02;p26"/>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03;p26"/>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04;p26"/>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95368698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Example of an Activity </a:t>
            </a:r>
            <a:r>
              <a:rPr lang="en-US" b="0" dirty="0" smtClean="0"/>
              <a:t>Diagram: </a:t>
            </a:r>
            <a:r>
              <a:rPr lang="en-US" b="0" dirty="0"/>
              <a:t>O</a:t>
            </a:r>
            <a:r>
              <a:rPr lang="en-US" b="0" dirty="0" smtClean="0"/>
              <a:t>rder </a:t>
            </a:r>
            <a:r>
              <a:rPr lang="en-US" b="0" dirty="0"/>
              <a:t>processing</a:t>
            </a:r>
            <a:endParaRPr lang="en-US" dirty="0"/>
          </a:p>
        </p:txBody>
      </p:sp>
      <p:sp>
        <p:nvSpPr>
          <p:cNvPr id="3" name="Text Placeholder 2"/>
          <p:cNvSpPr>
            <a:spLocks noGrp="1"/>
          </p:cNvSpPr>
          <p:nvPr>
            <p:ph type="body" idx="1"/>
          </p:nvPr>
        </p:nvSpPr>
        <p:spPr/>
        <p:txBody>
          <a:bodyPr/>
          <a:lstStyle/>
          <a:p>
            <a:endParaRPr lang="en-US"/>
          </a:p>
        </p:txBody>
      </p:sp>
      <p:sp>
        <p:nvSpPr>
          <p:cNvPr id="4" name="Text Placeholder 3"/>
          <p:cNvSpPr>
            <a:spLocks noGrp="1"/>
          </p:cNvSpPr>
          <p:nvPr>
            <p:ph type="body" idx="2"/>
          </p:nvPr>
        </p:nvSpPr>
        <p:spPr/>
        <p:txBody>
          <a:bodyPr/>
          <a:lstStyle/>
          <a:p>
            <a:endParaRPr lang="en-US"/>
          </a:p>
        </p:txBody>
      </p:sp>
      <p:pic>
        <p:nvPicPr>
          <p:cNvPr id="7170" name="Picture 2" descr="UML Activity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200" y="1087847"/>
            <a:ext cx="8270240" cy="368025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stretch>
            <a:fillRect/>
          </a:stretch>
        </p:blipFill>
        <p:spPr>
          <a:xfrm>
            <a:off x="0" y="0"/>
            <a:ext cx="402924" cy="406008"/>
          </a:xfrm>
          <a:prstGeom prst="rect">
            <a:avLst/>
          </a:prstGeom>
        </p:spPr>
      </p:pic>
      <p:grpSp>
        <p:nvGrpSpPr>
          <p:cNvPr id="7" name="Google Shape;290;p26"/>
          <p:cNvGrpSpPr/>
          <p:nvPr/>
        </p:nvGrpSpPr>
        <p:grpSpPr>
          <a:xfrm>
            <a:off x="293683" y="574116"/>
            <a:ext cx="309041" cy="403123"/>
            <a:chOff x="590250" y="244200"/>
            <a:chExt cx="407975" cy="532175"/>
          </a:xfrm>
        </p:grpSpPr>
        <p:sp>
          <p:nvSpPr>
            <p:cNvPr id="8" name="Google Shape;291;p26"/>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92;p26"/>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93;p26"/>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94;p26"/>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95;p26"/>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96;p26"/>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97;p26"/>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98;p26"/>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99;p26"/>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00;p26"/>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01;p26"/>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02;p26"/>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03;p26"/>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04;p26"/>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3178212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When to use an Activity Diagram</a:t>
            </a:r>
            <a:r>
              <a:rPr lang="en-US" b="0" dirty="0" smtClean="0"/>
              <a:t>?</a:t>
            </a:r>
            <a:endParaRPr lang="en-US" dirty="0"/>
          </a:p>
        </p:txBody>
      </p:sp>
      <p:sp>
        <p:nvSpPr>
          <p:cNvPr id="3" name="Text Placeholder 2"/>
          <p:cNvSpPr>
            <a:spLocks noGrp="1"/>
          </p:cNvSpPr>
          <p:nvPr>
            <p:ph type="body" idx="1"/>
          </p:nvPr>
        </p:nvSpPr>
        <p:spPr>
          <a:xfrm>
            <a:off x="509474" y="1233188"/>
            <a:ext cx="8162086" cy="3704572"/>
          </a:xfrm>
        </p:spPr>
        <p:txBody>
          <a:bodyPr/>
          <a:lstStyle/>
          <a:p>
            <a:pPr algn="just"/>
            <a:r>
              <a:rPr lang="en-US" dirty="0"/>
              <a:t>To graphically model the workflow in an easier and understandable way.</a:t>
            </a:r>
          </a:p>
          <a:p>
            <a:pPr algn="just"/>
            <a:r>
              <a:rPr lang="en-US" dirty="0"/>
              <a:t>To model the execution flow among several activities.</a:t>
            </a:r>
          </a:p>
          <a:p>
            <a:pPr algn="just"/>
            <a:r>
              <a:rPr lang="en-US" dirty="0"/>
              <a:t>To model comprehensive information of a function or an algorithm employed within the system.</a:t>
            </a:r>
          </a:p>
          <a:p>
            <a:pPr algn="just"/>
            <a:r>
              <a:rPr lang="en-US" dirty="0"/>
              <a:t>To model the business process and its workflow.</a:t>
            </a:r>
          </a:p>
          <a:p>
            <a:pPr algn="just"/>
            <a:r>
              <a:rPr lang="en-US" dirty="0"/>
              <a:t>To envision the dynamic aspect of a system.</a:t>
            </a:r>
          </a:p>
          <a:p>
            <a:pPr algn="just"/>
            <a:r>
              <a:rPr lang="en-US" dirty="0"/>
              <a:t>To generate the top-level flowcharts for representing the workflow of an application.</a:t>
            </a:r>
          </a:p>
          <a:p>
            <a:pPr algn="just"/>
            <a:r>
              <a:rPr lang="en-US" dirty="0"/>
              <a:t>To represent a high-level view of a distributed or an object-oriented system.</a:t>
            </a:r>
          </a:p>
          <a:p>
            <a:pPr algn="just"/>
            <a:endParaRPr lang="en-US" dirty="0"/>
          </a:p>
        </p:txBody>
      </p:sp>
      <p:pic>
        <p:nvPicPr>
          <p:cNvPr id="5" name="Picture 4"/>
          <p:cNvPicPr>
            <a:picLocks noChangeAspect="1"/>
          </p:cNvPicPr>
          <p:nvPr/>
        </p:nvPicPr>
        <p:blipFill>
          <a:blip r:embed="rId2"/>
          <a:stretch>
            <a:fillRect/>
          </a:stretch>
        </p:blipFill>
        <p:spPr>
          <a:xfrm>
            <a:off x="0" y="0"/>
            <a:ext cx="402924" cy="406008"/>
          </a:xfrm>
          <a:prstGeom prst="rect">
            <a:avLst/>
          </a:prstGeom>
        </p:spPr>
      </p:pic>
      <p:grpSp>
        <p:nvGrpSpPr>
          <p:cNvPr id="6" name="Google Shape;290;p26"/>
          <p:cNvGrpSpPr/>
          <p:nvPr/>
        </p:nvGrpSpPr>
        <p:grpSpPr>
          <a:xfrm>
            <a:off x="293683" y="574116"/>
            <a:ext cx="309041" cy="403123"/>
            <a:chOff x="590250" y="244200"/>
            <a:chExt cx="407975" cy="532175"/>
          </a:xfrm>
        </p:grpSpPr>
        <p:sp>
          <p:nvSpPr>
            <p:cNvPr id="7" name="Google Shape;291;p26"/>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92;p26"/>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93;p26"/>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94;p26"/>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95;p26"/>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96;p26"/>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97;p26"/>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98;p26"/>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99;p26"/>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00;p26"/>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01;p26"/>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02;p26"/>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03;p26"/>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04;p26"/>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07699839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Finite state machines and state </a:t>
            </a:r>
            <a:r>
              <a:rPr lang="en-US" dirty="0" smtClean="0"/>
              <a:t>charts</a:t>
            </a:r>
            <a:endParaRPr lang="en-US" dirty="0"/>
          </a:p>
        </p:txBody>
      </p:sp>
      <p:sp>
        <p:nvSpPr>
          <p:cNvPr id="3" name="Text Placeholder 2"/>
          <p:cNvSpPr>
            <a:spLocks noGrp="1"/>
          </p:cNvSpPr>
          <p:nvPr>
            <p:ph type="body" idx="1"/>
          </p:nvPr>
        </p:nvSpPr>
        <p:spPr>
          <a:xfrm>
            <a:off x="814274" y="1537988"/>
            <a:ext cx="7561630" cy="2724300"/>
          </a:xfrm>
        </p:spPr>
        <p:txBody>
          <a:bodyPr/>
          <a:lstStyle/>
          <a:p>
            <a:pPr algn="just"/>
            <a:r>
              <a:rPr lang="en-US" dirty="0"/>
              <a:t>The </a:t>
            </a:r>
            <a:r>
              <a:rPr lang="en-US" b="1" dirty="0" smtClean="0"/>
              <a:t>finite state </a:t>
            </a:r>
            <a:r>
              <a:rPr lang="en-US" b="1" dirty="0"/>
              <a:t>machine diagram </a:t>
            </a:r>
            <a:r>
              <a:rPr lang="en-US" dirty="0"/>
              <a:t>is also called the </a:t>
            </a:r>
            <a:r>
              <a:rPr lang="en-US" b="1" dirty="0" smtClean="0"/>
              <a:t>State chart </a:t>
            </a:r>
            <a:r>
              <a:rPr lang="en-US" dirty="0"/>
              <a:t>or </a:t>
            </a:r>
            <a:r>
              <a:rPr lang="en-US" b="1" dirty="0"/>
              <a:t>State Transition diagram</a:t>
            </a:r>
            <a:r>
              <a:rPr lang="en-US" dirty="0"/>
              <a:t>, which </a:t>
            </a:r>
            <a:r>
              <a:rPr lang="en-US" b="1" dirty="0">
                <a:solidFill>
                  <a:srgbClr val="0070C0"/>
                </a:solidFill>
              </a:rPr>
              <a:t>shows the order of states </a:t>
            </a:r>
            <a:r>
              <a:rPr lang="en-US" b="1" dirty="0" smtClean="0">
                <a:solidFill>
                  <a:srgbClr val="0070C0"/>
                </a:solidFill>
              </a:rPr>
              <a:t>undergone </a:t>
            </a:r>
            <a:r>
              <a:rPr lang="en-US" b="1" dirty="0">
                <a:solidFill>
                  <a:srgbClr val="0070C0"/>
                </a:solidFill>
              </a:rPr>
              <a:t>by an object within the system</a:t>
            </a:r>
            <a:r>
              <a:rPr lang="en-US" dirty="0"/>
              <a:t>. It captures the software system's behavior</a:t>
            </a:r>
            <a:r>
              <a:rPr lang="en-US" dirty="0" smtClean="0"/>
              <a:t>.</a:t>
            </a:r>
          </a:p>
          <a:p>
            <a:pPr algn="just"/>
            <a:r>
              <a:rPr lang="en-US" dirty="0"/>
              <a:t>Transitions between states are triggered by events or </a:t>
            </a:r>
            <a:r>
              <a:rPr lang="en-US" dirty="0" smtClean="0"/>
              <a:t>inputs </a:t>
            </a:r>
            <a:r>
              <a:rPr lang="en-US" dirty="0"/>
              <a:t>and can be conditional or unconditional. </a:t>
            </a:r>
            <a:endParaRPr lang="en-US" dirty="0" smtClean="0"/>
          </a:p>
          <a:p>
            <a:pPr algn="just"/>
            <a:r>
              <a:rPr lang="en-US" dirty="0" smtClean="0"/>
              <a:t>When </a:t>
            </a:r>
            <a:r>
              <a:rPr lang="en-US" dirty="0"/>
              <a:t>a transition occurs, the system moves from one state to another, changing its behavior or output accordingly.</a:t>
            </a:r>
          </a:p>
        </p:txBody>
      </p:sp>
      <p:pic>
        <p:nvPicPr>
          <p:cNvPr id="5" name="Picture 4"/>
          <p:cNvPicPr>
            <a:picLocks noChangeAspect="1"/>
          </p:cNvPicPr>
          <p:nvPr/>
        </p:nvPicPr>
        <p:blipFill>
          <a:blip r:embed="rId2"/>
          <a:stretch>
            <a:fillRect/>
          </a:stretch>
        </p:blipFill>
        <p:spPr>
          <a:xfrm>
            <a:off x="0" y="0"/>
            <a:ext cx="402924" cy="406008"/>
          </a:xfrm>
          <a:prstGeom prst="rect">
            <a:avLst/>
          </a:prstGeom>
        </p:spPr>
      </p:pic>
      <p:grpSp>
        <p:nvGrpSpPr>
          <p:cNvPr id="6" name="Google Shape;290;p26"/>
          <p:cNvGrpSpPr/>
          <p:nvPr/>
        </p:nvGrpSpPr>
        <p:grpSpPr>
          <a:xfrm>
            <a:off x="293683" y="574116"/>
            <a:ext cx="309041" cy="403123"/>
            <a:chOff x="590250" y="244200"/>
            <a:chExt cx="407975" cy="532175"/>
          </a:xfrm>
        </p:grpSpPr>
        <p:sp>
          <p:nvSpPr>
            <p:cNvPr id="7" name="Google Shape;291;p26"/>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92;p26"/>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93;p26"/>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94;p26"/>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95;p26"/>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96;p26"/>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97;p26"/>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98;p26"/>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99;p26"/>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00;p26"/>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01;p26"/>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02;p26"/>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03;p26"/>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04;p26"/>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1162151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2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 dirty="0"/>
              <a:t>Content: Part </a:t>
            </a:r>
            <a:r>
              <a:rPr lang="en" dirty="0" smtClean="0"/>
              <a:t>2 </a:t>
            </a:r>
            <a:r>
              <a:rPr lang="en" dirty="0"/>
              <a:t>– </a:t>
            </a:r>
            <a:r>
              <a:rPr lang="en-US" dirty="0"/>
              <a:t>Software Modeling</a:t>
            </a:r>
            <a:endParaRPr dirty="0"/>
          </a:p>
        </p:txBody>
      </p:sp>
      <p:sp>
        <p:nvSpPr>
          <p:cNvPr id="288" name="Google Shape;288;p2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graphicFrame>
        <p:nvGraphicFramePr>
          <p:cNvPr id="2" name="Diagram 1"/>
          <p:cNvGraphicFramePr/>
          <p:nvPr>
            <p:extLst>
              <p:ext uri="{D42A27DB-BD31-4B8C-83A1-F6EECF244321}">
                <p14:modId xmlns:p14="http://schemas.microsoft.com/office/powerpoint/2010/main" val="214658286"/>
              </p:ext>
            </p:extLst>
          </p:nvPr>
        </p:nvGraphicFramePr>
        <p:xfrm>
          <a:off x="358733" y="1330800"/>
          <a:ext cx="8534268" cy="3305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290" name="Google Shape;290;p26"/>
          <p:cNvGrpSpPr/>
          <p:nvPr/>
        </p:nvGrpSpPr>
        <p:grpSpPr>
          <a:xfrm>
            <a:off x="293683" y="574116"/>
            <a:ext cx="309041" cy="403123"/>
            <a:chOff x="590250" y="244200"/>
            <a:chExt cx="407975" cy="532175"/>
          </a:xfrm>
        </p:grpSpPr>
        <p:sp>
          <p:nvSpPr>
            <p:cNvPr id="291" name="Google Shape;291;p26"/>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6"/>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6"/>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6"/>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6"/>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6"/>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6"/>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6"/>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6"/>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6"/>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6"/>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6"/>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6"/>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6"/>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1" name="Picture 20"/>
          <p:cNvPicPr>
            <a:picLocks noChangeAspect="1"/>
          </p:cNvPicPr>
          <p:nvPr/>
        </p:nvPicPr>
        <p:blipFill>
          <a:blip r:embed="rId8"/>
          <a:stretch>
            <a:fillRect/>
          </a:stretch>
        </p:blipFill>
        <p:spPr>
          <a:xfrm>
            <a:off x="0" y="0"/>
            <a:ext cx="402924" cy="406008"/>
          </a:xfrm>
          <a:prstGeom prst="rect">
            <a:avLst/>
          </a:prstGeom>
        </p:spPr>
      </p:pic>
    </p:spTree>
    <p:extLst>
      <p:ext uri="{BB962C8B-B14F-4D97-AF65-F5344CB8AC3E}">
        <p14:creationId xmlns:p14="http://schemas.microsoft.com/office/powerpoint/2010/main" val="157007201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machines</a:t>
            </a:r>
          </a:p>
        </p:txBody>
      </p:sp>
      <p:sp>
        <p:nvSpPr>
          <p:cNvPr id="3" name="Text Placeholder 2"/>
          <p:cNvSpPr>
            <a:spLocks noGrp="1"/>
          </p:cNvSpPr>
          <p:nvPr>
            <p:ph type="body" idx="1"/>
          </p:nvPr>
        </p:nvSpPr>
        <p:spPr>
          <a:xfrm>
            <a:off x="814274" y="1537988"/>
            <a:ext cx="7857286" cy="3384532"/>
          </a:xfrm>
        </p:spPr>
        <p:txBody>
          <a:bodyPr/>
          <a:lstStyle/>
          <a:p>
            <a:pPr algn="just"/>
            <a:r>
              <a:rPr lang="en-US" b="1" dirty="0"/>
              <a:t>State machines can be described </a:t>
            </a:r>
            <a:r>
              <a:rPr lang="en-US" dirty="0"/>
              <a:t>using a variety of notations, including state transition diagrams, state tables, and </a:t>
            </a:r>
            <a:r>
              <a:rPr lang="en-US" dirty="0" err="1"/>
              <a:t>statecharts</a:t>
            </a:r>
            <a:r>
              <a:rPr lang="en-US" dirty="0"/>
              <a:t>. </a:t>
            </a:r>
            <a:endParaRPr lang="en-US" dirty="0" smtClean="0"/>
          </a:p>
          <a:p>
            <a:pPr algn="just"/>
            <a:r>
              <a:rPr lang="en-US" b="1" dirty="0" smtClean="0"/>
              <a:t>State </a:t>
            </a:r>
            <a:r>
              <a:rPr lang="en-US" b="1" dirty="0"/>
              <a:t>transition diagrams </a:t>
            </a:r>
            <a:r>
              <a:rPr lang="en-US" dirty="0"/>
              <a:t>are a graphical notation that shows the states of the system as nodes, and the transitions between those states as directed edges. </a:t>
            </a:r>
            <a:endParaRPr lang="en-US" dirty="0" smtClean="0"/>
          </a:p>
          <a:p>
            <a:pPr algn="just"/>
            <a:r>
              <a:rPr lang="en-US" b="1" dirty="0" smtClean="0"/>
              <a:t>State </a:t>
            </a:r>
            <a:r>
              <a:rPr lang="en-US" b="1" dirty="0"/>
              <a:t>tables </a:t>
            </a:r>
            <a:r>
              <a:rPr lang="en-US" dirty="0"/>
              <a:t>are a tabular notation that shows the same information in a more concise form</a:t>
            </a:r>
            <a:r>
              <a:rPr lang="en-US" dirty="0" smtClean="0"/>
              <a:t>,</a:t>
            </a:r>
          </a:p>
          <a:p>
            <a:pPr algn="just"/>
            <a:r>
              <a:rPr lang="en-US" dirty="0" smtClean="0"/>
              <a:t>while </a:t>
            </a:r>
            <a:r>
              <a:rPr lang="en-US" b="1" dirty="0" err="1"/>
              <a:t>statecharts</a:t>
            </a:r>
            <a:r>
              <a:rPr lang="en-US" dirty="0"/>
              <a:t> are a more expressive notation that allows for hierarchical states and concurrent behaviors.</a:t>
            </a:r>
          </a:p>
        </p:txBody>
      </p:sp>
      <p:pic>
        <p:nvPicPr>
          <p:cNvPr id="5" name="Picture 4"/>
          <p:cNvPicPr>
            <a:picLocks noChangeAspect="1"/>
          </p:cNvPicPr>
          <p:nvPr/>
        </p:nvPicPr>
        <p:blipFill>
          <a:blip r:embed="rId2"/>
          <a:stretch>
            <a:fillRect/>
          </a:stretch>
        </p:blipFill>
        <p:spPr>
          <a:xfrm>
            <a:off x="0" y="0"/>
            <a:ext cx="402924" cy="406008"/>
          </a:xfrm>
          <a:prstGeom prst="rect">
            <a:avLst/>
          </a:prstGeom>
        </p:spPr>
      </p:pic>
      <p:grpSp>
        <p:nvGrpSpPr>
          <p:cNvPr id="6" name="Google Shape;290;p26"/>
          <p:cNvGrpSpPr/>
          <p:nvPr/>
        </p:nvGrpSpPr>
        <p:grpSpPr>
          <a:xfrm>
            <a:off x="293683" y="574116"/>
            <a:ext cx="309041" cy="403123"/>
            <a:chOff x="590250" y="244200"/>
            <a:chExt cx="407975" cy="532175"/>
          </a:xfrm>
        </p:grpSpPr>
        <p:sp>
          <p:nvSpPr>
            <p:cNvPr id="7" name="Google Shape;291;p26"/>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92;p26"/>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93;p26"/>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94;p26"/>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95;p26"/>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96;p26"/>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97;p26"/>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98;p26"/>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99;p26"/>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00;p26"/>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01;p26"/>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02;p26"/>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03;p26"/>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04;p26"/>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22920912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Machines</a:t>
            </a:r>
            <a:endParaRPr lang="en-US" dirty="0"/>
          </a:p>
        </p:txBody>
      </p:sp>
      <p:sp>
        <p:nvSpPr>
          <p:cNvPr id="3" name="Text Placeholder 2"/>
          <p:cNvSpPr>
            <a:spLocks noGrp="1"/>
          </p:cNvSpPr>
          <p:nvPr>
            <p:ph type="body" idx="1"/>
          </p:nvPr>
        </p:nvSpPr>
        <p:spPr>
          <a:xfrm>
            <a:off x="330405" y="1210328"/>
            <a:ext cx="4550205" cy="3761722"/>
          </a:xfrm>
        </p:spPr>
        <p:txBody>
          <a:bodyPr/>
          <a:lstStyle/>
          <a:p>
            <a:pPr algn="just"/>
            <a:r>
              <a:rPr lang="en-US" dirty="0"/>
              <a:t>State machines are used in a wide range of applications, including software engineering, control systems, and telecommunications. </a:t>
            </a:r>
            <a:endParaRPr lang="en-US" dirty="0" smtClean="0"/>
          </a:p>
          <a:p>
            <a:pPr algn="just"/>
            <a:r>
              <a:rPr lang="en-US" dirty="0" smtClean="0"/>
              <a:t>They </a:t>
            </a:r>
            <a:r>
              <a:rPr lang="en-US" dirty="0"/>
              <a:t>are particularly useful for modeling systems with complex, non-linear behaviors, and can be used to verify the correctness of a system's operation by analyzing the behavior of the state machine under various conditions.</a:t>
            </a:r>
          </a:p>
        </p:txBody>
      </p:sp>
      <p:pic>
        <p:nvPicPr>
          <p:cNvPr id="3076" name="Picture 4" descr="UML protocol state machine diagrams overview, show usage protocol or a  lifecycle of a classifier, operations of the classifier called in each state  of the classifier and under which specific condi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7261" y="1158775"/>
            <a:ext cx="3670040" cy="359664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3"/>
          <a:stretch>
            <a:fillRect/>
          </a:stretch>
        </p:blipFill>
        <p:spPr>
          <a:xfrm>
            <a:off x="0" y="0"/>
            <a:ext cx="402924" cy="406008"/>
          </a:xfrm>
          <a:prstGeom prst="rect">
            <a:avLst/>
          </a:prstGeom>
        </p:spPr>
      </p:pic>
      <p:grpSp>
        <p:nvGrpSpPr>
          <p:cNvPr id="8" name="Google Shape;290;p26"/>
          <p:cNvGrpSpPr/>
          <p:nvPr/>
        </p:nvGrpSpPr>
        <p:grpSpPr>
          <a:xfrm>
            <a:off x="293683" y="574116"/>
            <a:ext cx="309041" cy="403123"/>
            <a:chOff x="590250" y="244200"/>
            <a:chExt cx="407975" cy="532175"/>
          </a:xfrm>
        </p:grpSpPr>
        <p:sp>
          <p:nvSpPr>
            <p:cNvPr id="9" name="Google Shape;291;p26"/>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92;p26"/>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93;p26"/>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94;p26"/>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95;p26"/>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96;p26"/>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97;p26"/>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98;p26"/>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99;p26"/>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00;p26"/>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01;p26"/>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02;p26"/>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03;p26"/>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04;p26"/>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57678992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Notation of a State Machine </a:t>
            </a:r>
            <a:r>
              <a:rPr lang="en-US" b="0" dirty="0" smtClean="0"/>
              <a:t>Diagram</a:t>
            </a:r>
            <a:endParaRPr lang="en-US" dirty="0"/>
          </a:p>
        </p:txBody>
      </p:sp>
      <p:sp>
        <p:nvSpPr>
          <p:cNvPr id="3" name="Text Placeholder 2"/>
          <p:cNvSpPr>
            <a:spLocks noGrp="1"/>
          </p:cNvSpPr>
          <p:nvPr>
            <p:ph type="body" idx="1"/>
          </p:nvPr>
        </p:nvSpPr>
        <p:spPr>
          <a:xfrm>
            <a:off x="342986" y="1116348"/>
            <a:ext cx="6179734" cy="4146532"/>
          </a:xfrm>
        </p:spPr>
        <p:txBody>
          <a:bodyPr/>
          <a:lstStyle/>
          <a:p>
            <a:pPr algn="just"/>
            <a:r>
              <a:rPr lang="en-US" sz="1800" b="1" dirty="0"/>
              <a:t>Initial state:</a:t>
            </a:r>
            <a:r>
              <a:rPr lang="en-US" sz="1800" dirty="0"/>
              <a:t> It defines the initial state (beginning) of a system, and it is represented by a black filled circle.</a:t>
            </a:r>
          </a:p>
          <a:p>
            <a:pPr algn="just"/>
            <a:r>
              <a:rPr lang="en-US" sz="1800" b="1" dirty="0"/>
              <a:t>Final state:</a:t>
            </a:r>
            <a:r>
              <a:rPr lang="en-US" sz="1800" dirty="0"/>
              <a:t> It represents the final state (end) of a system. It is denoted by a filled circle present within a circle.</a:t>
            </a:r>
          </a:p>
          <a:p>
            <a:pPr algn="just"/>
            <a:r>
              <a:rPr lang="en-US" sz="1800" b="1" dirty="0"/>
              <a:t>Decision box:</a:t>
            </a:r>
            <a:r>
              <a:rPr lang="en-US" sz="1800" dirty="0"/>
              <a:t> It is of diamond shape that represents the decisions to be made on the basis of an evaluated guard.</a:t>
            </a:r>
          </a:p>
          <a:p>
            <a:pPr algn="just"/>
            <a:r>
              <a:rPr lang="en-US" sz="1800" b="1" dirty="0"/>
              <a:t>Transition:</a:t>
            </a:r>
            <a:r>
              <a:rPr lang="en-US" sz="1800" dirty="0"/>
              <a:t> A change of control from one state to </a:t>
            </a:r>
            <a:r>
              <a:rPr lang="en-US" sz="1800" dirty="0" smtClean="0"/>
              <a:t>another. It </a:t>
            </a:r>
            <a:r>
              <a:rPr lang="en-US" sz="1800" dirty="0"/>
              <a:t>is represented by an arrow labeled with an event due to which the change has ensued.</a:t>
            </a:r>
          </a:p>
          <a:p>
            <a:pPr algn="just"/>
            <a:r>
              <a:rPr lang="en-US" sz="1800" b="1" dirty="0"/>
              <a:t>State box:</a:t>
            </a:r>
            <a:r>
              <a:rPr lang="en-US" sz="1800" dirty="0"/>
              <a:t> It depicts the conditions or circumstances of a particular object of a class at a specific point of time. A rectangle with round corners is used to represent the state box.</a:t>
            </a:r>
          </a:p>
          <a:p>
            <a:pPr algn="just"/>
            <a:endParaRPr lang="en-US" sz="1800" dirty="0"/>
          </a:p>
        </p:txBody>
      </p:sp>
      <p:pic>
        <p:nvPicPr>
          <p:cNvPr id="4098" name="Picture 2" descr="UML State Machine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6855" y="1072197"/>
            <a:ext cx="2305050" cy="340042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stretch>
            <a:fillRect/>
          </a:stretch>
        </p:blipFill>
        <p:spPr>
          <a:xfrm>
            <a:off x="0" y="0"/>
            <a:ext cx="402924" cy="406008"/>
          </a:xfrm>
          <a:prstGeom prst="rect">
            <a:avLst/>
          </a:prstGeom>
        </p:spPr>
      </p:pic>
      <p:grpSp>
        <p:nvGrpSpPr>
          <p:cNvPr id="7" name="Google Shape;290;p26"/>
          <p:cNvGrpSpPr/>
          <p:nvPr/>
        </p:nvGrpSpPr>
        <p:grpSpPr>
          <a:xfrm>
            <a:off x="293683" y="574116"/>
            <a:ext cx="309041" cy="403123"/>
            <a:chOff x="590250" y="244200"/>
            <a:chExt cx="407975" cy="532175"/>
          </a:xfrm>
        </p:grpSpPr>
        <p:sp>
          <p:nvSpPr>
            <p:cNvPr id="8" name="Google Shape;291;p26"/>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92;p26"/>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93;p26"/>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94;p26"/>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95;p26"/>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96;p26"/>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97;p26"/>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98;p26"/>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99;p26"/>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00;p26"/>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01;p26"/>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02;p26"/>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03;p26"/>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04;p26"/>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5595804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Types of </a:t>
            </a:r>
            <a:r>
              <a:rPr lang="en-US" b="0" dirty="0" smtClean="0"/>
              <a:t>State</a:t>
            </a:r>
            <a:endParaRPr lang="en-US" dirty="0"/>
          </a:p>
        </p:txBody>
      </p:sp>
      <p:sp>
        <p:nvSpPr>
          <p:cNvPr id="3" name="Text Placeholder 2"/>
          <p:cNvSpPr>
            <a:spLocks noGrp="1"/>
          </p:cNvSpPr>
          <p:nvPr>
            <p:ph type="body" idx="1"/>
          </p:nvPr>
        </p:nvSpPr>
        <p:spPr>
          <a:xfrm>
            <a:off x="814274" y="1537988"/>
            <a:ext cx="7852205" cy="2724300"/>
          </a:xfrm>
        </p:spPr>
        <p:txBody>
          <a:bodyPr/>
          <a:lstStyle/>
          <a:p>
            <a:pPr marL="101600" indent="0" algn="just">
              <a:buNone/>
            </a:pPr>
            <a:r>
              <a:rPr lang="en-US" dirty="0"/>
              <a:t>The UML consist of three states</a:t>
            </a:r>
            <a:r>
              <a:rPr lang="en-US" dirty="0" smtClean="0"/>
              <a:t>:</a:t>
            </a:r>
          </a:p>
          <a:p>
            <a:pPr algn="just"/>
            <a:r>
              <a:rPr lang="en-US" b="1" dirty="0"/>
              <a:t>Simple state:</a:t>
            </a:r>
            <a:r>
              <a:rPr lang="en-US" dirty="0"/>
              <a:t> It does not constitute any substructure.</a:t>
            </a:r>
          </a:p>
          <a:p>
            <a:pPr algn="just"/>
            <a:r>
              <a:rPr lang="en-US" b="1" dirty="0"/>
              <a:t>Composite state:</a:t>
            </a:r>
            <a:r>
              <a:rPr lang="en-US" dirty="0"/>
              <a:t> It consists of nested states (</a:t>
            </a:r>
            <a:r>
              <a:rPr lang="en-US" dirty="0" err="1"/>
              <a:t>substates</a:t>
            </a:r>
            <a:r>
              <a:rPr lang="en-US" dirty="0"/>
              <a:t>), such that it does not contain more than one initial state and one final state. It can be nested to any level.</a:t>
            </a:r>
          </a:p>
          <a:p>
            <a:pPr algn="just"/>
            <a:r>
              <a:rPr lang="en-US" b="1" dirty="0"/>
              <a:t>Submachine state:</a:t>
            </a:r>
            <a:r>
              <a:rPr lang="en-US" dirty="0"/>
              <a:t> The submachine state is semantically identical to the composite state, but it can be reused.</a:t>
            </a:r>
          </a:p>
          <a:p>
            <a:pPr algn="just"/>
            <a:endParaRPr lang="en-US" dirty="0"/>
          </a:p>
        </p:txBody>
      </p:sp>
      <p:pic>
        <p:nvPicPr>
          <p:cNvPr id="5" name="Picture 4"/>
          <p:cNvPicPr>
            <a:picLocks noChangeAspect="1"/>
          </p:cNvPicPr>
          <p:nvPr/>
        </p:nvPicPr>
        <p:blipFill>
          <a:blip r:embed="rId2"/>
          <a:stretch>
            <a:fillRect/>
          </a:stretch>
        </p:blipFill>
        <p:spPr>
          <a:xfrm>
            <a:off x="0" y="0"/>
            <a:ext cx="402924" cy="406008"/>
          </a:xfrm>
          <a:prstGeom prst="rect">
            <a:avLst/>
          </a:prstGeom>
        </p:spPr>
      </p:pic>
      <p:grpSp>
        <p:nvGrpSpPr>
          <p:cNvPr id="6" name="Google Shape;290;p26"/>
          <p:cNvGrpSpPr/>
          <p:nvPr/>
        </p:nvGrpSpPr>
        <p:grpSpPr>
          <a:xfrm>
            <a:off x="293683" y="574116"/>
            <a:ext cx="309041" cy="403123"/>
            <a:chOff x="590250" y="244200"/>
            <a:chExt cx="407975" cy="532175"/>
          </a:xfrm>
        </p:grpSpPr>
        <p:sp>
          <p:nvSpPr>
            <p:cNvPr id="7" name="Google Shape;291;p26"/>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92;p26"/>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93;p26"/>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94;p26"/>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95;p26"/>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96;p26"/>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97;p26"/>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98;p26"/>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99;p26"/>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00;p26"/>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01;p26"/>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02;p26"/>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03;p26"/>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04;p26"/>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3201093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Example of a State Machine </a:t>
            </a:r>
            <a:r>
              <a:rPr lang="en-US" b="0" dirty="0" smtClean="0"/>
              <a:t>Diagram</a:t>
            </a:r>
            <a:endParaRPr lang="en-US" dirty="0"/>
          </a:p>
        </p:txBody>
      </p:sp>
      <p:sp>
        <p:nvSpPr>
          <p:cNvPr id="3" name="Text Placeholder 2"/>
          <p:cNvSpPr>
            <a:spLocks noGrp="1"/>
          </p:cNvSpPr>
          <p:nvPr>
            <p:ph type="body" idx="1"/>
          </p:nvPr>
        </p:nvSpPr>
        <p:spPr>
          <a:xfrm>
            <a:off x="169114" y="1240055"/>
            <a:ext cx="8736126" cy="2724300"/>
          </a:xfrm>
        </p:spPr>
        <p:txBody>
          <a:bodyPr/>
          <a:lstStyle/>
          <a:p>
            <a:pPr algn="just"/>
            <a:r>
              <a:rPr lang="en-US" sz="1800" dirty="0"/>
              <a:t>An example of a top-level state machine diagram showing Bank Automated Teller Machine (ATM) is given below.</a:t>
            </a:r>
          </a:p>
          <a:p>
            <a:pPr algn="just"/>
            <a:r>
              <a:rPr lang="en-US" sz="1800" dirty="0"/>
              <a:t>Initially, the ATM is turned off. After the power supply is turned on, the ATM starts performing the startup action and enters into the </a:t>
            </a:r>
            <a:r>
              <a:rPr lang="en-US" sz="1800" b="1" dirty="0"/>
              <a:t>Self Test </a:t>
            </a:r>
            <a:r>
              <a:rPr lang="en-US" sz="1800" dirty="0"/>
              <a:t>state. </a:t>
            </a:r>
            <a:r>
              <a:rPr lang="en-US" sz="1800" dirty="0" smtClean="0"/>
              <a:t>If </a:t>
            </a:r>
            <a:r>
              <a:rPr lang="en-US" sz="1800" dirty="0"/>
              <a:t>the test fails, the ATM will enter into the </a:t>
            </a:r>
            <a:r>
              <a:rPr lang="en-US" sz="1800" b="1" dirty="0"/>
              <a:t>Out Of</a:t>
            </a:r>
            <a:r>
              <a:rPr lang="en-US" sz="1800" dirty="0"/>
              <a:t> </a:t>
            </a:r>
            <a:r>
              <a:rPr lang="en-US" sz="1800" b="1" dirty="0"/>
              <a:t>Service</a:t>
            </a:r>
            <a:r>
              <a:rPr lang="en-US" sz="1800" dirty="0"/>
              <a:t> state, or it will undergo </a:t>
            </a:r>
            <a:r>
              <a:rPr lang="en-US" sz="1800" b="1" dirty="0"/>
              <a:t>a </a:t>
            </a:r>
            <a:r>
              <a:rPr lang="en-US" sz="1800" b="1" dirty="0" err="1"/>
              <a:t>triggerless</a:t>
            </a:r>
            <a:r>
              <a:rPr lang="en-US" sz="1800" b="1" dirty="0"/>
              <a:t> transition</a:t>
            </a:r>
            <a:r>
              <a:rPr lang="en-US" sz="1800" dirty="0"/>
              <a:t> to the </a:t>
            </a:r>
            <a:r>
              <a:rPr lang="en-US" sz="1800" b="1" dirty="0"/>
              <a:t>Idle</a:t>
            </a:r>
            <a:r>
              <a:rPr lang="en-US" sz="1800" dirty="0"/>
              <a:t> state. This is the state where the customer waits for the interaction. </a:t>
            </a:r>
          </a:p>
          <a:p>
            <a:pPr algn="just"/>
            <a:r>
              <a:rPr lang="en-US" sz="1800" dirty="0"/>
              <a:t>Whenever the customer inserts the bank or credit card in the ATM's card reader, the ATM state changes from </a:t>
            </a:r>
            <a:r>
              <a:rPr lang="en-US" sz="1800" b="1" dirty="0"/>
              <a:t>Idle</a:t>
            </a:r>
            <a:r>
              <a:rPr lang="en-US" sz="1800" dirty="0"/>
              <a:t> to </a:t>
            </a:r>
            <a:r>
              <a:rPr lang="en-US" sz="1800" b="1" dirty="0"/>
              <a:t>Serving Customer</a:t>
            </a:r>
            <a:r>
              <a:rPr lang="en-US" sz="1800" dirty="0"/>
              <a:t>, the entry action </a:t>
            </a:r>
            <a:r>
              <a:rPr lang="en-US" sz="1800" b="1" dirty="0" err="1"/>
              <a:t>readCard</a:t>
            </a:r>
            <a:r>
              <a:rPr lang="en-US" sz="1800" dirty="0"/>
              <a:t> is performed after entering into </a:t>
            </a:r>
            <a:r>
              <a:rPr lang="en-US" sz="1800" b="1" dirty="0"/>
              <a:t>Serving Customer</a:t>
            </a:r>
            <a:r>
              <a:rPr lang="en-US" sz="1800" dirty="0"/>
              <a:t> state. Since the customer can cancel the transaction at any instant, so the transition from </a:t>
            </a:r>
            <a:r>
              <a:rPr lang="en-US" sz="1800" b="1" dirty="0"/>
              <a:t>Serving Customer</a:t>
            </a:r>
            <a:r>
              <a:rPr lang="en-US" sz="1800" dirty="0"/>
              <a:t> state back to the </a:t>
            </a:r>
            <a:r>
              <a:rPr lang="en-US" sz="1800" b="1" dirty="0"/>
              <a:t>Idle</a:t>
            </a:r>
            <a:r>
              <a:rPr lang="en-US" sz="1800" dirty="0"/>
              <a:t> state could be triggered by </a:t>
            </a:r>
            <a:r>
              <a:rPr lang="en-US" sz="1800" b="1" dirty="0"/>
              <a:t>cancel</a:t>
            </a:r>
            <a:r>
              <a:rPr lang="en-US" sz="1800" dirty="0"/>
              <a:t> event.</a:t>
            </a:r>
          </a:p>
          <a:p>
            <a:pPr algn="just"/>
            <a:endParaRPr lang="en-US" sz="1800" dirty="0"/>
          </a:p>
        </p:txBody>
      </p:sp>
      <p:pic>
        <p:nvPicPr>
          <p:cNvPr id="5" name="Picture 4"/>
          <p:cNvPicPr>
            <a:picLocks noChangeAspect="1"/>
          </p:cNvPicPr>
          <p:nvPr/>
        </p:nvPicPr>
        <p:blipFill>
          <a:blip r:embed="rId2"/>
          <a:stretch>
            <a:fillRect/>
          </a:stretch>
        </p:blipFill>
        <p:spPr>
          <a:xfrm>
            <a:off x="0" y="0"/>
            <a:ext cx="402924" cy="406008"/>
          </a:xfrm>
          <a:prstGeom prst="rect">
            <a:avLst/>
          </a:prstGeom>
        </p:spPr>
      </p:pic>
      <p:grpSp>
        <p:nvGrpSpPr>
          <p:cNvPr id="6" name="Google Shape;290;p26"/>
          <p:cNvGrpSpPr/>
          <p:nvPr/>
        </p:nvGrpSpPr>
        <p:grpSpPr>
          <a:xfrm>
            <a:off x="293683" y="574116"/>
            <a:ext cx="309041" cy="403123"/>
            <a:chOff x="590250" y="244200"/>
            <a:chExt cx="407975" cy="532175"/>
          </a:xfrm>
        </p:grpSpPr>
        <p:sp>
          <p:nvSpPr>
            <p:cNvPr id="7" name="Google Shape;291;p26"/>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92;p26"/>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93;p26"/>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94;p26"/>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95;p26"/>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96;p26"/>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97;p26"/>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98;p26"/>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99;p26"/>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00;p26"/>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01;p26"/>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02;p26"/>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03;p26"/>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04;p26"/>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9629694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Example of a State Machine Diagram</a:t>
            </a:r>
            <a:endParaRPr lang="en-US" dirty="0"/>
          </a:p>
        </p:txBody>
      </p:sp>
      <p:pic>
        <p:nvPicPr>
          <p:cNvPr id="5122" name="Picture 2" descr="UML State Machine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2015" y="1214120"/>
            <a:ext cx="4645025" cy="387085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stretch>
            <a:fillRect/>
          </a:stretch>
        </p:blipFill>
        <p:spPr>
          <a:xfrm>
            <a:off x="0" y="0"/>
            <a:ext cx="402924" cy="406008"/>
          </a:xfrm>
          <a:prstGeom prst="rect">
            <a:avLst/>
          </a:prstGeom>
        </p:spPr>
      </p:pic>
      <p:grpSp>
        <p:nvGrpSpPr>
          <p:cNvPr id="7" name="Google Shape;290;p26"/>
          <p:cNvGrpSpPr/>
          <p:nvPr/>
        </p:nvGrpSpPr>
        <p:grpSpPr>
          <a:xfrm>
            <a:off x="293683" y="574116"/>
            <a:ext cx="309041" cy="403123"/>
            <a:chOff x="590250" y="244200"/>
            <a:chExt cx="407975" cy="532175"/>
          </a:xfrm>
        </p:grpSpPr>
        <p:sp>
          <p:nvSpPr>
            <p:cNvPr id="8" name="Google Shape;291;p26"/>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92;p26"/>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93;p26"/>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94;p26"/>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95;p26"/>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96;p26"/>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97;p26"/>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98;p26"/>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99;p26"/>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00;p26"/>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01;p26"/>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02;p26"/>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03;p26"/>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04;p26"/>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13646179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State-dependent dynamic interaction modeling</a:t>
            </a:r>
            <a:endParaRPr lang="en-US" dirty="0"/>
          </a:p>
        </p:txBody>
      </p:sp>
      <p:sp>
        <p:nvSpPr>
          <p:cNvPr id="3" name="Text Placeholder 2"/>
          <p:cNvSpPr>
            <a:spLocks noGrp="1"/>
          </p:cNvSpPr>
          <p:nvPr>
            <p:ph type="body" idx="1"/>
          </p:nvPr>
        </p:nvSpPr>
        <p:spPr>
          <a:xfrm>
            <a:off x="714884" y="1200057"/>
            <a:ext cx="7705548" cy="3880825"/>
          </a:xfrm>
        </p:spPr>
        <p:txBody>
          <a:bodyPr/>
          <a:lstStyle/>
          <a:p>
            <a:pPr algn="just"/>
            <a:r>
              <a:rPr lang="en-US" sz="1800" b="1" dirty="0"/>
              <a:t>State-dependent dynamic interaction modeling </a:t>
            </a:r>
            <a:r>
              <a:rPr lang="en-US" sz="1800" dirty="0"/>
              <a:t>is a </a:t>
            </a:r>
            <a:r>
              <a:rPr lang="en-US" sz="1800" b="1" dirty="0">
                <a:solidFill>
                  <a:srgbClr val="7030A0"/>
                </a:solidFill>
              </a:rPr>
              <a:t>statistical</a:t>
            </a:r>
            <a:r>
              <a:rPr lang="en-US" sz="1800" dirty="0"/>
              <a:t> modeling technique used to analyze </a:t>
            </a:r>
            <a:r>
              <a:rPr lang="en-US" sz="1800" b="1" dirty="0">
                <a:solidFill>
                  <a:srgbClr val="0070C0"/>
                </a:solidFill>
              </a:rPr>
              <a:t>complex </a:t>
            </a:r>
            <a:r>
              <a:rPr lang="en-US" sz="1800" b="1" dirty="0" smtClean="0">
                <a:solidFill>
                  <a:srgbClr val="0070C0"/>
                </a:solidFill>
              </a:rPr>
              <a:t>systems</a:t>
            </a:r>
            <a:r>
              <a:rPr lang="en-US" sz="1800" dirty="0" smtClean="0"/>
              <a:t>, in </a:t>
            </a:r>
            <a:r>
              <a:rPr lang="en-US" sz="1800" dirty="0"/>
              <a:t>which </a:t>
            </a:r>
            <a:r>
              <a:rPr lang="en-US" sz="1800" b="1" dirty="0">
                <a:solidFill>
                  <a:srgbClr val="7030A0"/>
                </a:solidFill>
              </a:rPr>
              <a:t>the interactions between individual components change over </a:t>
            </a:r>
            <a:r>
              <a:rPr lang="en-US" sz="1800" b="1" dirty="0" smtClean="0">
                <a:solidFill>
                  <a:srgbClr val="7030A0"/>
                </a:solidFill>
              </a:rPr>
              <a:t>time</a:t>
            </a:r>
            <a:r>
              <a:rPr lang="en-US" sz="1800" dirty="0" smtClean="0"/>
              <a:t>, </a:t>
            </a:r>
            <a:r>
              <a:rPr lang="en-US" sz="1800" dirty="0"/>
              <a:t>and depend on the </a:t>
            </a:r>
            <a:r>
              <a:rPr lang="en-US" sz="1800" dirty="0" smtClean="0"/>
              <a:t>system’s current state. </a:t>
            </a:r>
          </a:p>
          <a:p>
            <a:pPr algn="just"/>
            <a:r>
              <a:rPr lang="en-US" sz="1800" dirty="0" smtClean="0"/>
              <a:t>This </a:t>
            </a:r>
            <a:r>
              <a:rPr lang="en-US" sz="1800" dirty="0"/>
              <a:t>approach involves modeling the dynamic relationships between the components of a </a:t>
            </a:r>
            <a:r>
              <a:rPr lang="en-US" sz="1800" dirty="0" smtClean="0"/>
              <a:t>system </a:t>
            </a:r>
            <a:r>
              <a:rPr lang="en-US" sz="1800" dirty="0"/>
              <a:t>as they evolve over time, taking into account the </a:t>
            </a:r>
            <a:r>
              <a:rPr lang="en-US" sz="1800" dirty="0" smtClean="0"/>
              <a:t>system’s </a:t>
            </a:r>
            <a:r>
              <a:rPr lang="en-US" sz="1800" dirty="0"/>
              <a:t>current state </a:t>
            </a:r>
            <a:r>
              <a:rPr lang="en-US" sz="1800" dirty="0" smtClean="0"/>
              <a:t>at </a:t>
            </a:r>
            <a:r>
              <a:rPr lang="en-US" sz="1800" dirty="0"/>
              <a:t>each time point</a:t>
            </a:r>
            <a:r>
              <a:rPr lang="en-US" sz="1800" dirty="0" smtClean="0"/>
              <a:t>.</a:t>
            </a:r>
          </a:p>
          <a:p>
            <a:pPr algn="just"/>
            <a:r>
              <a:rPr lang="en-US" sz="1800" b="1" dirty="0"/>
              <a:t>State-dependent dynamic interaction modeling </a:t>
            </a:r>
            <a:r>
              <a:rPr lang="en-US" sz="1800" dirty="0"/>
              <a:t>can be used in a wide range of applications, </a:t>
            </a:r>
            <a:r>
              <a:rPr lang="en-US" sz="1800" b="1" u="sng" dirty="0">
                <a:solidFill>
                  <a:srgbClr val="0070C0"/>
                </a:solidFill>
              </a:rPr>
              <a:t>including finance, engineering, biology, and social sciences. </a:t>
            </a:r>
            <a:endParaRPr lang="en-US" sz="1800" b="1" u="sng" dirty="0" smtClean="0">
              <a:solidFill>
                <a:srgbClr val="0070C0"/>
              </a:solidFill>
            </a:endParaRPr>
          </a:p>
          <a:p>
            <a:pPr algn="just"/>
            <a:r>
              <a:rPr lang="en-US" sz="1800" dirty="0" smtClean="0"/>
              <a:t>For </a:t>
            </a:r>
            <a:r>
              <a:rPr lang="en-US" sz="1800" dirty="0"/>
              <a:t>example, it </a:t>
            </a:r>
            <a:r>
              <a:rPr lang="en-US" sz="1800" b="1" dirty="0">
                <a:solidFill>
                  <a:schemeClr val="accent6">
                    <a:lumMod val="50000"/>
                  </a:schemeClr>
                </a:solidFill>
              </a:rPr>
              <a:t>can be used to model the interactions between financial markets, the behavior of cells in a biological system, or the spread of a disease in a population.</a:t>
            </a:r>
          </a:p>
        </p:txBody>
      </p:sp>
      <p:pic>
        <p:nvPicPr>
          <p:cNvPr id="5" name="Picture 4"/>
          <p:cNvPicPr>
            <a:picLocks noChangeAspect="1"/>
          </p:cNvPicPr>
          <p:nvPr/>
        </p:nvPicPr>
        <p:blipFill>
          <a:blip r:embed="rId2"/>
          <a:stretch>
            <a:fillRect/>
          </a:stretch>
        </p:blipFill>
        <p:spPr>
          <a:xfrm>
            <a:off x="0" y="0"/>
            <a:ext cx="402924" cy="406008"/>
          </a:xfrm>
          <a:prstGeom prst="rect">
            <a:avLst/>
          </a:prstGeom>
        </p:spPr>
      </p:pic>
      <p:grpSp>
        <p:nvGrpSpPr>
          <p:cNvPr id="6" name="Google Shape;290;p26"/>
          <p:cNvGrpSpPr/>
          <p:nvPr/>
        </p:nvGrpSpPr>
        <p:grpSpPr>
          <a:xfrm>
            <a:off x="293683" y="574116"/>
            <a:ext cx="309041" cy="403123"/>
            <a:chOff x="590250" y="244200"/>
            <a:chExt cx="407975" cy="532175"/>
          </a:xfrm>
        </p:grpSpPr>
        <p:sp>
          <p:nvSpPr>
            <p:cNvPr id="7" name="Google Shape;291;p26"/>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92;p26"/>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93;p26"/>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94;p26"/>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95;p26"/>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96;p26"/>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97;p26"/>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98;p26"/>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99;p26"/>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00;p26"/>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01;p26"/>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02;p26"/>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03;p26"/>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04;p26"/>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58589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State-dependent dynamic interaction </a:t>
            </a:r>
            <a:r>
              <a:rPr lang="en-US" b="0" dirty="0" smtClean="0"/>
              <a:t>modeling (Cont’d)</a:t>
            </a:r>
            <a:endParaRPr lang="en-US" dirty="0"/>
          </a:p>
        </p:txBody>
      </p:sp>
      <p:sp>
        <p:nvSpPr>
          <p:cNvPr id="3" name="Text Placeholder 2"/>
          <p:cNvSpPr>
            <a:spLocks noGrp="1"/>
          </p:cNvSpPr>
          <p:nvPr>
            <p:ph type="body" idx="1"/>
          </p:nvPr>
        </p:nvSpPr>
        <p:spPr>
          <a:xfrm>
            <a:off x="508149" y="1378962"/>
            <a:ext cx="7959989" cy="3348088"/>
          </a:xfrm>
        </p:spPr>
        <p:txBody>
          <a:bodyPr/>
          <a:lstStyle/>
          <a:p>
            <a:pPr algn="just"/>
            <a:r>
              <a:rPr lang="en-US" u="sng" dirty="0"/>
              <a:t>The technique typically involves using time-series data to estimate a set of dynamic models that capture the behavior of the system over time</a:t>
            </a:r>
            <a:r>
              <a:rPr lang="en-US" dirty="0"/>
              <a:t>. </a:t>
            </a:r>
            <a:endParaRPr lang="en-US" dirty="0" smtClean="0"/>
          </a:p>
          <a:p>
            <a:pPr algn="just"/>
            <a:r>
              <a:rPr lang="en-US" dirty="0" smtClean="0"/>
              <a:t>These </a:t>
            </a:r>
            <a:r>
              <a:rPr lang="en-US" dirty="0"/>
              <a:t>models can then be used to simulate the behavior of the system under different conditions, allowing researchers to explore how changes in the system's state affect the interactions between its components.</a:t>
            </a:r>
          </a:p>
          <a:p>
            <a:pPr algn="just"/>
            <a:r>
              <a:rPr lang="en-US" b="1" dirty="0"/>
              <a:t>State-dependent dynamic interaction modeling </a:t>
            </a:r>
            <a:r>
              <a:rPr lang="en-US" dirty="0"/>
              <a:t>is a </a:t>
            </a:r>
            <a:r>
              <a:rPr lang="en-US" b="1" dirty="0">
                <a:solidFill>
                  <a:srgbClr val="0070C0"/>
                </a:solidFill>
              </a:rPr>
              <a:t>powerful tool for </a:t>
            </a:r>
            <a:r>
              <a:rPr lang="en-US" b="1" dirty="0" smtClean="0">
                <a:solidFill>
                  <a:srgbClr val="0070C0"/>
                </a:solidFill>
              </a:rPr>
              <a:t>understanding </a:t>
            </a:r>
            <a:r>
              <a:rPr lang="en-US" b="1" dirty="0">
                <a:solidFill>
                  <a:srgbClr val="0070C0"/>
                </a:solidFill>
              </a:rPr>
              <a:t>complex systems</a:t>
            </a:r>
            <a:r>
              <a:rPr lang="en-US" dirty="0"/>
              <a:t>, but it can be computationally intensive and </a:t>
            </a:r>
            <a:r>
              <a:rPr lang="en-US" dirty="0" smtClean="0"/>
              <a:t>requires careful attention to model selection and </a:t>
            </a:r>
            <a:r>
              <a:rPr lang="en-US" dirty="0"/>
              <a:t>parameter estimation.</a:t>
            </a:r>
          </a:p>
          <a:p>
            <a:pPr algn="just"/>
            <a:endParaRPr lang="en-US" dirty="0"/>
          </a:p>
        </p:txBody>
      </p:sp>
      <p:pic>
        <p:nvPicPr>
          <p:cNvPr id="5" name="Picture 4"/>
          <p:cNvPicPr>
            <a:picLocks noChangeAspect="1"/>
          </p:cNvPicPr>
          <p:nvPr/>
        </p:nvPicPr>
        <p:blipFill>
          <a:blip r:embed="rId2"/>
          <a:stretch>
            <a:fillRect/>
          </a:stretch>
        </p:blipFill>
        <p:spPr>
          <a:xfrm>
            <a:off x="0" y="0"/>
            <a:ext cx="402924" cy="406008"/>
          </a:xfrm>
          <a:prstGeom prst="rect">
            <a:avLst/>
          </a:prstGeom>
        </p:spPr>
      </p:pic>
      <p:grpSp>
        <p:nvGrpSpPr>
          <p:cNvPr id="6" name="Google Shape;290;p26"/>
          <p:cNvGrpSpPr/>
          <p:nvPr/>
        </p:nvGrpSpPr>
        <p:grpSpPr>
          <a:xfrm>
            <a:off x="293683" y="574116"/>
            <a:ext cx="309041" cy="403123"/>
            <a:chOff x="590250" y="244200"/>
            <a:chExt cx="407975" cy="532175"/>
          </a:xfrm>
        </p:grpSpPr>
        <p:sp>
          <p:nvSpPr>
            <p:cNvPr id="7" name="Google Shape;291;p26"/>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92;p26"/>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93;p26"/>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94;p26"/>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95;p26"/>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96;p26"/>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97;p26"/>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98;p26"/>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99;p26"/>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00;p26"/>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01;p26"/>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02;p26"/>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03;p26"/>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04;p26"/>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05784291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 Modeling</a:t>
            </a:r>
            <a:endParaRPr lang="en-US" dirty="0"/>
          </a:p>
        </p:txBody>
      </p:sp>
      <p:sp>
        <p:nvSpPr>
          <p:cNvPr id="3" name="Text Placeholder 2"/>
          <p:cNvSpPr>
            <a:spLocks noGrp="1"/>
          </p:cNvSpPr>
          <p:nvPr>
            <p:ph type="body" idx="1"/>
          </p:nvPr>
        </p:nvSpPr>
        <p:spPr>
          <a:xfrm>
            <a:off x="814275" y="1537988"/>
            <a:ext cx="7832768" cy="2724300"/>
          </a:xfrm>
        </p:spPr>
        <p:txBody>
          <a:bodyPr/>
          <a:lstStyle/>
          <a:p>
            <a:pPr algn="just"/>
            <a:r>
              <a:rPr lang="en-US" b="1" dirty="0"/>
              <a:t>Deployment modeling </a:t>
            </a:r>
            <a:r>
              <a:rPr lang="en-US" dirty="0"/>
              <a:t>is the process of </a:t>
            </a:r>
            <a:r>
              <a:rPr lang="en-US" b="1" dirty="0">
                <a:solidFill>
                  <a:srgbClr val="0070C0"/>
                </a:solidFill>
              </a:rPr>
              <a:t>creating a representation of the deployment model</a:t>
            </a:r>
            <a:r>
              <a:rPr lang="en-US" b="1" dirty="0"/>
              <a:t> </a:t>
            </a:r>
            <a:r>
              <a:rPr lang="en-US" dirty="0"/>
              <a:t>for an application or service. </a:t>
            </a:r>
            <a:endParaRPr lang="en-US" dirty="0" smtClean="0"/>
          </a:p>
          <a:p>
            <a:pPr algn="just"/>
            <a:r>
              <a:rPr lang="en-US" dirty="0" smtClean="0"/>
              <a:t>It </a:t>
            </a:r>
            <a:r>
              <a:rPr lang="en-US" dirty="0"/>
              <a:t>involves </a:t>
            </a:r>
            <a:r>
              <a:rPr lang="en-US" u="sng" dirty="0"/>
              <a:t>designing and defining the infrastructure</a:t>
            </a:r>
            <a:r>
              <a:rPr lang="en-US" dirty="0"/>
              <a:t>, </a:t>
            </a:r>
            <a:r>
              <a:rPr lang="en-US" u="sng" dirty="0"/>
              <a:t>processes, and procedures required</a:t>
            </a:r>
            <a:r>
              <a:rPr lang="en-US" dirty="0"/>
              <a:t> to deploy and manage the application in a production environment</a:t>
            </a:r>
            <a:r>
              <a:rPr lang="en-US" dirty="0" smtClean="0"/>
              <a:t>.</a:t>
            </a:r>
          </a:p>
          <a:p>
            <a:pPr algn="just"/>
            <a:r>
              <a:rPr lang="en-US" dirty="0">
                <a:solidFill>
                  <a:srgbClr val="0070C0"/>
                </a:solidFill>
              </a:rPr>
              <a:t>The deployment model provides a blueprint for the deployment process</a:t>
            </a:r>
            <a:r>
              <a:rPr lang="en-US" dirty="0"/>
              <a:t>, including the </a:t>
            </a:r>
            <a:r>
              <a:rPr lang="en-US" b="1" u="sng" dirty="0"/>
              <a:t>necessary steps, tools, and configurations </a:t>
            </a:r>
            <a:r>
              <a:rPr lang="en-US" dirty="0"/>
              <a:t>required to deploy the application or service.</a:t>
            </a:r>
          </a:p>
        </p:txBody>
      </p:sp>
    </p:spTree>
    <p:extLst>
      <p:ext uri="{BB962C8B-B14F-4D97-AF65-F5344CB8AC3E}">
        <p14:creationId xmlns:p14="http://schemas.microsoft.com/office/powerpoint/2010/main" val="248585178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Deployment </a:t>
            </a:r>
            <a:r>
              <a:rPr lang="en-US" dirty="0" smtClean="0"/>
              <a:t>Modeling </a:t>
            </a:r>
            <a:r>
              <a:rPr lang="en-US" dirty="0"/>
              <a:t>S</a:t>
            </a:r>
            <a:r>
              <a:rPr lang="en-US" dirty="0" smtClean="0"/>
              <a:t>teps</a:t>
            </a:r>
            <a:endParaRPr lang="en-US" dirty="0"/>
          </a:p>
        </p:txBody>
      </p:sp>
      <p:sp>
        <p:nvSpPr>
          <p:cNvPr id="3" name="Text Placeholder 2"/>
          <p:cNvSpPr>
            <a:spLocks noGrp="1"/>
          </p:cNvSpPr>
          <p:nvPr>
            <p:ph type="body" idx="1"/>
          </p:nvPr>
        </p:nvSpPr>
        <p:spPr>
          <a:xfrm>
            <a:off x="814275" y="1537988"/>
            <a:ext cx="8015648" cy="2724300"/>
          </a:xfrm>
        </p:spPr>
        <p:txBody>
          <a:bodyPr/>
          <a:lstStyle/>
          <a:p>
            <a:pPr marL="558800" indent="-457200" algn="just">
              <a:buFont typeface="+mj-lt"/>
              <a:buAutoNum type="arabicPeriod"/>
            </a:pPr>
            <a:r>
              <a:rPr lang="en-US" b="1" dirty="0"/>
              <a:t>Define the requirements</a:t>
            </a:r>
            <a:r>
              <a:rPr lang="en-US" dirty="0"/>
              <a:t>: This involves identifying the </a:t>
            </a:r>
            <a:r>
              <a:rPr lang="en-US" b="1" dirty="0">
                <a:solidFill>
                  <a:srgbClr val="0070C0"/>
                </a:solidFill>
              </a:rPr>
              <a:t>business and technical requirements</a:t>
            </a:r>
            <a:r>
              <a:rPr lang="en-US" b="1" dirty="0"/>
              <a:t> </a:t>
            </a:r>
            <a:r>
              <a:rPr lang="en-US" dirty="0"/>
              <a:t>for the application or service. This includes determining the </a:t>
            </a:r>
            <a:r>
              <a:rPr lang="en-US" b="1" dirty="0">
                <a:solidFill>
                  <a:schemeClr val="accent6">
                    <a:lumMod val="50000"/>
                  </a:schemeClr>
                </a:solidFill>
              </a:rPr>
              <a:t>performance, security, scalability, and availability requirements</a:t>
            </a:r>
            <a:r>
              <a:rPr lang="en-US" dirty="0" smtClean="0"/>
              <a:t>.</a:t>
            </a:r>
          </a:p>
          <a:p>
            <a:pPr marL="558800" indent="-457200" algn="just">
              <a:buFont typeface="+mj-lt"/>
              <a:buAutoNum type="arabicPeriod"/>
            </a:pPr>
            <a:r>
              <a:rPr lang="en-US" b="1" dirty="0"/>
              <a:t>Design the infrastructure</a:t>
            </a:r>
            <a:r>
              <a:rPr lang="en-US" dirty="0"/>
              <a:t>: This involves designing the hardware and software infrastructure required to deploy the application or service. This includes selecting the appropriate servers, storage, networking, and security </a:t>
            </a:r>
            <a:r>
              <a:rPr lang="en-US" dirty="0" smtClean="0"/>
              <a:t>components.</a:t>
            </a:r>
            <a:endParaRPr lang="en-US" dirty="0"/>
          </a:p>
          <a:p>
            <a:pPr algn="just"/>
            <a:endParaRPr lang="en-US" dirty="0"/>
          </a:p>
        </p:txBody>
      </p:sp>
    </p:spTree>
    <p:extLst>
      <p:ext uri="{BB962C8B-B14F-4D97-AF65-F5344CB8AC3E}">
        <p14:creationId xmlns:p14="http://schemas.microsoft.com/office/powerpoint/2010/main" val="3353846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2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 dirty="0"/>
              <a:t>Content: Part 3</a:t>
            </a:r>
            <a:r>
              <a:rPr lang="en" dirty="0" smtClean="0"/>
              <a:t> </a:t>
            </a:r>
            <a:r>
              <a:rPr lang="en" dirty="0"/>
              <a:t>– </a:t>
            </a:r>
            <a:r>
              <a:rPr lang="en-US" dirty="0"/>
              <a:t>Architectural Design</a:t>
            </a:r>
            <a:endParaRPr dirty="0"/>
          </a:p>
        </p:txBody>
      </p:sp>
      <p:sp>
        <p:nvSpPr>
          <p:cNvPr id="288" name="Google Shape;288;p2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graphicFrame>
        <p:nvGraphicFramePr>
          <p:cNvPr id="2" name="Diagram 1"/>
          <p:cNvGraphicFramePr/>
          <p:nvPr>
            <p:extLst>
              <p:ext uri="{D42A27DB-BD31-4B8C-83A1-F6EECF244321}">
                <p14:modId xmlns:p14="http://schemas.microsoft.com/office/powerpoint/2010/main" val="2683854924"/>
              </p:ext>
            </p:extLst>
          </p:nvPr>
        </p:nvGraphicFramePr>
        <p:xfrm>
          <a:off x="358733" y="1330800"/>
          <a:ext cx="8534268" cy="3305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290" name="Google Shape;290;p26"/>
          <p:cNvGrpSpPr/>
          <p:nvPr/>
        </p:nvGrpSpPr>
        <p:grpSpPr>
          <a:xfrm>
            <a:off x="293683" y="574116"/>
            <a:ext cx="309041" cy="403123"/>
            <a:chOff x="590250" y="244200"/>
            <a:chExt cx="407975" cy="532175"/>
          </a:xfrm>
        </p:grpSpPr>
        <p:sp>
          <p:nvSpPr>
            <p:cNvPr id="291" name="Google Shape;291;p26"/>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6"/>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6"/>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6"/>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6"/>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6"/>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6"/>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6"/>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6"/>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6"/>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6"/>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6"/>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6"/>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6"/>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1" name="Picture 20"/>
          <p:cNvPicPr>
            <a:picLocks noChangeAspect="1"/>
          </p:cNvPicPr>
          <p:nvPr/>
        </p:nvPicPr>
        <p:blipFill>
          <a:blip r:embed="rId8"/>
          <a:stretch>
            <a:fillRect/>
          </a:stretch>
        </p:blipFill>
        <p:spPr>
          <a:xfrm>
            <a:off x="0" y="0"/>
            <a:ext cx="402924" cy="406008"/>
          </a:xfrm>
          <a:prstGeom prst="rect">
            <a:avLst/>
          </a:prstGeom>
        </p:spPr>
      </p:pic>
    </p:spTree>
    <p:extLst>
      <p:ext uri="{BB962C8B-B14F-4D97-AF65-F5344CB8AC3E}">
        <p14:creationId xmlns:p14="http://schemas.microsoft.com/office/powerpoint/2010/main" val="284304095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Deployment Modeling </a:t>
            </a:r>
            <a:r>
              <a:rPr lang="en-US" dirty="0" smtClean="0"/>
              <a:t>Steps (Cont’d)</a:t>
            </a:r>
            <a:endParaRPr lang="en-US" dirty="0"/>
          </a:p>
        </p:txBody>
      </p:sp>
      <p:sp>
        <p:nvSpPr>
          <p:cNvPr id="3" name="Text Placeholder 2"/>
          <p:cNvSpPr>
            <a:spLocks noGrp="1"/>
          </p:cNvSpPr>
          <p:nvPr>
            <p:ph type="body" idx="1"/>
          </p:nvPr>
        </p:nvSpPr>
        <p:spPr>
          <a:xfrm>
            <a:off x="814274" y="1537988"/>
            <a:ext cx="7824817" cy="3173160"/>
          </a:xfrm>
        </p:spPr>
        <p:txBody>
          <a:bodyPr/>
          <a:lstStyle/>
          <a:p>
            <a:pPr marL="558800" indent="-457200">
              <a:buFont typeface="+mj-lt"/>
              <a:buAutoNum type="arabicPeriod" startAt="3"/>
            </a:pPr>
            <a:r>
              <a:rPr lang="en-US" b="1" dirty="0"/>
              <a:t>Define the deployment process</a:t>
            </a:r>
            <a:r>
              <a:rPr lang="en-US" dirty="0"/>
              <a:t>: This involves defining the deployment process, including the steps, tools, and configurations required to deploy the application or service. This may include scripting or automating the deployment process using tools like </a:t>
            </a:r>
            <a:r>
              <a:rPr lang="en-US" dirty="0" err="1"/>
              <a:t>Ansible</a:t>
            </a:r>
            <a:r>
              <a:rPr lang="en-US" dirty="0"/>
              <a:t>, Chef, or </a:t>
            </a:r>
            <a:r>
              <a:rPr lang="en-US" dirty="0" smtClean="0"/>
              <a:t>Puppet.</a:t>
            </a:r>
          </a:p>
          <a:p>
            <a:pPr marL="558800" indent="-457200" algn="just">
              <a:buFont typeface="+mj-lt"/>
              <a:buAutoNum type="arabicPeriod" startAt="3"/>
            </a:pPr>
            <a:r>
              <a:rPr lang="en-US" b="1" dirty="0" smtClean="0"/>
              <a:t>Test </a:t>
            </a:r>
            <a:r>
              <a:rPr lang="en-US" b="1" dirty="0"/>
              <a:t>the deployment model</a:t>
            </a:r>
            <a:r>
              <a:rPr lang="en-US" dirty="0"/>
              <a:t>: This involves testing the deployment </a:t>
            </a:r>
            <a:r>
              <a:rPr lang="en-US" dirty="0" smtClean="0"/>
              <a:t>model, to </a:t>
            </a:r>
            <a:r>
              <a:rPr lang="en-US" dirty="0"/>
              <a:t>ensure that it meets the business and technical requirements. This includes testing the application or service under various load and stress conditions.</a:t>
            </a:r>
          </a:p>
          <a:p>
            <a:endParaRPr lang="en-US" dirty="0"/>
          </a:p>
        </p:txBody>
      </p:sp>
    </p:spTree>
    <p:extLst>
      <p:ext uri="{BB962C8B-B14F-4D97-AF65-F5344CB8AC3E}">
        <p14:creationId xmlns:p14="http://schemas.microsoft.com/office/powerpoint/2010/main" val="14684717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Deployment Modeling Steps (Cont’d)</a:t>
            </a:r>
          </a:p>
        </p:txBody>
      </p:sp>
      <p:sp>
        <p:nvSpPr>
          <p:cNvPr id="3" name="Text Placeholder 2"/>
          <p:cNvSpPr>
            <a:spLocks noGrp="1"/>
          </p:cNvSpPr>
          <p:nvPr>
            <p:ph type="body" idx="1"/>
          </p:nvPr>
        </p:nvSpPr>
        <p:spPr>
          <a:xfrm>
            <a:off x="814275" y="1537987"/>
            <a:ext cx="7765182" cy="3018109"/>
          </a:xfrm>
        </p:spPr>
        <p:txBody>
          <a:bodyPr/>
          <a:lstStyle/>
          <a:p>
            <a:pPr marL="558800" indent="-457200" algn="just">
              <a:buFont typeface="+mj-lt"/>
              <a:buAutoNum type="arabicPeriod" startAt="5"/>
            </a:pPr>
            <a:r>
              <a:rPr lang="en-US" b="1" dirty="0"/>
              <a:t>Deploy the application</a:t>
            </a:r>
            <a:r>
              <a:rPr lang="en-US" dirty="0"/>
              <a:t>: This involves deploying the application or service to the production environment. This may involve deploying the application or service to a staging environment first to test it before deploying it to the production environment</a:t>
            </a:r>
            <a:r>
              <a:rPr lang="en-US" dirty="0" smtClean="0"/>
              <a:t>.</a:t>
            </a:r>
          </a:p>
          <a:p>
            <a:pPr marL="101600" indent="0" algn="just">
              <a:buNone/>
            </a:pPr>
            <a:endParaRPr lang="en-US" sz="1600" i="1" dirty="0" smtClean="0"/>
          </a:p>
          <a:p>
            <a:pPr marL="101600" indent="0" algn="just">
              <a:buNone/>
            </a:pPr>
            <a:r>
              <a:rPr lang="en-US" sz="1600" b="1" i="1" dirty="0" smtClean="0">
                <a:solidFill>
                  <a:srgbClr val="C00000"/>
                </a:solidFill>
              </a:rPr>
              <a:t>Deployment </a:t>
            </a:r>
            <a:r>
              <a:rPr lang="en-US" sz="1600" b="1" i="1" dirty="0">
                <a:solidFill>
                  <a:srgbClr val="C00000"/>
                </a:solidFill>
              </a:rPr>
              <a:t>modeling is an essential part of the software development life cycle, as it ensures that the application or service is deployed and managed efficiently and effectively in a production environment.</a:t>
            </a:r>
            <a:r>
              <a:rPr lang="en-US" sz="1600" i="1" dirty="0"/>
              <a:t> It helps to </a:t>
            </a:r>
            <a:r>
              <a:rPr lang="en-US" sz="1600" b="1" i="1" u="sng" dirty="0">
                <a:solidFill>
                  <a:srgbClr val="0070C0"/>
                </a:solidFill>
              </a:rPr>
              <a:t>reduce the risk of downtime, errors, and security </a:t>
            </a:r>
            <a:r>
              <a:rPr lang="en-US" sz="1600" b="1" i="1" u="sng" dirty="0" smtClean="0">
                <a:solidFill>
                  <a:srgbClr val="0070C0"/>
                </a:solidFill>
              </a:rPr>
              <a:t>breaches </a:t>
            </a:r>
            <a:r>
              <a:rPr lang="en-US" sz="1600" b="1" i="1" u="sng" dirty="0">
                <a:solidFill>
                  <a:srgbClr val="0070C0"/>
                </a:solidFill>
              </a:rPr>
              <a:t>and ensures that the application or service meets the business and technical requirements</a:t>
            </a:r>
            <a:r>
              <a:rPr lang="en-US" sz="1600" b="1" i="1" dirty="0"/>
              <a:t>.</a:t>
            </a:r>
          </a:p>
          <a:p>
            <a:pPr algn="just"/>
            <a:endParaRPr lang="en-US" dirty="0"/>
          </a:p>
        </p:txBody>
      </p:sp>
    </p:spTree>
    <p:extLst>
      <p:ext uri="{BB962C8B-B14F-4D97-AF65-F5344CB8AC3E}">
        <p14:creationId xmlns:p14="http://schemas.microsoft.com/office/powerpoint/2010/main" val="58944107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Deployment </a:t>
            </a:r>
            <a:r>
              <a:rPr lang="en-US" b="0" dirty="0"/>
              <a:t>models</a:t>
            </a:r>
            <a:endParaRPr lang="en-US" dirty="0"/>
          </a:p>
        </p:txBody>
      </p:sp>
      <p:graphicFrame>
        <p:nvGraphicFramePr>
          <p:cNvPr id="12" name="Diagram 11"/>
          <p:cNvGraphicFramePr/>
          <p:nvPr>
            <p:extLst>
              <p:ext uri="{D42A27DB-BD31-4B8C-83A1-F6EECF244321}">
                <p14:modId xmlns:p14="http://schemas.microsoft.com/office/powerpoint/2010/main" val="3909633734"/>
              </p:ext>
            </p:extLst>
          </p:nvPr>
        </p:nvGraphicFramePr>
        <p:xfrm>
          <a:off x="814275" y="1537988"/>
          <a:ext cx="7653864" cy="2724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5356279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 Class Diagram</a:t>
            </a:r>
            <a:endParaRPr lang="en-US" dirty="0"/>
          </a:p>
        </p:txBody>
      </p:sp>
      <p:sp>
        <p:nvSpPr>
          <p:cNvPr id="3" name="Text Placeholder 2"/>
          <p:cNvSpPr>
            <a:spLocks noGrp="1"/>
          </p:cNvSpPr>
          <p:nvPr>
            <p:ph type="body" idx="1"/>
          </p:nvPr>
        </p:nvSpPr>
        <p:spPr>
          <a:xfrm>
            <a:off x="691030" y="1410767"/>
            <a:ext cx="7637962" cy="2724300"/>
          </a:xfrm>
        </p:spPr>
        <p:txBody>
          <a:bodyPr/>
          <a:lstStyle/>
          <a:p>
            <a:r>
              <a:rPr lang="en-US" dirty="0"/>
              <a:t>Consider a simple banking system. The system has customers who have accounts with the bank. Each account has a unique account number, a balance, and a type (such as savings, checking, or money market). Customers can have multiple accounts with the bank. Customers can also transfer money between their accounts and view their account balances. Bank employees can view customer account information and create new accounts.</a:t>
            </a:r>
          </a:p>
        </p:txBody>
      </p:sp>
    </p:spTree>
    <p:extLst>
      <p:ext uri="{BB962C8B-B14F-4D97-AF65-F5344CB8AC3E}">
        <p14:creationId xmlns:p14="http://schemas.microsoft.com/office/powerpoint/2010/main" val="164026502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2. </a:t>
            </a:r>
            <a:r>
              <a:rPr lang="en-US" dirty="0"/>
              <a:t>Class Diagram</a:t>
            </a:r>
          </a:p>
        </p:txBody>
      </p:sp>
      <p:sp>
        <p:nvSpPr>
          <p:cNvPr id="3" name="Text Placeholder 2"/>
          <p:cNvSpPr>
            <a:spLocks noGrp="1"/>
          </p:cNvSpPr>
          <p:nvPr>
            <p:ph type="body" idx="1"/>
          </p:nvPr>
        </p:nvSpPr>
        <p:spPr>
          <a:xfrm>
            <a:off x="778494" y="1315351"/>
            <a:ext cx="7975892" cy="3228819"/>
          </a:xfrm>
        </p:spPr>
        <p:txBody>
          <a:bodyPr/>
          <a:lstStyle/>
          <a:p>
            <a:pPr marL="101600" indent="0" algn="just">
              <a:buNone/>
            </a:pPr>
            <a:r>
              <a:rPr lang="en-US" sz="1400" dirty="0"/>
              <a:t>Choose one of the following class groups. Prepare a class diagram for each class group showing the relationships among the classes within each group. Include associations, aggregation, composition and generalization (inheritance). Show multiplicity. You need not show attributes or behaviors. Use association names where needed. Feel free to add additional classes</a:t>
            </a:r>
            <a:r>
              <a:rPr lang="en-US" sz="1400" dirty="0" smtClean="0"/>
              <a:t>.</a:t>
            </a:r>
            <a:endParaRPr lang="en-US" sz="1400" dirty="0"/>
          </a:p>
          <a:p>
            <a:pPr marL="101600" indent="0" algn="just">
              <a:buNone/>
            </a:pPr>
            <a:r>
              <a:rPr lang="en-US" sz="1400" dirty="0"/>
              <a:t>a.  </a:t>
            </a:r>
            <a:r>
              <a:rPr lang="en-US" sz="1400" dirty="0" smtClean="0"/>
              <a:t>school</a:t>
            </a:r>
            <a:r>
              <a:rPr lang="en-US" sz="1400" dirty="0"/>
              <a:t>, playground, principle, school board, classroom, book, student, teacher, cafeteria, rest room, computer, desk, chair, ruler, door, </a:t>
            </a:r>
            <a:r>
              <a:rPr lang="en-US" sz="1400" dirty="0" smtClean="0"/>
              <a:t>swing</a:t>
            </a:r>
            <a:endParaRPr lang="en-US" sz="1400" dirty="0"/>
          </a:p>
          <a:p>
            <a:pPr marL="101600" indent="0" algn="just">
              <a:buNone/>
            </a:pPr>
            <a:r>
              <a:rPr lang="en-US" sz="1400" dirty="0" smtClean="0"/>
              <a:t>b</a:t>
            </a:r>
            <a:r>
              <a:rPr lang="en-US" sz="1400" dirty="0"/>
              <a:t>.    castle, moat, drawbridge, tower, ghost, stairs, dungeon, floor, corridor, room, window, stone, lord, lady, </a:t>
            </a:r>
            <a:r>
              <a:rPr lang="en-US" sz="1400" dirty="0" smtClean="0"/>
              <a:t>cook</a:t>
            </a:r>
            <a:endParaRPr lang="en-US" sz="1400" dirty="0"/>
          </a:p>
          <a:p>
            <a:pPr marL="101600" indent="0" algn="just">
              <a:buNone/>
            </a:pPr>
            <a:r>
              <a:rPr lang="en-US" sz="1400" dirty="0"/>
              <a:t>c.    sink, freezer, refrigerator, table, light, switch, window, smoke alarm, burglar alarm, cabinet, bread, cheese, ice, door, </a:t>
            </a:r>
            <a:r>
              <a:rPr lang="en-US" sz="1400" dirty="0" smtClean="0"/>
              <a:t>kitchen</a:t>
            </a:r>
            <a:endParaRPr lang="en-US" sz="1400" dirty="0"/>
          </a:p>
          <a:p>
            <a:pPr marL="101600" indent="0" algn="just">
              <a:buNone/>
            </a:pPr>
            <a:r>
              <a:rPr lang="en-US" sz="1400" dirty="0"/>
              <a:t>d.   </a:t>
            </a:r>
            <a:r>
              <a:rPr lang="en-US" sz="1400" dirty="0" smtClean="0"/>
              <a:t>student</a:t>
            </a:r>
            <a:r>
              <a:rPr lang="en-US" sz="1400" dirty="0"/>
              <a:t>, quiz, exam, professor, department head, undergraduate course, degree, university, classroom, building, teaching assistant, graduate course, dean, committee, department, school catalog.</a:t>
            </a:r>
          </a:p>
        </p:txBody>
      </p:sp>
    </p:spTree>
    <p:extLst>
      <p:ext uri="{BB962C8B-B14F-4D97-AF65-F5344CB8AC3E}">
        <p14:creationId xmlns:p14="http://schemas.microsoft.com/office/powerpoint/2010/main" val="222673045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3. Sequence Diagram. Simple </a:t>
            </a:r>
            <a:r>
              <a:rPr lang="en-US" dirty="0"/>
              <a:t>e-commerce website</a:t>
            </a:r>
          </a:p>
        </p:txBody>
      </p:sp>
      <p:sp>
        <p:nvSpPr>
          <p:cNvPr id="3" name="Text Placeholder 2"/>
          <p:cNvSpPr>
            <a:spLocks noGrp="1"/>
          </p:cNvSpPr>
          <p:nvPr>
            <p:ph type="body" idx="1"/>
          </p:nvPr>
        </p:nvSpPr>
        <p:spPr>
          <a:xfrm>
            <a:off x="563809" y="1345630"/>
            <a:ext cx="8091185" cy="3842595"/>
          </a:xfrm>
        </p:spPr>
        <p:txBody>
          <a:bodyPr/>
          <a:lstStyle/>
          <a:p>
            <a:pPr marL="101600" indent="0" algn="just">
              <a:buNone/>
            </a:pPr>
            <a:r>
              <a:rPr lang="en-US" sz="1400" dirty="0"/>
              <a:t>Consider a simple e-commerce website. When a customer places an order on the website, the system needs to perform several tasks, including verifying the customer's payment information, updating the inventory, and sending a confirmation email to the customer.</a:t>
            </a:r>
          </a:p>
          <a:p>
            <a:pPr marL="101600" indent="0" algn="just">
              <a:buNone/>
            </a:pPr>
            <a:r>
              <a:rPr lang="en-US" sz="1400" dirty="0" smtClean="0"/>
              <a:t>Solution</a:t>
            </a:r>
            <a:r>
              <a:rPr lang="en-US" sz="1400" dirty="0"/>
              <a:t>:</a:t>
            </a:r>
          </a:p>
          <a:p>
            <a:pPr algn="just"/>
            <a:r>
              <a:rPr lang="en-US" sz="1400" dirty="0"/>
              <a:t>The sequence diagram for the e-commerce system can include the following steps:</a:t>
            </a:r>
          </a:p>
          <a:p>
            <a:pPr algn="just"/>
            <a:r>
              <a:rPr lang="en-US" sz="1400" dirty="0"/>
              <a:t>The customer places an order on the website by selecting items and entering payment information.</a:t>
            </a:r>
          </a:p>
          <a:p>
            <a:pPr algn="just"/>
            <a:r>
              <a:rPr lang="en-US" sz="1400" dirty="0"/>
              <a:t>The system verifies the customer's payment information and sends a request to the payment gateway.</a:t>
            </a:r>
          </a:p>
          <a:p>
            <a:pPr algn="just"/>
            <a:r>
              <a:rPr lang="en-US" sz="1400" dirty="0"/>
              <a:t>The payment gateway processes the payment and sends a response to the system.</a:t>
            </a:r>
          </a:p>
          <a:p>
            <a:pPr algn="just"/>
            <a:r>
              <a:rPr lang="en-US" sz="1400" dirty="0"/>
              <a:t>The system updates the inventory by reducing the quantity of items in stock.</a:t>
            </a:r>
          </a:p>
          <a:p>
            <a:pPr algn="just"/>
            <a:r>
              <a:rPr lang="en-US" sz="1400" dirty="0"/>
              <a:t>The system sends a confirmation email to the customer</a:t>
            </a:r>
            <a:r>
              <a:rPr lang="en-US" sz="1400" dirty="0" smtClean="0"/>
              <a:t>.</a:t>
            </a:r>
          </a:p>
          <a:p>
            <a:pPr marL="101600" indent="0" algn="just">
              <a:buNone/>
            </a:pPr>
            <a:endParaRPr lang="en-US" sz="1400" dirty="0" smtClean="0"/>
          </a:p>
          <a:p>
            <a:pPr marL="101600" indent="0" algn="just">
              <a:buNone/>
            </a:pPr>
            <a:r>
              <a:rPr lang="en-US" sz="1400" dirty="0" smtClean="0"/>
              <a:t>Design </a:t>
            </a:r>
            <a:r>
              <a:rPr lang="en-US" sz="1400" dirty="0"/>
              <a:t>a sequence diagram for this e-commerce system.</a:t>
            </a:r>
          </a:p>
          <a:p>
            <a:pPr marL="101600" indent="0" algn="just">
              <a:buNone/>
            </a:pPr>
            <a:endParaRPr lang="en-US" sz="1400" dirty="0"/>
          </a:p>
          <a:p>
            <a:pPr algn="just"/>
            <a:endParaRPr lang="en-US" sz="1400" dirty="0"/>
          </a:p>
        </p:txBody>
      </p:sp>
    </p:spTree>
    <p:extLst>
      <p:ext uri="{BB962C8B-B14F-4D97-AF65-F5344CB8AC3E}">
        <p14:creationId xmlns:p14="http://schemas.microsoft.com/office/powerpoint/2010/main" val="174721066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4. Activity Diagram. Room Booking</a:t>
            </a:r>
            <a:endParaRPr lang="en-US" dirty="0"/>
          </a:p>
        </p:txBody>
      </p:sp>
      <p:sp>
        <p:nvSpPr>
          <p:cNvPr id="3" name="Text Placeholder 2"/>
          <p:cNvSpPr>
            <a:spLocks noGrp="1"/>
          </p:cNvSpPr>
          <p:nvPr>
            <p:ph type="body" idx="1"/>
          </p:nvPr>
        </p:nvSpPr>
        <p:spPr>
          <a:xfrm>
            <a:off x="679102" y="1382938"/>
            <a:ext cx="7717475" cy="2724300"/>
          </a:xfrm>
        </p:spPr>
        <p:txBody>
          <a:bodyPr/>
          <a:lstStyle/>
          <a:p>
            <a:pPr algn="just"/>
            <a:r>
              <a:rPr lang="en-US" dirty="0"/>
              <a:t>Booking a Room in a hotel When customer requests a room, the hotel employee looks for room availability, then he insert customer’s data and verifies if the provided credit card number has enough credit to pay the room: in this case the booking is confirmed and we wait customer arrival. </a:t>
            </a:r>
            <a:endParaRPr lang="en-US" dirty="0" smtClean="0"/>
          </a:p>
          <a:p>
            <a:pPr algn="just"/>
            <a:r>
              <a:rPr lang="en-US" dirty="0" smtClean="0"/>
              <a:t>The </a:t>
            </a:r>
            <a:r>
              <a:rPr lang="en-US" dirty="0"/>
              <a:t>Hotel information system allows customer to modify or cancel his/her reservation. If customer arrives he uses the room and then he pays, in case of no-show a penalty is accounted on his credit card and the booking is canceled. </a:t>
            </a:r>
          </a:p>
        </p:txBody>
      </p:sp>
    </p:spTree>
    <p:extLst>
      <p:ext uri="{BB962C8B-B14F-4D97-AF65-F5344CB8AC3E}">
        <p14:creationId xmlns:p14="http://schemas.microsoft.com/office/powerpoint/2010/main" val="227202009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5. </a:t>
            </a:r>
            <a:r>
              <a:rPr lang="en-US" dirty="0"/>
              <a:t>Activity </a:t>
            </a:r>
            <a:r>
              <a:rPr lang="en-US" dirty="0" smtClean="0"/>
              <a:t>Diagram. Voting System</a:t>
            </a:r>
            <a:endParaRPr lang="en-US" dirty="0"/>
          </a:p>
        </p:txBody>
      </p:sp>
      <p:sp>
        <p:nvSpPr>
          <p:cNvPr id="3" name="Text Placeholder 2"/>
          <p:cNvSpPr>
            <a:spLocks noGrp="1"/>
          </p:cNvSpPr>
          <p:nvPr>
            <p:ph type="body" idx="1"/>
          </p:nvPr>
        </p:nvSpPr>
        <p:spPr>
          <a:xfrm>
            <a:off x="814274" y="1537988"/>
            <a:ext cx="7478935" cy="2724300"/>
          </a:xfrm>
        </p:spPr>
        <p:txBody>
          <a:bodyPr/>
          <a:lstStyle/>
          <a:p>
            <a:pPr algn="just"/>
            <a:r>
              <a:rPr lang="en-US" dirty="0"/>
              <a:t>Once arrived at the polling station, elector gives the own electoral card to station president who checks if the polling station number is right . Then he checks the identity document and if ok he gives the ballot paper to the elector. </a:t>
            </a:r>
            <a:endParaRPr lang="en-US" dirty="0" smtClean="0"/>
          </a:p>
          <a:p>
            <a:pPr algn="just"/>
            <a:r>
              <a:rPr lang="en-US" dirty="0" smtClean="0"/>
              <a:t>Then </a:t>
            </a:r>
            <a:r>
              <a:rPr lang="en-US" dirty="0"/>
              <a:t>the president waits for a cabin to get free and he gives the pencil to the elector and a secretary who signs the registry and put a print on the elector certificate. Once elector has voted, he/she inserts the ballot paper in the urn, giving back the pencil and taking back the own ID document. </a:t>
            </a:r>
          </a:p>
        </p:txBody>
      </p:sp>
    </p:spTree>
    <p:extLst>
      <p:ext uri="{BB962C8B-B14F-4D97-AF65-F5344CB8AC3E}">
        <p14:creationId xmlns:p14="http://schemas.microsoft.com/office/powerpoint/2010/main" val="3092522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6. </a:t>
            </a:r>
            <a:r>
              <a:rPr lang="en-US" dirty="0" err="1" smtClean="0"/>
              <a:t>Statechart</a:t>
            </a:r>
            <a:endParaRPr lang="en-US" dirty="0"/>
          </a:p>
        </p:txBody>
      </p:sp>
      <p:sp>
        <p:nvSpPr>
          <p:cNvPr id="3" name="Text Placeholder 2"/>
          <p:cNvSpPr>
            <a:spLocks noGrp="1"/>
          </p:cNvSpPr>
          <p:nvPr>
            <p:ph type="body" idx="1"/>
          </p:nvPr>
        </p:nvSpPr>
        <p:spPr>
          <a:xfrm>
            <a:off x="814275" y="1215959"/>
            <a:ext cx="7864574" cy="3391821"/>
          </a:xfrm>
        </p:spPr>
        <p:txBody>
          <a:bodyPr/>
          <a:lstStyle/>
          <a:p>
            <a:r>
              <a:rPr lang="en-US" sz="1800" dirty="0"/>
              <a:t>Consider a vending machine that sells snacks and drinks. The vending machine has three states: idle, waiting for payment, and dispensing. When the vending machine is in the idle state, customers can select a product to purchase. When a product is selected, the vending machine transitions to the waiting for payment state, where it waits for the customer to insert payment. </a:t>
            </a:r>
            <a:endParaRPr lang="en-US" sz="1800" dirty="0" smtClean="0"/>
          </a:p>
          <a:p>
            <a:r>
              <a:rPr lang="en-US" sz="1800" dirty="0" smtClean="0"/>
              <a:t>If </a:t>
            </a:r>
            <a:r>
              <a:rPr lang="en-US" sz="1800" dirty="0"/>
              <a:t>the payment is accepted, the vending machine transitions to the dispensing state, where it dispenses the product and returns any change. After dispensing the product, the vending machine returns to the idle state</a:t>
            </a:r>
            <a:r>
              <a:rPr lang="en-US" sz="1800" dirty="0" smtClean="0"/>
              <a:t>.</a:t>
            </a:r>
          </a:p>
          <a:p>
            <a:r>
              <a:rPr lang="en-US" sz="1800" dirty="0"/>
              <a:t>If the payment is rejected the vending machine returns any coins inserted</a:t>
            </a:r>
          </a:p>
          <a:p>
            <a:r>
              <a:rPr lang="en-US" sz="1800" dirty="0"/>
              <a:t>When the vending machine has run out of the selected product, the state will transition to Out of stock</a:t>
            </a:r>
          </a:p>
          <a:p>
            <a:endParaRPr lang="en-US" sz="1800" dirty="0"/>
          </a:p>
        </p:txBody>
      </p:sp>
    </p:spTree>
    <p:extLst>
      <p:ext uri="{BB962C8B-B14F-4D97-AF65-F5344CB8AC3E}">
        <p14:creationId xmlns:p14="http://schemas.microsoft.com/office/powerpoint/2010/main" val="2895172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2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 dirty="0"/>
              <a:t>Content: Part </a:t>
            </a:r>
            <a:r>
              <a:rPr lang="en" dirty="0" smtClean="0"/>
              <a:t>4 </a:t>
            </a:r>
            <a:r>
              <a:rPr lang="en" dirty="0"/>
              <a:t>– </a:t>
            </a:r>
            <a:r>
              <a:rPr lang="en-US" dirty="0"/>
              <a:t>Case Studies</a:t>
            </a:r>
            <a:endParaRPr dirty="0"/>
          </a:p>
        </p:txBody>
      </p:sp>
      <p:sp>
        <p:nvSpPr>
          <p:cNvPr id="288" name="Google Shape;288;p2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graphicFrame>
        <p:nvGraphicFramePr>
          <p:cNvPr id="2" name="Diagram 1"/>
          <p:cNvGraphicFramePr/>
          <p:nvPr>
            <p:extLst>
              <p:ext uri="{D42A27DB-BD31-4B8C-83A1-F6EECF244321}">
                <p14:modId xmlns:p14="http://schemas.microsoft.com/office/powerpoint/2010/main" val="2128070837"/>
              </p:ext>
            </p:extLst>
          </p:nvPr>
        </p:nvGraphicFramePr>
        <p:xfrm>
          <a:off x="358733" y="1131522"/>
          <a:ext cx="8534268" cy="35049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290" name="Google Shape;290;p26"/>
          <p:cNvGrpSpPr/>
          <p:nvPr/>
        </p:nvGrpSpPr>
        <p:grpSpPr>
          <a:xfrm>
            <a:off x="293683" y="574116"/>
            <a:ext cx="309041" cy="403123"/>
            <a:chOff x="590250" y="244200"/>
            <a:chExt cx="407975" cy="532175"/>
          </a:xfrm>
        </p:grpSpPr>
        <p:sp>
          <p:nvSpPr>
            <p:cNvPr id="291" name="Google Shape;291;p26"/>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6"/>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6"/>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6"/>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6"/>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6"/>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6"/>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6"/>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6"/>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6"/>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6"/>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6"/>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6"/>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6"/>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1" name="Picture 20"/>
          <p:cNvPicPr>
            <a:picLocks noChangeAspect="1"/>
          </p:cNvPicPr>
          <p:nvPr/>
        </p:nvPicPr>
        <p:blipFill>
          <a:blip r:embed="rId8"/>
          <a:stretch>
            <a:fillRect/>
          </a:stretch>
        </p:blipFill>
        <p:spPr>
          <a:xfrm>
            <a:off x="0" y="0"/>
            <a:ext cx="402924" cy="406008"/>
          </a:xfrm>
          <a:prstGeom prst="rect">
            <a:avLst/>
          </a:prstGeom>
        </p:spPr>
      </p:pic>
    </p:spTree>
    <p:extLst>
      <p:ext uri="{BB962C8B-B14F-4D97-AF65-F5344CB8AC3E}">
        <p14:creationId xmlns:p14="http://schemas.microsoft.com/office/powerpoint/2010/main" val="41267051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26"/>
          <p:cNvSpPr txBox="1">
            <a:spLocks noGrp="1"/>
          </p:cNvSpPr>
          <p:nvPr>
            <p:ph type="ctrTitle"/>
          </p:nvPr>
        </p:nvSpPr>
        <p:spPr>
          <a:prstGeom prst="rect">
            <a:avLst/>
          </a:prstGeom>
        </p:spPr>
        <p:txBody>
          <a:bodyPr spcFirstLastPara="1" wrap="square" lIns="91425" tIns="91425" rIns="91425" bIns="91425" anchor="ctr" anchorCtr="0">
            <a:noAutofit/>
          </a:bodyPr>
          <a:lstStyle/>
          <a:p>
            <a:pPr lvl="0"/>
            <a:r>
              <a:rPr lang="en" dirty="0" smtClean="0"/>
              <a:t>Content: Part 1 – Overview</a:t>
            </a:r>
            <a:endParaRPr dirty="0"/>
          </a:p>
        </p:txBody>
      </p:sp>
      <p:sp>
        <p:nvSpPr>
          <p:cNvPr id="2" name="Subtitle 1"/>
          <p:cNvSpPr>
            <a:spLocks noGrp="1"/>
          </p:cNvSpPr>
          <p:nvPr>
            <p:ph type="subTitle" idx="1"/>
          </p:nvPr>
        </p:nvSpPr>
        <p:spPr/>
        <p:txBody>
          <a:bodyPr/>
          <a:lstStyle/>
          <a:p>
            <a:endParaRPr lang="en-US"/>
          </a:p>
        </p:txBody>
      </p:sp>
      <p:sp>
        <p:nvSpPr>
          <p:cNvPr id="288" name="Google Shape;288;p2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grpSp>
        <p:nvGrpSpPr>
          <p:cNvPr id="290" name="Google Shape;290;p26"/>
          <p:cNvGrpSpPr/>
          <p:nvPr/>
        </p:nvGrpSpPr>
        <p:grpSpPr>
          <a:xfrm>
            <a:off x="293683" y="574116"/>
            <a:ext cx="309041" cy="403123"/>
            <a:chOff x="590250" y="244200"/>
            <a:chExt cx="407975" cy="532175"/>
          </a:xfrm>
        </p:grpSpPr>
        <p:sp>
          <p:nvSpPr>
            <p:cNvPr id="291" name="Google Shape;291;p26"/>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6"/>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6"/>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6"/>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6"/>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6"/>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6"/>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6"/>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6"/>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6"/>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6"/>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6"/>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6"/>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6"/>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1" name="Picture 20"/>
          <p:cNvPicPr>
            <a:picLocks noChangeAspect="1"/>
          </p:cNvPicPr>
          <p:nvPr/>
        </p:nvPicPr>
        <p:blipFill>
          <a:blip r:embed="rId3"/>
          <a:stretch>
            <a:fillRect/>
          </a:stretch>
        </p:blipFill>
        <p:spPr>
          <a:xfrm>
            <a:off x="0" y="0"/>
            <a:ext cx="402924" cy="406008"/>
          </a:xfrm>
          <a:prstGeom prst="rect">
            <a:avLst/>
          </a:prstGeom>
        </p:spPr>
      </p:pic>
    </p:spTree>
    <p:extLst>
      <p:ext uri="{BB962C8B-B14F-4D97-AF65-F5344CB8AC3E}">
        <p14:creationId xmlns:p14="http://schemas.microsoft.com/office/powerpoint/2010/main" val="3983671812"/>
      </p:ext>
    </p:extLst>
  </p:cSld>
  <p:clrMapOvr>
    <a:masterClrMapping/>
  </p:clrMapOvr>
  <p:timing>
    <p:tnLst>
      <p:par>
        <p:cTn id="1" dur="indefinite" restart="never" nodeType="tmRoot"/>
      </p:par>
    </p:tnLst>
  </p:timing>
</p:sld>
</file>

<file path=ppt/theme/theme1.xml><?xml version="1.0" encoding="utf-8"?>
<a:theme xmlns:a="http://schemas.openxmlformats.org/drawingml/2006/main" name="Salerio template">
  <a:themeElements>
    <a:clrScheme name="Custom 347">
      <a:dk1>
        <a:srgbClr val="263248"/>
      </a:dk1>
      <a:lt1>
        <a:srgbClr val="FFFFFF"/>
      </a:lt1>
      <a:dk2>
        <a:srgbClr val="434343"/>
      </a:dk2>
      <a:lt2>
        <a:srgbClr val="F3F3F3"/>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17409</TotalTime>
  <Words>6203</Words>
  <Application>Microsoft Office PowerPoint</Application>
  <PresentationFormat>On-screen Show (16:9)</PresentationFormat>
  <Paragraphs>382</Paragraphs>
  <Slides>78</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78</vt:i4>
      </vt:variant>
    </vt:vector>
  </HeadingPairs>
  <TitlesOfParts>
    <vt:vector size="84" baseType="lpstr">
      <vt:lpstr>Roboto Condensed Light</vt:lpstr>
      <vt:lpstr>Roboto Condensed</vt:lpstr>
      <vt:lpstr>Arial</vt:lpstr>
      <vt:lpstr>Wingdings</vt:lpstr>
      <vt:lpstr>Arvo</vt:lpstr>
      <vt:lpstr>Salerio template</vt:lpstr>
      <vt:lpstr>SOFTWARE MODELING &amp; DESIGN</vt:lpstr>
      <vt:lpstr>PowerPoint Presentation</vt:lpstr>
      <vt:lpstr>Introduction </vt:lpstr>
      <vt:lpstr>COURSE CONTENT</vt:lpstr>
      <vt:lpstr>Content: Part 1 – Overview</vt:lpstr>
      <vt:lpstr>Content: Part 2 – Software Modeling</vt:lpstr>
      <vt:lpstr>Content: Part 3 – Architectural Design</vt:lpstr>
      <vt:lpstr>Content: Part 4 – Case Studies</vt:lpstr>
      <vt:lpstr>Content: Part 1 – Overview</vt:lpstr>
      <vt:lpstr>Overview  UML Notation</vt:lpstr>
      <vt:lpstr>Overview  UML Notation</vt:lpstr>
      <vt:lpstr>Software Development Life Cycle (SDLC)</vt:lpstr>
      <vt:lpstr>Software Architecture &amp; Design</vt:lpstr>
      <vt:lpstr>Software Architecture</vt:lpstr>
      <vt:lpstr>Software Design</vt:lpstr>
      <vt:lpstr>Software Design</vt:lpstr>
      <vt:lpstr>Software modeling and design method</vt:lpstr>
      <vt:lpstr>Content: Part 2 – Software Modeling</vt:lpstr>
      <vt:lpstr>Part 2 – Software Modeling</vt:lpstr>
      <vt:lpstr>Use Case Modeling</vt:lpstr>
      <vt:lpstr>Use case Model</vt:lpstr>
      <vt:lpstr>Use Case Concept</vt:lpstr>
      <vt:lpstr>Use Case Concept (Cont’d)</vt:lpstr>
      <vt:lpstr>Use Case Diagram</vt:lpstr>
      <vt:lpstr>Relationships in use-case diagrams</vt:lpstr>
      <vt:lpstr>Relationships in use-case diagrams (Cont’d)</vt:lpstr>
      <vt:lpstr>Relationships in use-case diagrams (Cont’d)</vt:lpstr>
      <vt:lpstr>Relationships in use-case diagrams (Cont’d)</vt:lpstr>
      <vt:lpstr>Relationships in use-case diagrams (Cont’d)</vt:lpstr>
      <vt:lpstr>Relationships in use-case diagrams (Cont’d)</vt:lpstr>
      <vt:lpstr>Relationships in use-case diagrams (Cont’d)</vt:lpstr>
      <vt:lpstr>Part 2 – Software Modeling</vt:lpstr>
      <vt:lpstr>Static Modeling</vt:lpstr>
      <vt:lpstr>Static Modeling</vt:lpstr>
      <vt:lpstr>Class Diagrams</vt:lpstr>
      <vt:lpstr>Class Diagram Notations with Examples</vt:lpstr>
      <vt:lpstr>Class Diagram Relationships</vt:lpstr>
      <vt:lpstr>Class Diagrams Exercise 1.  University</vt:lpstr>
      <vt:lpstr>Class Diagrams Exercise 2. Movie- Shop</vt:lpstr>
      <vt:lpstr>Object diagrams</vt:lpstr>
      <vt:lpstr>Object diagrams</vt:lpstr>
      <vt:lpstr>PowerPoint Presentation</vt:lpstr>
      <vt:lpstr>Component diagrams</vt:lpstr>
      <vt:lpstr>Component diagrams</vt:lpstr>
      <vt:lpstr>Component diagrams</vt:lpstr>
      <vt:lpstr>Package diagrams</vt:lpstr>
      <vt:lpstr>Package diagrams</vt:lpstr>
      <vt:lpstr>Package diagrams</vt:lpstr>
      <vt:lpstr>PowerPoint Presentation</vt:lpstr>
      <vt:lpstr>Part 2 – Software Modeling</vt:lpstr>
      <vt:lpstr>Dynamic Interaction model</vt:lpstr>
      <vt:lpstr>Dynamic Interaction model</vt:lpstr>
      <vt:lpstr>Sequence Diagram Notations</vt:lpstr>
      <vt:lpstr>Sequence Diagram</vt:lpstr>
      <vt:lpstr>UML Activity Diagram</vt:lpstr>
      <vt:lpstr>Components/Notation of an Activity Diagram</vt:lpstr>
      <vt:lpstr>Example of an Activity Diagram: Order processing</vt:lpstr>
      <vt:lpstr>When to use an Activity Diagram?</vt:lpstr>
      <vt:lpstr>Finite state machines and state charts</vt:lpstr>
      <vt:lpstr>State machines</vt:lpstr>
      <vt:lpstr>State Machines</vt:lpstr>
      <vt:lpstr>Notation of a State Machine Diagram</vt:lpstr>
      <vt:lpstr>Types of State</vt:lpstr>
      <vt:lpstr>Example of a State Machine Diagram</vt:lpstr>
      <vt:lpstr>Example of a State Machine Diagram</vt:lpstr>
      <vt:lpstr>State-dependent dynamic interaction modeling</vt:lpstr>
      <vt:lpstr>State-dependent dynamic interaction modeling (Cont’d)</vt:lpstr>
      <vt:lpstr>Deployment Modeling</vt:lpstr>
      <vt:lpstr>Deployment Modeling Steps</vt:lpstr>
      <vt:lpstr>Deployment Modeling Steps (Cont’d)</vt:lpstr>
      <vt:lpstr>Deployment Modeling Steps (Cont’d)</vt:lpstr>
      <vt:lpstr>Deployment models</vt:lpstr>
      <vt:lpstr>Exercise 1. Class Diagram</vt:lpstr>
      <vt:lpstr>Exercise 2. Class Diagram</vt:lpstr>
      <vt:lpstr>Exercise 3. Sequence Diagram. Simple e-commerce website</vt:lpstr>
      <vt:lpstr>Exercise 4. Activity Diagram. Room Booking</vt:lpstr>
      <vt:lpstr>Exercise 5. Activity Diagram. Voting System</vt:lpstr>
      <vt:lpstr>Exercise 6. Statechart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PROGRAMMING</dc:title>
  <dc:creator>Jerome Rwego</dc:creator>
  <cp:lastModifiedBy>Jerome Rwego</cp:lastModifiedBy>
  <cp:revision>214</cp:revision>
  <dcterms:modified xsi:type="dcterms:W3CDTF">2023-04-06T17:13:40Z</dcterms:modified>
</cp:coreProperties>
</file>