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2" r:id="rId3"/>
    <p:sldId id="303" r:id="rId4"/>
    <p:sldId id="293" r:id="rId5"/>
    <p:sldId id="294" r:id="rId6"/>
    <p:sldId id="295" r:id="rId7"/>
    <p:sldId id="296" r:id="rId8"/>
    <p:sldId id="298" r:id="rId9"/>
    <p:sldId id="299" r:id="rId10"/>
    <p:sldId id="300" r:id="rId11"/>
    <p:sldId id="284" r:id="rId12"/>
    <p:sldId id="301" r:id="rId13"/>
    <p:sldId id="28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Inside AlphaGo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/>
              <a:t>李旭 于晗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AlphaGo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0482" y="19481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Analyze global and local situation.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696516" y="41216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Find some feasible moves.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3238149" y="2755781"/>
            <a:ext cx="1392573" cy="654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Deep Learning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19742" y="2431307"/>
            <a:ext cx="436228" cy="2936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8" name="箭头: 右 7"/>
          <p:cNvSpPr/>
          <p:nvPr/>
        </p:nvSpPr>
        <p:spPr>
          <a:xfrm rot="1394066">
            <a:off x="2278522" y="2662841"/>
            <a:ext cx="635310" cy="15633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4857455" y="2999060"/>
            <a:ext cx="411061" cy="159391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59563" y="3020353"/>
            <a:ext cx="889490" cy="3761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Value Network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9742" y="2931947"/>
            <a:ext cx="436228" cy="2936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19742" y="3755466"/>
            <a:ext cx="436228" cy="2936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 rot="5400000">
            <a:off x="1688224" y="332891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14" name="箭头: 右 13"/>
          <p:cNvSpPr/>
          <p:nvPr/>
        </p:nvSpPr>
        <p:spPr>
          <a:xfrm rot="228979">
            <a:off x="2279098" y="3000258"/>
            <a:ext cx="635310" cy="15633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/>
          <p:cNvSpPr/>
          <p:nvPr/>
        </p:nvSpPr>
        <p:spPr>
          <a:xfrm rot="20209768">
            <a:off x="2278462" y="3622484"/>
            <a:ext cx="635310" cy="15633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38149" y="4926977"/>
            <a:ext cx="1392573" cy="654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Deep Learning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719742" y="4602503"/>
            <a:ext cx="436228" cy="2936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 rot="1394066">
            <a:off x="2278522" y="4834037"/>
            <a:ext cx="635310" cy="15633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/>
          <p:cNvSpPr/>
          <p:nvPr/>
        </p:nvSpPr>
        <p:spPr>
          <a:xfrm>
            <a:off x="4857455" y="5170256"/>
            <a:ext cx="411061" cy="159391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19742" y="5103143"/>
            <a:ext cx="436228" cy="2936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19742" y="5926662"/>
            <a:ext cx="436228" cy="2936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 rot="5400000">
            <a:off x="1688224" y="550011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24" name="箭头: 右 23"/>
          <p:cNvSpPr/>
          <p:nvPr/>
        </p:nvSpPr>
        <p:spPr>
          <a:xfrm rot="228979">
            <a:off x="2279098" y="5171454"/>
            <a:ext cx="635310" cy="15633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/>
          <p:cNvSpPr/>
          <p:nvPr/>
        </p:nvSpPr>
        <p:spPr>
          <a:xfrm rot="20209768">
            <a:off x="2278462" y="5793680"/>
            <a:ext cx="635310" cy="15633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959563" y="2390020"/>
            <a:ext cx="889490" cy="3761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CN" alt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61156" y="3624265"/>
            <a:ext cx="1286304" cy="3761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Winning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endParaRPr lang="zh-CN" alt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箭头: 下 27"/>
          <p:cNvSpPr/>
          <p:nvPr/>
        </p:nvSpPr>
        <p:spPr>
          <a:xfrm>
            <a:off x="2358777" y="2789985"/>
            <a:ext cx="91062" cy="205481"/>
          </a:xfrm>
          <a:prstGeom prst="downArrow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/>
          <p:cNvSpPr/>
          <p:nvPr/>
        </p:nvSpPr>
        <p:spPr>
          <a:xfrm>
            <a:off x="2358777" y="3420093"/>
            <a:ext cx="91062" cy="205481"/>
          </a:xfrm>
          <a:prstGeom prst="downArrow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59563" y="5169683"/>
            <a:ext cx="889490" cy="3761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Policy Network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59563" y="4539350"/>
            <a:ext cx="889490" cy="3761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CN" alt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61156" y="5773595"/>
            <a:ext cx="1286304" cy="3761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Feasible Moves</a:t>
            </a:r>
            <a:endParaRPr lang="zh-CN" alt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箭头: 下 32"/>
          <p:cNvSpPr/>
          <p:nvPr/>
        </p:nvSpPr>
        <p:spPr>
          <a:xfrm>
            <a:off x="2358777" y="5569423"/>
            <a:ext cx="91062" cy="205481"/>
          </a:xfrm>
          <a:prstGeom prst="downArrow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箭头: 下 33"/>
          <p:cNvSpPr/>
          <p:nvPr/>
        </p:nvSpPr>
        <p:spPr>
          <a:xfrm>
            <a:off x="2353439" y="4934870"/>
            <a:ext cx="91062" cy="205481"/>
          </a:xfrm>
          <a:prstGeom prst="downArrow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0.40642 0.00047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0.40642 0.00046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2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40642 0.00046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2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0.40642 0.0004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40642 0.0004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2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40642 0.00046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0.40642 0.00046 " pathEditMode="relative" rAng="0" ptsTypes="AA">
                                      <p:cBhvr>
                                        <p:cTn id="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2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0642 0.00047 " pathEditMode="relative" rAng="0" ptsTypes="AA">
                                      <p:cBhvr>
                                        <p:cTn id="6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2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40642 0.00047 " pathEditMode="relative" rAng="0" ptsTypes="AA">
                                      <p:cBhvr>
                                        <p:cTn id="7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2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40642 0.00046 " pathEditMode="relative" rAng="0" ptsTypes="AA">
                                      <p:cBhvr>
                                        <p:cTn id="7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about how AlphaGo works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47" y="1845569"/>
            <a:ext cx="6166271" cy="43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55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 of AlphaGo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Powerful computing ability</a:t>
            </a:r>
          </a:p>
          <a:p>
            <a:r>
              <a:rPr lang="en-US" altLang="zh-CN" dirty="0"/>
              <a:t>Never tired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88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Thanks</a:t>
            </a:r>
            <a:r>
              <a:rPr lang="zh-CN" altLang="en-US">
                <a:latin typeface="+mn-ea"/>
                <a:ea typeface="+mn-ea"/>
              </a:rPr>
              <a:t>！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</a:p>
          <a:p>
            <a:pPr lvl="1"/>
            <a:r>
              <a:rPr lang="en-US" altLang="zh-CN" dirty="0"/>
              <a:t>Inside AlphaGo</a:t>
            </a:r>
          </a:p>
          <a:p>
            <a:r>
              <a:rPr lang="en-US" altLang="zh-CN" dirty="0"/>
              <a:t>General purpose</a:t>
            </a:r>
          </a:p>
          <a:p>
            <a:pPr lvl="1"/>
            <a:r>
              <a:rPr lang="en-US" altLang="zh-CN" dirty="0"/>
              <a:t>My purpose is to inform my audience about how AlphaGo works</a:t>
            </a:r>
          </a:p>
          <a:p>
            <a:r>
              <a:rPr lang="en-US" altLang="zh-CN" dirty="0"/>
              <a:t>Central idea</a:t>
            </a:r>
          </a:p>
          <a:p>
            <a:pPr lvl="1"/>
            <a:r>
              <a:rPr lang="en-US" altLang="zh-CN"/>
              <a:t>sf</a:t>
            </a:r>
            <a:endParaRPr lang="en-US" altLang="zh-CN" dirty="0"/>
          </a:p>
          <a:p>
            <a:r>
              <a:rPr lang="en-US" altLang="zh-CN" dirty="0"/>
              <a:t>Organizational patterns</a:t>
            </a:r>
          </a:p>
          <a:p>
            <a:pPr lvl="1"/>
            <a:r>
              <a:rPr lang="en-US" altLang="zh-CN" dirty="0"/>
              <a:t>Chronological order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61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2016.03 AlphaGo 4 : 1 Li </a:t>
            </a:r>
            <a:r>
              <a:rPr lang="en-US" altLang="zh-CN" dirty="0" err="1"/>
              <a:t>Shishi</a:t>
            </a:r>
            <a:endParaRPr lang="en-US" altLang="zh-CN" dirty="0"/>
          </a:p>
          <a:p>
            <a:r>
              <a:rPr lang="en-US" altLang="zh-CN" dirty="0"/>
              <a:t>2016 – 2017 60 consecutive wins on Chinese Go </a:t>
            </a:r>
            <a:r>
              <a:rPr lang="en-US" altLang="zh-CN" dirty="0" err="1"/>
              <a:t>webside</a:t>
            </a:r>
            <a:endParaRPr lang="en-US" altLang="zh-CN" dirty="0"/>
          </a:p>
          <a:p>
            <a:r>
              <a:rPr lang="en-US" altLang="zh-CN" dirty="0"/>
              <a:t>2017.01 AlphaGo 2.0 born</a:t>
            </a:r>
          </a:p>
          <a:p>
            <a:r>
              <a:rPr lang="en-US" altLang="zh-CN" dirty="0"/>
              <a:t>2017.05 AlphaGo 3 : 0 </a:t>
            </a:r>
            <a:r>
              <a:rPr lang="en-US" altLang="zh-CN" dirty="0" err="1"/>
              <a:t>Ke</a:t>
            </a:r>
            <a:r>
              <a:rPr lang="en-US" altLang="zh-CN" dirty="0"/>
              <a:t> </a:t>
            </a:r>
            <a:r>
              <a:rPr lang="en-US" altLang="zh-CN" dirty="0" err="1"/>
              <a:t>Jie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of AlphaGo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31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What is Machine Learning?</a:t>
            </a:r>
          </a:p>
          <a:p>
            <a:endParaRPr lang="en-US" altLang="zh-CN" sz="3200" dirty="0"/>
          </a:p>
          <a:p>
            <a:r>
              <a:rPr lang="en-US" altLang="zh-CN" sz="3200" dirty="0"/>
              <a:t>Deep Learning In AlphaGo.</a:t>
            </a:r>
          </a:p>
          <a:p>
            <a:endParaRPr lang="en-US" altLang="zh-CN" sz="3200" dirty="0"/>
          </a:p>
          <a:p>
            <a:r>
              <a:rPr lang="en-US" altLang="zh-CN" sz="3200" dirty="0"/>
              <a:t>The meaning of AlphaGo.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114" y="2588448"/>
            <a:ext cx="3017322" cy="18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621294"/>
          </a:xfrm>
        </p:spPr>
        <p:txBody>
          <a:bodyPr/>
          <a:lstStyle/>
          <a:p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Machine Learning?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33100" y="2466364"/>
            <a:ext cx="1392573" cy="65434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75420" y="2650921"/>
            <a:ext cx="293152" cy="2936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90201" y="2650921"/>
            <a:ext cx="293152" cy="2936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箭头: 右 6"/>
          <p:cNvSpPr/>
          <p:nvPr/>
        </p:nvSpPr>
        <p:spPr>
          <a:xfrm>
            <a:off x="3095305" y="2713838"/>
            <a:ext cx="411061" cy="159391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/>
          <p:cNvSpPr/>
          <p:nvPr/>
        </p:nvSpPr>
        <p:spPr>
          <a:xfrm>
            <a:off x="5352406" y="2709643"/>
            <a:ext cx="411061" cy="159391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494024" y="3389153"/>
            <a:ext cx="8372163" cy="62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Machine Learning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31764" y="4365780"/>
            <a:ext cx="1392573" cy="654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 Learning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13357" y="4041306"/>
            <a:ext cx="436228" cy="2936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13" name="箭头: 右 12"/>
          <p:cNvSpPr/>
          <p:nvPr/>
        </p:nvSpPr>
        <p:spPr>
          <a:xfrm rot="1394066">
            <a:off x="2572137" y="4272840"/>
            <a:ext cx="635310" cy="15633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/>
          <p:cNvSpPr/>
          <p:nvPr/>
        </p:nvSpPr>
        <p:spPr>
          <a:xfrm>
            <a:off x="5151070" y="4609059"/>
            <a:ext cx="411061" cy="159391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88864" y="4369973"/>
            <a:ext cx="1392573" cy="65434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13357" y="4541946"/>
            <a:ext cx="436228" cy="2936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13357" y="5365465"/>
            <a:ext cx="436228" cy="2936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 rot="5400000">
            <a:off x="1981839" y="493891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19" name="箭头: 右 18"/>
          <p:cNvSpPr/>
          <p:nvPr/>
        </p:nvSpPr>
        <p:spPr>
          <a:xfrm rot="228979">
            <a:off x="2572713" y="4610257"/>
            <a:ext cx="635310" cy="15633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/>
          <p:cNvSpPr/>
          <p:nvPr/>
        </p:nvSpPr>
        <p:spPr>
          <a:xfrm rot="20209768">
            <a:off x="2572077" y="5232483"/>
            <a:ext cx="635310" cy="15633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482997" y="583584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43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Example For ML</a:t>
            </a:r>
            <a:endParaRPr lang="zh-CN" altLang="en-US" dirty="0"/>
          </a:p>
        </p:txBody>
      </p:sp>
      <p:pic>
        <p:nvPicPr>
          <p:cNvPr id="9" name="内容占位符 8" descr="图片包含 文字, 地图&#10;&#10;已生成极高可信度的说明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591"/>
            <a:ext cx="6484690" cy="4921250"/>
          </a:xfrm>
        </p:spPr>
      </p:pic>
      <p:cxnSp>
        <p:nvCxnSpPr>
          <p:cNvPr id="11" name="直接连接符 10"/>
          <p:cNvCxnSpPr>
            <a:cxnSpLocks/>
          </p:cNvCxnSpPr>
          <p:nvPr/>
        </p:nvCxnSpPr>
        <p:spPr>
          <a:xfrm flipV="1">
            <a:off x="939567" y="2030137"/>
            <a:ext cx="4941116" cy="32884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91075" y="2306972"/>
            <a:ext cx="1951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 Output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y = x</a:t>
            </a:r>
          </a:p>
          <a:p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6191075" y="3508576"/>
            <a:ext cx="1132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x: 18</a:t>
            </a:r>
          </a:p>
          <a:p>
            <a:r>
              <a:rPr lang="en-US" altLang="zh-CN" dirty="0"/>
              <a:t>Result: 18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257"/>
            <a:ext cx="9144000" cy="35656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9110" y="576233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layer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74809" y="576233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Hidden layer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60408" y="576233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9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Learning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008220" y="3613211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531760" y="3609016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269991" y="3611113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49581" y="2711393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795623" y="3609016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842154" y="2711393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45868" y="2688322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833768" y="1966691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538440" y="2704410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5234725" y="2711393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/>
          <p:cNvCxnSpPr>
            <a:cxnSpLocks/>
            <a:stCxn id="29" idx="0"/>
            <a:endCxn id="10" idx="4"/>
          </p:cNvCxnSpPr>
          <p:nvPr/>
        </p:nvCxnSpPr>
        <p:spPr>
          <a:xfrm flipH="1" flipV="1">
            <a:off x="2608972" y="3030175"/>
            <a:ext cx="346042" cy="57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cxnSpLocks/>
            <a:stCxn id="29" idx="0"/>
            <a:endCxn id="46" idx="4"/>
          </p:cNvCxnSpPr>
          <p:nvPr/>
        </p:nvCxnSpPr>
        <p:spPr>
          <a:xfrm flipV="1">
            <a:off x="2955014" y="3007104"/>
            <a:ext cx="350245" cy="60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cxnSpLocks/>
            <a:stCxn id="29" idx="0"/>
            <a:endCxn id="36" idx="4"/>
          </p:cNvCxnSpPr>
          <p:nvPr/>
        </p:nvCxnSpPr>
        <p:spPr>
          <a:xfrm flipV="1">
            <a:off x="2955014" y="3030175"/>
            <a:ext cx="1046531" cy="57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cxnSpLocks/>
            <a:stCxn id="29" idx="0"/>
            <a:endCxn id="65" idx="4"/>
          </p:cNvCxnSpPr>
          <p:nvPr/>
        </p:nvCxnSpPr>
        <p:spPr>
          <a:xfrm flipV="1">
            <a:off x="2955014" y="3023192"/>
            <a:ext cx="1742817" cy="58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cxnSpLocks/>
            <a:stCxn id="29" idx="0"/>
            <a:endCxn id="76" idx="4"/>
          </p:cNvCxnSpPr>
          <p:nvPr/>
        </p:nvCxnSpPr>
        <p:spPr>
          <a:xfrm flipV="1">
            <a:off x="2955014" y="3030175"/>
            <a:ext cx="2439102" cy="57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cxnSpLocks/>
            <a:stCxn id="8" idx="0"/>
            <a:endCxn id="10" idx="4"/>
          </p:cNvCxnSpPr>
          <p:nvPr/>
        </p:nvCxnSpPr>
        <p:spPr>
          <a:xfrm flipH="1" flipV="1">
            <a:off x="2608972" y="3030175"/>
            <a:ext cx="1082179" cy="57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cxnSpLocks/>
            <a:stCxn id="8" idx="0"/>
            <a:endCxn id="46" idx="4"/>
          </p:cNvCxnSpPr>
          <p:nvPr/>
        </p:nvCxnSpPr>
        <p:spPr>
          <a:xfrm flipH="1" flipV="1">
            <a:off x="3305259" y="3007104"/>
            <a:ext cx="385892" cy="60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>
            <a:cxnSpLocks/>
            <a:stCxn id="8" idx="0"/>
            <a:endCxn id="36" idx="4"/>
          </p:cNvCxnSpPr>
          <p:nvPr/>
        </p:nvCxnSpPr>
        <p:spPr>
          <a:xfrm flipV="1">
            <a:off x="3691151" y="3030175"/>
            <a:ext cx="310394" cy="57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cxnSpLocks/>
            <a:stCxn id="8" idx="0"/>
            <a:endCxn id="65" idx="4"/>
          </p:cNvCxnSpPr>
          <p:nvPr/>
        </p:nvCxnSpPr>
        <p:spPr>
          <a:xfrm flipV="1">
            <a:off x="3691151" y="3023192"/>
            <a:ext cx="1006680" cy="58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>
            <a:cxnSpLocks/>
            <a:stCxn id="8" idx="0"/>
            <a:endCxn id="76" idx="4"/>
          </p:cNvCxnSpPr>
          <p:nvPr/>
        </p:nvCxnSpPr>
        <p:spPr>
          <a:xfrm flipV="1">
            <a:off x="3691151" y="3030175"/>
            <a:ext cx="1702965" cy="57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>
            <a:cxnSpLocks/>
            <a:stCxn id="9" idx="0"/>
            <a:endCxn id="10" idx="4"/>
          </p:cNvCxnSpPr>
          <p:nvPr/>
        </p:nvCxnSpPr>
        <p:spPr>
          <a:xfrm flipH="1" flipV="1">
            <a:off x="2608972" y="3030175"/>
            <a:ext cx="1820410" cy="58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cxnSpLocks/>
            <a:stCxn id="9" idx="0"/>
            <a:endCxn id="46" idx="4"/>
          </p:cNvCxnSpPr>
          <p:nvPr/>
        </p:nvCxnSpPr>
        <p:spPr>
          <a:xfrm flipH="1" flipV="1">
            <a:off x="3305259" y="3007104"/>
            <a:ext cx="1124123" cy="60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cxnSpLocks/>
            <a:stCxn id="9" idx="0"/>
            <a:endCxn id="36" idx="4"/>
          </p:cNvCxnSpPr>
          <p:nvPr/>
        </p:nvCxnSpPr>
        <p:spPr>
          <a:xfrm flipH="1" flipV="1">
            <a:off x="4001545" y="3030175"/>
            <a:ext cx="427837" cy="58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cxnSpLocks/>
            <a:stCxn id="7" idx="0"/>
            <a:endCxn id="10" idx="4"/>
          </p:cNvCxnSpPr>
          <p:nvPr/>
        </p:nvCxnSpPr>
        <p:spPr>
          <a:xfrm flipH="1" flipV="1">
            <a:off x="2608972" y="3030175"/>
            <a:ext cx="2558639" cy="58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cxnSpLocks/>
            <a:stCxn id="9" idx="0"/>
            <a:endCxn id="65" idx="4"/>
          </p:cNvCxnSpPr>
          <p:nvPr/>
        </p:nvCxnSpPr>
        <p:spPr>
          <a:xfrm flipV="1">
            <a:off x="4429382" y="3023192"/>
            <a:ext cx="268449" cy="58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cxnSpLocks/>
            <a:stCxn id="9" idx="0"/>
            <a:endCxn id="76" idx="4"/>
          </p:cNvCxnSpPr>
          <p:nvPr/>
        </p:nvCxnSpPr>
        <p:spPr>
          <a:xfrm flipV="1">
            <a:off x="4429382" y="3030175"/>
            <a:ext cx="964734" cy="58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/>
          <p:cNvCxnSpPr>
            <a:cxnSpLocks/>
            <a:stCxn id="7" idx="0"/>
            <a:endCxn id="46" idx="4"/>
          </p:cNvCxnSpPr>
          <p:nvPr/>
        </p:nvCxnSpPr>
        <p:spPr>
          <a:xfrm flipH="1" flipV="1">
            <a:off x="3305259" y="3007104"/>
            <a:ext cx="1862352" cy="60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>
            <a:cxnSpLocks/>
            <a:stCxn id="7" idx="0"/>
            <a:endCxn id="36" idx="4"/>
          </p:cNvCxnSpPr>
          <p:nvPr/>
        </p:nvCxnSpPr>
        <p:spPr>
          <a:xfrm flipH="1" flipV="1">
            <a:off x="4001545" y="3030175"/>
            <a:ext cx="1166066" cy="58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>
            <a:cxnSpLocks/>
            <a:stCxn id="7" idx="0"/>
            <a:endCxn id="65" idx="4"/>
          </p:cNvCxnSpPr>
          <p:nvPr/>
        </p:nvCxnSpPr>
        <p:spPr>
          <a:xfrm flipH="1" flipV="1">
            <a:off x="4697831" y="3023192"/>
            <a:ext cx="469780" cy="59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cxnSpLocks/>
            <a:stCxn id="7" idx="0"/>
            <a:endCxn id="76" idx="4"/>
          </p:cNvCxnSpPr>
          <p:nvPr/>
        </p:nvCxnSpPr>
        <p:spPr>
          <a:xfrm flipV="1">
            <a:off x="5167611" y="3030175"/>
            <a:ext cx="226505" cy="58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cxnSpLocks/>
            <a:endCxn id="47" idx="4"/>
          </p:cNvCxnSpPr>
          <p:nvPr/>
        </p:nvCxnSpPr>
        <p:spPr>
          <a:xfrm flipH="1" flipV="1">
            <a:off x="3993159" y="2285473"/>
            <a:ext cx="1392575" cy="41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cxnSpLocks/>
            <a:endCxn id="47" idx="4"/>
          </p:cNvCxnSpPr>
          <p:nvPr/>
        </p:nvCxnSpPr>
        <p:spPr>
          <a:xfrm flipH="1" flipV="1">
            <a:off x="3993159" y="2285473"/>
            <a:ext cx="696288" cy="41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/>
          <p:cNvCxnSpPr>
            <a:cxnSpLocks/>
            <a:endCxn id="47" idx="4"/>
          </p:cNvCxnSpPr>
          <p:nvPr/>
        </p:nvCxnSpPr>
        <p:spPr>
          <a:xfrm flipH="1" flipV="1">
            <a:off x="3993159" y="2285473"/>
            <a:ext cx="1" cy="41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>
            <a:cxnSpLocks/>
            <a:endCxn id="47" idx="4"/>
          </p:cNvCxnSpPr>
          <p:nvPr/>
        </p:nvCxnSpPr>
        <p:spPr>
          <a:xfrm flipV="1">
            <a:off x="3296873" y="2285473"/>
            <a:ext cx="696286" cy="41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cxnSpLocks/>
            <a:endCxn id="47" idx="4"/>
          </p:cNvCxnSpPr>
          <p:nvPr/>
        </p:nvCxnSpPr>
        <p:spPr>
          <a:xfrm flipV="1">
            <a:off x="2600586" y="2285473"/>
            <a:ext cx="1392573" cy="41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椭圆 265"/>
          <p:cNvSpPr/>
          <p:nvPr/>
        </p:nvSpPr>
        <p:spPr>
          <a:xfrm>
            <a:off x="5234725" y="4015184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4538438" y="4015184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3842151" y="4015184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3145864" y="4015184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2449577" y="4015184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4" name="直接箭头连接符 273"/>
          <p:cNvCxnSpPr>
            <a:cxnSpLocks/>
            <a:endCxn id="272" idx="4"/>
          </p:cNvCxnSpPr>
          <p:nvPr/>
        </p:nvCxnSpPr>
        <p:spPr>
          <a:xfrm flipV="1">
            <a:off x="2608968" y="4333966"/>
            <a:ext cx="0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>
            <a:cxnSpLocks/>
            <a:endCxn id="271" idx="4"/>
          </p:cNvCxnSpPr>
          <p:nvPr/>
        </p:nvCxnSpPr>
        <p:spPr>
          <a:xfrm flipV="1">
            <a:off x="2608968" y="4333966"/>
            <a:ext cx="696287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cxnSpLocks/>
            <a:endCxn id="269" idx="4"/>
          </p:cNvCxnSpPr>
          <p:nvPr/>
        </p:nvCxnSpPr>
        <p:spPr>
          <a:xfrm flipV="1">
            <a:off x="2608968" y="4333966"/>
            <a:ext cx="1392574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/>
          <p:cNvCxnSpPr>
            <a:cxnSpLocks/>
            <a:endCxn id="268" idx="4"/>
          </p:cNvCxnSpPr>
          <p:nvPr/>
        </p:nvCxnSpPr>
        <p:spPr>
          <a:xfrm flipV="1">
            <a:off x="2608968" y="4333966"/>
            <a:ext cx="2088861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cxnSpLocks/>
            <a:endCxn id="266" idx="4"/>
          </p:cNvCxnSpPr>
          <p:nvPr/>
        </p:nvCxnSpPr>
        <p:spPr>
          <a:xfrm flipV="1">
            <a:off x="2608968" y="4333966"/>
            <a:ext cx="2785148" cy="41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/>
          <p:cNvCxnSpPr>
            <a:cxnSpLocks/>
            <a:endCxn id="271" idx="4"/>
          </p:cNvCxnSpPr>
          <p:nvPr/>
        </p:nvCxnSpPr>
        <p:spPr>
          <a:xfrm flipV="1">
            <a:off x="3305255" y="4333966"/>
            <a:ext cx="0" cy="39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cxnSpLocks/>
            <a:endCxn id="266" idx="4"/>
          </p:cNvCxnSpPr>
          <p:nvPr/>
        </p:nvCxnSpPr>
        <p:spPr>
          <a:xfrm flipV="1">
            <a:off x="3305255" y="4333966"/>
            <a:ext cx="2088861" cy="39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/>
          <p:cNvCxnSpPr>
            <a:cxnSpLocks/>
            <a:endCxn id="268" idx="4"/>
          </p:cNvCxnSpPr>
          <p:nvPr/>
        </p:nvCxnSpPr>
        <p:spPr>
          <a:xfrm flipV="1">
            <a:off x="3305255" y="4333966"/>
            <a:ext cx="1392574" cy="39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cxnSpLocks/>
            <a:endCxn id="269" idx="4"/>
          </p:cNvCxnSpPr>
          <p:nvPr/>
        </p:nvCxnSpPr>
        <p:spPr>
          <a:xfrm flipV="1">
            <a:off x="3305255" y="4333966"/>
            <a:ext cx="696287" cy="39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>
            <a:cxnSpLocks/>
            <a:endCxn id="272" idx="4"/>
          </p:cNvCxnSpPr>
          <p:nvPr/>
        </p:nvCxnSpPr>
        <p:spPr>
          <a:xfrm flipH="1" flipV="1">
            <a:off x="2608968" y="4333966"/>
            <a:ext cx="696287" cy="39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>
            <a:cxnSpLocks/>
            <a:endCxn id="272" idx="4"/>
          </p:cNvCxnSpPr>
          <p:nvPr/>
        </p:nvCxnSpPr>
        <p:spPr>
          <a:xfrm flipH="1" flipV="1">
            <a:off x="2608968" y="4333966"/>
            <a:ext cx="1392573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>
            <a:cxnSpLocks/>
            <a:endCxn id="271" idx="4"/>
          </p:cNvCxnSpPr>
          <p:nvPr/>
        </p:nvCxnSpPr>
        <p:spPr>
          <a:xfrm flipH="1" flipV="1">
            <a:off x="3305255" y="4333966"/>
            <a:ext cx="696286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cxnSpLocks/>
            <a:endCxn id="266" idx="4"/>
          </p:cNvCxnSpPr>
          <p:nvPr/>
        </p:nvCxnSpPr>
        <p:spPr>
          <a:xfrm flipV="1">
            <a:off x="4001541" y="4333966"/>
            <a:ext cx="1392575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>
            <a:cxnSpLocks/>
            <a:endCxn id="269" idx="4"/>
          </p:cNvCxnSpPr>
          <p:nvPr/>
        </p:nvCxnSpPr>
        <p:spPr>
          <a:xfrm flipV="1">
            <a:off x="4001541" y="4333966"/>
            <a:ext cx="1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cxnSpLocks/>
            <a:endCxn id="268" idx="4"/>
          </p:cNvCxnSpPr>
          <p:nvPr/>
        </p:nvCxnSpPr>
        <p:spPr>
          <a:xfrm flipV="1">
            <a:off x="4001541" y="4333966"/>
            <a:ext cx="696288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>
            <a:cxnSpLocks/>
            <a:endCxn id="268" idx="4"/>
          </p:cNvCxnSpPr>
          <p:nvPr/>
        </p:nvCxnSpPr>
        <p:spPr>
          <a:xfrm flipV="1">
            <a:off x="4697827" y="4333966"/>
            <a:ext cx="2" cy="41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cxnSpLocks/>
            <a:endCxn id="266" idx="4"/>
          </p:cNvCxnSpPr>
          <p:nvPr/>
        </p:nvCxnSpPr>
        <p:spPr>
          <a:xfrm flipV="1">
            <a:off x="4697827" y="4333966"/>
            <a:ext cx="696289" cy="41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/>
          <p:cNvCxnSpPr>
            <a:cxnSpLocks/>
            <a:endCxn id="269" idx="4"/>
          </p:cNvCxnSpPr>
          <p:nvPr/>
        </p:nvCxnSpPr>
        <p:spPr>
          <a:xfrm flipH="1" flipV="1">
            <a:off x="4001542" y="4333966"/>
            <a:ext cx="696285" cy="41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cxnSpLocks/>
            <a:endCxn id="271" idx="4"/>
          </p:cNvCxnSpPr>
          <p:nvPr/>
        </p:nvCxnSpPr>
        <p:spPr>
          <a:xfrm flipH="1" flipV="1">
            <a:off x="3305255" y="4333966"/>
            <a:ext cx="1392572" cy="41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>
            <a:cxnSpLocks/>
            <a:endCxn id="272" idx="4"/>
          </p:cNvCxnSpPr>
          <p:nvPr/>
        </p:nvCxnSpPr>
        <p:spPr>
          <a:xfrm flipH="1" flipV="1">
            <a:off x="2608968" y="4333966"/>
            <a:ext cx="2088859" cy="41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/>
          <p:cNvCxnSpPr>
            <a:cxnSpLocks/>
            <a:endCxn id="266" idx="4"/>
          </p:cNvCxnSpPr>
          <p:nvPr/>
        </p:nvCxnSpPr>
        <p:spPr>
          <a:xfrm flipV="1">
            <a:off x="5394112" y="4333966"/>
            <a:ext cx="4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/>
          <p:cNvCxnSpPr>
            <a:cxnSpLocks/>
            <a:endCxn id="268" idx="4"/>
          </p:cNvCxnSpPr>
          <p:nvPr/>
        </p:nvCxnSpPr>
        <p:spPr>
          <a:xfrm flipH="1" flipV="1">
            <a:off x="4697829" y="4333966"/>
            <a:ext cx="696283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>
            <a:cxnSpLocks/>
            <a:endCxn id="269" idx="4"/>
          </p:cNvCxnSpPr>
          <p:nvPr/>
        </p:nvCxnSpPr>
        <p:spPr>
          <a:xfrm flipH="1" flipV="1">
            <a:off x="4001542" y="4333966"/>
            <a:ext cx="1392570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cxnSpLocks/>
            <a:endCxn id="271" idx="4"/>
          </p:cNvCxnSpPr>
          <p:nvPr/>
        </p:nvCxnSpPr>
        <p:spPr>
          <a:xfrm flipH="1" flipV="1">
            <a:off x="3305255" y="4333966"/>
            <a:ext cx="2088857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>
            <a:cxnSpLocks/>
            <a:endCxn id="272" idx="4"/>
          </p:cNvCxnSpPr>
          <p:nvPr/>
        </p:nvCxnSpPr>
        <p:spPr>
          <a:xfrm flipH="1" flipV="1">
            <a:off x="2608968" y="4333966"/>
            <a:ext cx="2785144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椭圆 298"/>
          <p:cNvSpPr/>
          <p:nvPr/>
        </p:nvSpPr>
        <p:spPr>
          <a:xfrm>
            <a:off x="5226339" y="2721530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2449577" y="3310510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4530052" y="2721530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3833765" y="2721530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3137478" y="2721530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2441191" y="2721530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5" name="直接箭头连接符 304"/>
          <p:cNvCxnSpPr>
            <a:cxnSpLocks/>
            <a:stCxn id="300" idx="0"/>
            <a:endCxn id="304" idx="4"/>
          </p:cNvCxnSpPr>
          <p:nvPr/>
        </p:nvCxnSpPr>
        <p:spPr>
          <a:xfrm flipH="1" flipV="1">
            <a:off x="2600582" y="3040312"/>
            <a:ext cx="8386" cy="2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>
            <a:cxnSpLocks/>
            <a:stCxn id="300" idx="0"/>
            <a:endCxn id="303" idx="4"/>
          </p:cNvCxnSpPr>
          <p:nvPr/>
        </p:nvCxnSpPr>
        <p:spPr>
          <a:xfrm flipV="1">
            <a:off x="2608968" y="3040312"/>
            <a:ext cx="687901" cy="2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>
            <a:cxnSpLocks/>
            <a:stCxn id="300" idx="0"/>
            <a:endCxn id="302" idx="4"/>
          </p:cNvCxnSpPr>
          <p:nvPr/>
        </p:nvCxnSpPr>
        <p:spPr>
          <a:xfrm flipV="1">
            <a:off x="2608968" y="3040312"/>
            <a:ext cx="1384188" cy="2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cxnSpLocks/>
            <a:stCxn id="300" idx="0"/>
            <a:endCxn id="301" idx="4"/>
          </p:cNvCxnSpPr>
          <p:nvPr/>
        </p:nvCxnSpPr>
        <p:spPr>
          <a:xfrm flipV="1">
            <a:off x="2608968" y="3040312"/>
            <a:ext cx="2080475" cy="2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>
            <a:cxnSpLocks/>
            <a:stCxn id="300" idx="0"/>
            <a:endCxn id="299" idx="4"/>
          </p:cNvCxnSpPr>
          <p:nvPr/>
        </p:nvCxnSpPr>
        <p:spPr>
          <a:xfrm flipV="1">
            <a:off x="2608968" y="3040312"/>
            <a:ext cx="2776762" cy="2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>
            <a:cxnSpLocks/>
            <a:stCxn id="321" idx="0"/>
            <a:endCxn id="303" idx="4"/>
          </p:cNvCxnSpPr>
          <p:nvPr/>
        </p:nvCxnSpPr>
        <p:spPr>
          <a:xfrm flipH="1" flipV="1">
            <a:off x="3296869" y="3040312"/>
            <a:ext cx="8386" cy="24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>
            <a:cxnSpLocks/>
            <a:stCxn id="321" idx="0"/>
            <a:endCxn id="299" idx="4"/>
          </p:cNvCxnSpPr>
          <p:nvPr/>
        </p:nvCxnSpPr>
        <p:spPr>
          <a:xfrm flipV="1">
            <a:off x="3305255" y="3040312"/>
            <a:ext cx="2080475" cy="24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>
            <a:cxnSpLocks/>
            <a:stCxn id="321" idx="0"/>
            <a:endCxn id="301" idx="4"/>
          </p:cNvCxnSpPr>
          <p:nvPr/>
        </p:nvCxnSpPr>
        <p:spPr>
          <a:xfrm flipV="1">
            <a:off x="3305255" y="3040312"/>
            <a:ext cx="1384188" cy="24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>
            <a:cxnSpLocks/>
            <a:stCxn id="321" idx="0"/>
            <a:endCxn id="302" idx="4"/>
          </p:cNvCxnSpPr>
          <p:nvPr/>
        </p:nvCxnSpPr>
        <p:spPr>
          <a:xfrm flipV="1">
            <a:off x="3305255" y="3040312"/>
            <a:ext cx="687901" cy="24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>
            <a:cxnSpLocks/>
            <a:stCxn id="321" idx="0"/>
            <a:endCxn id="304" idx="4"/>
          </p:cNvCxnSpPr>
          <p:nvPr/>
        </p:nvCxnSpPr>
        <p:spPr>
          <a:xfrm flipH="1" flipV="1">
            <a:off x="2600582" y="3040312"/>
            <a:ext cx="704673" cy="24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椭圆 314"/>
          <p:cNvSpPr/>
          <p:nvPr/>
        </p:nvSpPr>
        <p:spPr>
          <a:xfrm>
            <a:off x="3842150" y="3310510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6" name="直接箭头连接符 315"/>
          <p:cNvCxnSpPr>
            <a:cxnSpLocks/>
            <a:stCxn id="315" idx="0"/>
            <a:endCxn id="304" idx="4"/>
          </p:cNvCxnSpPr>
          <p:nvPr/>
        </p:nvCxnSpPr>
        <p:spPr>
          <a:xfrm flipH="1" flipV="1">
            <a:off x="2600582" y="3040312"/>
            <a:ext cx="1400959" cy="2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>
            <a:cxnSpLocks/>
            <a:stCxn id="315" idx="0"/>
            <a:endCxn id="303" idx="4"/>
          </p:cNvCxnSpPr>
          <p:nvPr/>
        </p:nvCxnSpPr>
        <p:spPr>
          <a:xfrm flipH="1" flipV="1">
            <a:off x="3296869" y="3040312"/>
            <a:ext cx="704672" cy="2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>
            <a:cxnSpLocks/>
            <a:stCxn id="315" idx="0"/>
            <a:endCxn id="299" idx="4"/>
          </p:cNvCxnSpPr>
          <p:nvPr/>
        </p:nvCxnSpPr>
        <p:spPr>
          <a:xfrm flipV="1">
            <a:off x="4001541" y="3040312"/>
            <a:ext cx="1384189" cy="2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>
            <a:cxnSpLocks/>
            <a:stCxn id="315" idx="0"/>
            <a:endCxn id="302" idx="4"/>
          </p:cNvCxnSpPr>
          <p:nvPr/>
        </p:nvCxnSpPr>
        <p:spPr>
          <a:xfrm flipH="1" flipV="1">
            <a:off x="3993156" y="3040312"/>
            <a:ext cx="8385" cy="2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>
            <a:cxnSpLocks/>
            <a:stCxn id="315" idx="0"/>
            <a:endCxn id="301" idx="4"/>
          </p:cNvCxnSpPr>
          <p:nvPr/>
        </p:nvCxnSpPr>
        <p:spPr>
          <a:xfrm flipV="1">
            <a:off x="4001541" y="3040312"/>
            <a:ext cx="687902" cy="2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椭圆 320"/>
          <p:cNvSpPr/>
          <p:nvPr/>
        </p:nvSpPr>
        <p:spPr>
          <a:xfrm>
            <a:off x="3145864" y="3287439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4538436" y="3303527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3" name="直接箭头连接符 322"/>
          <p:cNvCxnSpPr>
            <a:cxnSpLocks/>
            <a:stCxn id="322" idx="0"/>
            <a:endCxn id="301" idx="4"/>
          </p:cNvCxnSpPr>
          <p:nvPr/>
        </p:nvCxnSpPr>
        <p:spPr>
          <a:xfrm flipH="1" flipV="1">
            <a:off x="4689443" y="3040312"/>
            <a:ext cx="8384" cy="2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>
            <a:cxnSpLocks/>
            <a:stCxn id="322" idx="0"/>
            <a:endCxn id="299" idx="4"/>
          </p:cNvCxnSpPr>
          <p:nvPr/>
        </p:nvCxnSpPr>
        <p:spPr>
          <a:xfrm flipV="1">
            <a:off x="4697827" y="3040312"/>
            <a:ext cx="687903" cy="2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>
            <a:cxnSpLocks/>
            <a:stCxn id="322" idx="0"/>
            <a:endCxn id="302" idx="4"/>
          </p:cNvCxnSpPr>
          <p:nvPr/>
        </p:nvCxnSpPr>
        <p:spPr>
          <a:xfrm flipH="1" flipV="1">
            <a:off x="3993156" y="3040312"/>
            <a:ext cx="704671" cy="2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>
            <a:cxnSpLocks/>
            <a:stCxn id="322" idx="0"/>
            <a:endCxn id="303" idx="4"/>
          </p:cNvCxnSpPr>
          <p:nvPr/>
        </p:nvCxnSpPr>
        <p:spPr>
          <a:xfrm flipH="1" flipV="1">
            <a:off x="3296869" y="3040312"/>
            <a:ext cx="1400958" cy="2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>
            <a:cxnSpLocks/>
            <a:stCxn id="322" idx="0"/>
            <a:endCxn id="304" idx="4"/>
          </p:cNvCxnSpPr>
          <p:nvPr/>
        </p:nvCxnSpPr>
        <p:spPr>
          <a:xfrm flipH="1" flipV="1">
            <a:off x="2600582" y="3040312"/>
            <a:ext cx="2097245" cy="2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椭圆 327"/>
          <p:cNvSpPr/>
          <p:nvPr/>
        </p:nvSpPr>
        <p:spPr>
          <a:xfrm>
            <a:off x="5234721" y="3310510"/>
            <a:ext cx="318782" cy="3187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9" name="直接箭头连接符 328"/>
          <p:cNvCxnSpPr>
            <a:cxnSpLocks/>
            <a:stCxn id="328" idx="0"/>
            <a:endCxn id="299" idx="4"/>
          </p:cNvCxnSpPr>
          <p:nvPr/>
        </p:nvCxnSpPr>
        <p:spPr>
          <a:xfrm flipH="1" flipV="1">
            <a:off x="5385730" y="3040312"/>
            <a:ext cx="8382" cy="2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>
            <a:cxnSpLocks/>
            <a:stCxn id="328" idx="0"/>
            <a:endCxn id="301" idx="4"/>
          </p:cNvCxnSpPr>
          <p:nvPr/>
        </p:nvCxnSpPr>
        <p:spPr>
          <a:xfrm flipH="1" flipV="1">
            <a:off x="4689443" y="3040312"/>
            <a:ext cx="704669" cy="2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>
            <a:cxnSpLocks/>
            <a:stCxn id="328" idx="0"/>
            <a:endCxn id="302" idx="4"/>
          </p:cNvCxnSpPr>
          <p:nvPr/>
        </p:nvCxnSpPr>
        <p:spPr>
          <a:xfrm flipH="1" flipV="1">
            <a:off x="3993156" y="3040312"/>
            <a:ext cx="1400956" cy="2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cxnSpLocks/>
            <a:stCxn id="328" idx="0"/>
            <a:endCxn id="303" idx="4"/>
          </p:cNvCxnSpPr>
          <p:nvPr/>
        </p:nvCxnSpPr>
        <p:spPr>
          <a:xfrm flipH="1" flipV="1">
            <a:off x="3296869" y="3040312"/>
            <a:ext cx="2097243" cy="2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cxnSpLocks/>
            <a:stCxn id="328" idx="0"/>
            <a:endCxn id="304" idx="4"/>
          </p:cNvCxnSpPr>
          <p:nvPr/>
        </p:nvCxnSpPr>
        <p:spPr>
          <a:xfrm flipH="1" flipV="1">
            <a:off x="2600582" y="3040312"/>
            <a:ext cx="2793530" cy="2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cxnSpLocks/>
            <a:stCxn id="266" idx="0"/>
            <a:endCxn id="328" idx="4"/>
          </p:cNvCxnSpPr>
          <p:nvPr/>
        </p:nvCxnSpPr>
        <p:spPr>
          <a:xfrm flipH="1" flipV="1">
            <a:off x="5394112" y="3629292"/>
            <a:ext cx="4" cy="3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cxnSpLocks/>
            <a:stCxn id="266" idx="0"/>
            <a:endCxn id="322" idx="4"/>
          </p:cNvCxnSpPr>
          <p:nvPr/>
        </p:nvCxnSpPr>
        <p:spPr>
          <a:xfrm flipH="1" flipV="1">
            <a:off x="4697827" y="3622309"/>
            <a:ext cx="696289" cy="39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cxnSpLocks/>
          </p:cNvCxnSpPr>
          <p:nvPr/>
        </p:nvCxnSpPr>
        <p:spPr>
          <a:xfrm flipH="1" flipV="1">
            <a:off x="4001535" y="3629292"/>
            <a:ext cx="696289" cy="39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cxnSpLocks/>
            <a:stCxn id="272" idx="0"/>
            <a:endCxn id="300" idx="4"/>
          </p:cNvCxnSpPr>
          <p:nvPr/>
        </p:nvCxnSpPr>
        <p:spPr>
          <a:xfrm flipV="1">
            <a:off x="2608968" y="3629292"/>
            <a:ext cx="0" cy="3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>
            <a:cxnSpLocks/>
            <a:stCxn id="266" idx="0"/>
            <a:endCxn id="315" idx="4"/>
          </p:cNvCxnSpPr>
          <p:nvPr/>
        </p:nvCxnSpPr>
        <p:spPr>
          <a:xfrm flipH="1" flipV="1">
            <a:off x="4001541" y="3629292"/>
            <a:ext cx="1392575" cy="3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>
            <a:cxnSpLocks/>
            <a:stCxn id="266" idx="0"/>
            <a:endCxn id="321" idx="4"/>
          </p:cNvCxnSpPr>
          <p:nvPr/>
        </p:nvCxnSpPr>
        <p:spPr>
          <a:xfrm flipH="1" flipV="1">
            <a:off x="3305255" y="3606221"/>
            <a:ext cx="2088861" cy="40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>
            <a:cxnSpLocks/>
            <a:stCxn id="266" idx="0"/>
            <a:endCxn id="300" idx="4"/>
          </p:cNvCxnSpPr>
          <p:nvPr/>
        </p:nvCxnSpPr>
        <p:spPr>
          <a:xfrm flipH="1" flipV="1">
            <a:off x="2608968" y="3629292"/>
            <a:ext cx="2785148" cy="3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>
            <a:cxnSpLocks/>
            <a:stCxn id="268" idx="0"/>
            <a:endCxn id="322" idx="4"/>
          </p:cNvCxnSpPr>
          <p:nvPr/>
        </p:nvCxnSpPr>
        <p:spPr>
          <a:xfrm flipH="1" flipV="1">
            <a:off x="4697827" y="3622309"/>
            <a:ext cx="2" cy="39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>
            <a:cxnSpLocks/>
            <a:stCxn id="268" idx="0"/>
            <a:endCxn id="328" idx="4"/>
          </p:cNvCxnSpPr>
          <p:nvPr/>
        </p:nvCxnSpPr>
        <p:spPr>
          <a:xfrm flipV="1">
            <a:off x="4697829" y="3629292"/>
            <a:ext cx="696283" cy="3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>
            <a:cxnSpLocks/>
            <a:stCxn id="268" idx="0"/>
            <a:endCxn id="321" idx="4"/>
          </p:cNvCxnSpPr>
          <p:nvPr/>
        </p:nvCxnSpPr>
        <p:spPr>
          <a:xfrm flipH="1" flipV="1">
            <a:off x="3305255" y="3606221"/>
            <a:ext cx="1392574" cy="40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>
            <a:cxnSpLocks/>
            <a:stCxn id="268" idx="0"/>
            <a:endCxn id="300" idx="4"/>
          </p:cNvCxnSpPr>
          <p:nvPr/>
        </p:nvCxnSpPr>
        <p:spPr>
          <a:xfrm flipH="1" flipV="1">
            <a:off x="2608968" y="3629292"/>
            <a:ext cx="2088861" cy="3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>
            <a:cxnSpLocks/>
            <a:stCxn id="269" idx="0"/>
            <a:endCxn id="315" idx="4"/>
          </p:cNvCxnSpPr>
          <p:nvPr/>
        </p:nvCxnSpPr>
        <p:spPr>
          <a:xfrm flipH="1" flipV="1">
            <a:off x="4001541" y="3629292"/>
            <a:ext cx="1" cy="3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>
            <a:cxnSpLocks/>
            <a:stCxn id="269" idx="0"/>
            <a:endCxn id="328" idx="4"/>
          </p:cNvCxnSpPr>
          <p:nvPr/>
        </p:nvCxnSpPr>
        <p:spPr>
          <a:xfrm flipV="1">
            <a:off x="4001542" y="3629292"/>
            <a:ext cx="1392570" cy="3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cxnSpLocks/>
            <a:stCxn id="269" idx="0"/>
            <a:endCxn id="322" idx="4"/>
          </p:cNvCxnSpPr>
          <p:nvPr/>
        </p:nvCxnSpPr>
        <p:spPr>
          <a:xfrm flipV="1">
            <a:off x="4001542" y="3622309"/>
            <a:ext cx="696285" cy="39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cxnSpLocks/>
            <a:stCxn id="269" idx="0"/>
            <a:endCxn id="321" idx="4"/>
          </p:cNvCxnSpPr>
          <p:nvPr/>
        </p:nvCxnSpPr>
        <p:spPr>
          <a:xfrm flipH="1" flipV="1">
            <a:off x="3305255" y="3606221"/>
            <a:ext cx="696287" cy="40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cxnSpLocks/>
            <a:stCxn id="269" idx="0"/>
            <a:endCxn id="300" idx="4"/>
          </p:cNvCxnSpPr>
          <p:nvPr/>
        </p:nvCxnSpPr>
        <p:spPr>
          <a:xfrm flipH="1" flipV="1">
            <a:off x="2608968" y="3629292"/>
            <a:ext cx="1392574" cy="3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cxnSpLocks/>
            <a:stCxn id="271" idx="0"/>
            <a:endCxn id="328" idx="4"/>
          </p:cNvCxnSpPr>
          <p:nvPr/>
        </p:nvCxnSpPr>
        <p:spPr>
          <a:xfrm flipV="1">
            <a:off x="3305255" y="3629292"/>
            <a:ext cx="2088857" cy="3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cxnSpLocks/>
            <a:stCxn id="271" idx="0"/>
            <a:endCxn id="322" idx="4"/>
          </p:cNvCxnSpPr>
          <p:nvPr/>
        </p:nvCxnSpPr>
        <p:spPr>
          <a:xfrm flipV="1">
            <a:off x="3305255" y="3622309"/>
            <a:ext cx="1392572" cy="39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>
            <a:cxnSpLocks/>
            <a:stCxn id="271" idx="0"/>
            <a:endCxn id="315" idx="4"/>
          </p:cNvCxnSpPr>
          <p:nvPr/>
        </p:nvCxnSpPr>
        <p:spPr>
          <a:xfrm flipV="1">
            <a:off x="3305255" y="3629292"/>
            <a:ext cx="696286" cy="3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>
            <a:cxnSpLocks/>
            <a:stCxn id="271" idx="0"/>
            <a:endCxn id="321" idx="4"/>
          </p:cNvCxnSpPr>
          <p:nvPr/>
        </p:nvCxnSpPr>
        <p:spPr>
          <a:xfrm flipV="1">
            <a:off x="3305255" y="3606221"/>
            <a:ext cx="0" cy="40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cxnSpLocks/>
            <a:stCxn id="271" idx="0"/>
            <a:endCxn id="300" idx="4"/>
          </p:cNvCxnSpPr>
          <p:nvPr/>
        </p:nvCxnSpPr>
        <p:spPr>
          <a:xfrm flipH="1" flipV="1">
            <a:off x="2608968" y="3629292"/>
            <a:ext cx="696287" cy="3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>
            <a:cxnSpLocks/>
            <a:stCxn id="272" idx="0"/>
            <a:endCxn id="321" idx="4"/>
          </p:cNvCxnSpPr>
          <p:nvPr/>
        </p:nvCxnSpPr>
        <p:spPr>
          <a:xfrm flipV="1">
            <a:off x="2608968" y="3606221"/>
            <a:ext cx="696287" cy="40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>
            <a:cxnSpLocks/>
            <a:stCxn id="272" idx="0"/>
            <a:endCxn id="315" idx="4"/>
          </p:cNvCxnSpPr>
          <p:nvPr/>
        </p:nvCxnSpPr>
        <p:spPr>
          <a:xfrm flipV="1">
            <a:off x="2608968" y="3629292"/>
            <a:ext cx="1392573" cy="3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>
            <a:cxnSpLocks/>
            <a:stCxn id="272" idx="0"/>
            <a:endCxn id="322" idx="4"/>
          </p:cNvCxnSpPr>
          <p:nvPr/>
        </p:nvCxnSpPr>
        <p:spPr>
          <a:xfrm flipV="1">
            <a:off x="2608968" y="3622309"/>
            <a:ext cx="2088859" cy="39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>
            <a:cxnSpLocks/>
            <a:stCxn id="272" idx="0"/>
            <a:endCxn id="328" idx="4"/>
          </p:cNvCxnSpPr>
          <p:nvPr/>
        </p:nvCxnSpPr>
        <p:spPr>
          <a:xfrm flipV="1">
            <a:off x="2608968" y="3629292"/>
            <a:ext cx="2785144" cy="3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3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0.00243 0.29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14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0.00573 0.2898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144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0.00347 0.29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14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3.05556E-6 0.2969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L 4.72222E-6 0.296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-3.05556E-6 0.2969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48148E-6 L 5.55112E-17 0.296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1.66667E-6 0.2969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4.16667E-6 0.2969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5E-6 0.2969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4.16667E-6 0.2969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-2.77778E-7 0.2969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2969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-5.55556E-7 0.296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40741E-7 L -2.77778E-6 0.2969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1.38889E-6 0.296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L -5.55556E-7 0.2969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2.5E-6 0.2969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2.77778E-7 0.296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1.66667E-6 0.29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2969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4.72222E-6 0.2969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L -2.22222E-6 0.2969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-3.61111E-6 0.2969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1.11111E-6 0.2969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3.33333E-6 0.2969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-4.44444E-6 0.2969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-4.44444E-6 0.2969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L 0.00139 0.2937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9" grpId="0" animBg="1"/>
      <p:bldP spid="36" grpId="0" animBg="1"/>
      <p:bldP spid="46" grpId="0" animBg="1"/>
      <p:bldP spid="65" grpId="0" animBg="1"/>
      <p:bldP spid="76" grpId="0" animBg="1"/>
      <p:bldP spid="266" grpId="0" animBg="1"/>
      <p:bldP spid="268" grpId="0" animBg="1"/>
      <p:bldP spid="269" grpId="0" animBg="1"/>
      <p:bldP spid="271" grpId="0" animBg="1"/>
      <p:bldP spid="272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15" grpId="0" animBg="1"/>
      <p:bldP spid="321" grpId="0" animBg="1"/>
      <p:bldP spid="322" grpId="0" animBg="1"/>
      <p:bldP spid="3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 is difficult!</a:t>
            </a:r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496587265402&amp;di=a8ba8b4663160677df7a6ed57f2444d9&amp;imgtype=0&amp;src=http%3A%2F%2Fwww.glzhuang.com%2FAttachments%2Fshare%2F201605%2F5732fb32d533c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4" y="1711093"/>
            <a:ext cx="4812007" cy="333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574479" y="2503470"/>
            <a:ext cx="3712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human play Go?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Analyze global and local situation.</a:t>
            </a: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Find some feasible moves.</a:t>
            </a: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Predict a few more steps and choose the best move.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244616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1456</TotalTime>
  <Words>189</Words>
  <Application>Microsoft Office PowerPoint</Application>
  <PresentationFormat>全屏显示(4:3)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Calibri</vt:lpstr>
      <vt:lpstr>2016-VI主题-蓝</vt:lpstr>
      <vt:lpstr>Inside AlphaGo</vt:lpstr>
      <vt:lpstr>Header</vt:lpstr>
      <vt:lpstr>History of AlphaGo</vt:lpstr>
      <vt:lpstr>Contents</vt:lpstr>
      <vt:lpstr>What is Machine Learning?</vt:lpstr>
      <vt:lpstr>Simple Example For ML</vt:lpstr>
      <vt:lpstr>Neural Networks</vt:lpstr>
      <vt:lpstr>Deep Learning</vt:lpstr>
      <vt:lpstr>Go is difficult!</vt:lpstr>
      <vt:lpstr>AlphaGo </vt:lpstr>
      <vt:lpstr>An example about how AlphaGo works</vt:lpstr>
      <vt:lpstr>Advantages of AlphaGo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Xu Li</cp:lastModifiedBy>
  <cp:revision>112</cp:revision>
  <dcterms:created xsi:type="dcterms:W3CDTF">2016-04-20T02:59:17Z</dcterms:created>
  <dcterms:modified xsi:type="dcterms:W3CDTF">2017-06-05T11:55:39Z</dcterms:modified>
</cp:coreProperties>
</file>