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</p:sldMasterIdLst>
  <p:notesMasterIdLst>
    <p:notesMasterId r:id="rId16"/>
  </p:notesMasterIdLst>
  <p:sldIdLst>
    <p:sldId id="258" r:id="rId4"/>
    <p:sldId id="277" r:id="rId5"/>
    <p:sldId id="260" r:id="rId6"/>
    <p:sldId id="271" r:id="rId7"/>
    <p:sldId id="273" r:id="rId8"/>
    <p:sldId id="280" r:id="rId9"/>
    <p:sldId id="274" r:id="rId10"/>
    <p:sldId id="281" r:id="rId11"/>
    <p:sldId id="276" r:id="rId12"/>
    <p:sldId id="278" r:id="rId13"/>
    <p:sldId id="27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 varScale="1">
        <p:scale>
          <a:sx n="102" d="100"/>
          <a:sy n="102" d="100"/>
        </p:scale>
        <p:origin x="18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hao2x\Desktop\resul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urse\ML\project\scripts\resul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Travel time in route B3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predict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result!$A$2:$A$40</c:f>
              <c:strCache>
                <c:ptCount val="39"/>
                <c:pt idx="0">
                  <c:v>B3</c:v>
                </c:pt>
                <c:pt idx="1">
                  <c:v>B3</c:v>
                </c:pt>
                <c:pt idx="2">
                  <c:v>B3</c:v>
                </c:pt>
                <c:pt idx="3">
                  <c:v>B3</c:v>
                </c:pt>
                <c:pt idx="4">
                  <c:v>B3</c:v>
                </c:pt>
                <c:pt idx="5">
                  <c:v>B3</c:v>
                </c:pt>
                <c:pt idx="6">
                  <c:v>B3</c:v>
                </c:pt>
                <c:pt idx="7">
                  <c:v>B3</c:v>
                </c:pt>
                <c:pt idx="8">
                  <c:v>B3</c:v>
                </c:pt>
                <c:pt idx="9">
                  <c:v>B3</c:v>
                </c:pt>
                <c:pt idx="10">
                  <c:v>B3</c:v>
                </c:pt>
                <c:pt idx="11">
                  <c:v>B3</c:v>
                </c:pt>
                <c:pt idx="12">
                  <c:v>B3</c:v>
                </c:pt>
                <c:pt idx="13">
                  <c:v>B3</c:v>
                </c:pt>
                <c:pt idx="14">
                  <c:v>B3</c:v>
                </c:pt>
                <c:pt idx="15">
                  <c:v>B3</c:v>
                </c:pt>
                <c:pt idx="16">
                  <c:v>B3</c:v>
                </c:pt>
                <c:pt idx="17">
                  <c:v>B3</c:v>
                </c:pt>
                <c:pt idx="18">
                  <c:v>B3</c:v>
                </c:pt>
                <c:pt idx="19">
                  <c:v>B3</c:v>
                </c:pt>
                <c:pt idx="20">
                  <c:v>B3</c:v>
                </c:pt>
                <c:pt idx="21">
                  <c:v>B3</c:v>
                </c:pt>
                <c:pt idx="22">
                  <c:v>B3</c:v>
                </c:pt>
                <c:pt idx="23">
                  <c:v>B3</c:v>
                </c:pt>
                <c:pt idx="24">
                  <c:v>B3</c:v>
                </c:pt>
                <c:pt idx="25">
                  <c:v>B3</c:v>
                </c:pt>
                <c:pt idx="26">
                  <c:v>B3</c:v>
                </c:pt>
                <c:pt idx="27">
                  <c:v>B3</c:v>
                </c:pt>
                <c:pt idx="28">
                  <c:v>B3</c:v>
                </c:pt>
                <c:pt idx="29">
                  <c:v>B3</c:v>
                </c:pt>
                <c:pt idx="30">
                  <c:v>B3</c:v>
                </c:pt>
                <c:pt idx="31">
                  <c:v>B3</c:v>
                </c:pt>
                <c:pt idx="32">
                  <c:v>B3</c:v>
                </c:pt>
                <c:pt idx="33">
                  <c:v>B3</c:v>
                </c:pt>
                <c:pt idx="34">
                  <c:v>B3</c:v>
                </c:pt>
                <c:pt idx="35">
                  <c:v>B3</c:v>
                </c:pt>
                <c:pt idx="36">
                  <c:v>B3</c:v>
                </c:pt>
                <c:pt idx="37">
                  <c:v>B3</c:v>
                </c:pt>
                <c:pt idx="38">
                  <c:v>B3</c:v>
                </c:pt>
              </c:strCache>
            </c:strRef>
          </c:cat>
          <c:val>
            <c:numRef>
              <c:f>result!$B$2:$B$40</c:f>
              <c:numCache>
                <c:formatCode>General</c:formatCode>
                <c:ptCount val="39"/>
                <c:pt idx="0">
                  <c:v>93.199785358300005</c:v>
                </c:pt>
                <c:pt idx="1">
                  <c:v>96.234507724400004</c:v>
                </c:pt>
                <c:pt idx="2">
                  <c:v>108.908890071</c:v>
                </c:pt>
                <c:pt idx="3">
                  <c:v>110.229038722</c:v>
                </c:pt>
                <c:pt idx="4">
                  <c:v>107.285375836</c:v>
                </c:pt>
                <c:pt idx="5">
                  <c:v>105.293095178</c:v>
                </c:pt>
                <c:pt idx="6">
                  <c:v>101.446591707</c:v>
                </c:pt>
                <c:pt idx="7">
                  <c:v>93.696519738600003</c:v>
                </c:pt>
                <c:pt idx="8">
                  <c:v>97.229327988799994</c:v>
                </c:pt>
                <c:pt idx="9">
                  <c:v>86.466985756300005</c:v>
                </c:pt>
                <c:pt idx="10">
                  <c:v>104.68618505400001</c:v>
                </c:pt>
                <c:pt idx="11">
                  <c:v>100.039153904</c:v>
                </c:pt>
                <c:pt idx="12">
                  <c:v>97.466749940100001</c:v>
                </c:pt>
                <c:pt idx="13">
                  <c:v>101.23804867</c:v>
                </c:pt>
                <c:pt idx="14">
                  <c:v>108.825961225</c:v>
                </c:pt>
                <c:pt idx="15">
                  <c:v>120.691450339</c:v>
                </c:pt>
                <c:pt idx="16">
                  <c:v>112.845137616</c:v>
                </c:pt>
                <c:pt idx="17">
                  <c:v>106.604642795</c:v>
                </c:pt>
                <c:pt idx="18">
                  <c:v>93.555410710800004</c:v>
                </c:pt>
                <c:pt idx="19">
                  <c:v>92.621004988300001</c:v>
                </c:pt>
                <c:pt idx="20">
                  <c:v>97.027997898300001</c:v>
                </c:pt>
                <c:pt idx="21">
                  <c:v>107.449425781</c:v>
                </c:pt>
                <c:pt idx="22">
                  <c:v>107.369605108</c:v>
                </c:pt>
                <c:pt idx="23">
                  <c:v>105.39507334300001</c:v>
                </c:pt>
                <c:pt idx="24">
                  <c:v>95.630811715700005</c:v>
                </c:pt>
                <c:pt idx="25">
                  <c:v>99.479160923699993</c:v>
                </c:pt>
                <c:pt idx="26">
                  <c:v>112.459487341</c:v>
                </c:pt>
                <c:pt idx="27">
                  <c:v>129.692270557</c:v>
                </c:pt>
                <c:pt idx="28">
                  <c:v>105.39209650700001</c:v>
                </c:pt>
                <c:pt idx="29">
                  <c:v>100.18437798399999</c:v>
                </c:pt>
                <c:pt idx="30">
                  <c:v>103.267853786</c:v>
                </c:pt>
                <c:pt idx="31">
                  <c:v>101.37279182100001</c:v>
                </c:pt>
                <c:pt idx="32">
                  <c:v>100.77932306300001</c:v>
                </c:pt>
                <c:pt idx="33">
                  <c:v>103.19361210700001</c:v>
                </c:pt>
                <c:pt idx="34">
                  <c:v>181.68804820599999</c:v>
                </c:pt>
                <c:pt idx="35">
                  <c:v>96.035950523099999</c:v>
                </c:pt>
                <c:pt idx="36">
                  <c:v>99.122849443299998</c:v>
                </c:pt>
                <c:pt idx="37">
                  <c:v>107.163104874</c:v>
                </c:pt>
                <c:pt idx="38">
                  <c:v>109.38721592500001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E3-4866-9FB9-14C5D5FE3D4A}"/>
            </c:ext>
          </c:extLst>
        </c:ser>
        <c:ser>
          <c:idx val="1"/>
          <c:order val="1"/>
          <c:tx>
            <c:strRef>
              <c:f>result!$C$1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result!$A$2:$A$40</c:f>
              <c:strCache>
                <c:ptCount val="39"/>
                <c:pt idx="0">
                  <c:v>B3</c:v>
                </c:pt>
                <c:pt idx="1">
                  <c:v>B3</c:v>
                </c:pt>
                <c:pt idx="2">
                  <c:v>B3</c:v>
                </c:pt>
                <c:pt idx="3">
                  <c:v>B3</c:v>
                </c:pt>
                <c:pt idx="4">
                  <c:v>B3</c:v>
                </c:pt>
                <c:pt idx="5">
                  <c:v>B3</c:v>
                </c:pt>
                <c:pt idx="6">
                  <c:v>B3</c:v>
                </c:pt>
                <c:pt idx="7">
                  <c:v>B3</c:v>
                </c:pt>
                <c:pt idx="8">
                  <c:v>B3</c:v>
                </c:pt>
                <c:pt idx="9">
                  <c:v>B3</c:v>
                </c:pt>
                <c:pt idx="10">
                  <c:v>B3</c:v>
                </c:pt>
                <c:pt idx="11">
                  <c:v>B3</c:v>
                </c:pt>
                <c:pt idx="12">
                  <c:v>B3</c:v>
                </c:pt>
                <c:pt idx="13">
                  <c:v>B3</c:v>
                </c:pt>
                <c:pt idx="14">
                  <c:v>B3</c:v>
                </c:pt>
                <c:pt idx="15">
                  <c:v>B3</c:v>
                </c:pt>
                <c:pt idx="16">
                  <c:v>B3</c:v>
                </c:pt>
                <c:pt idx="17">
                  <c:v>B3</c:v>
                </c:pt>
                <c:pt idx="18">
                  <c:v>B3</c:v>
                </c:pt>
                <c:pt idx="19">
                  <c:v>B3</c:v>
                </c:pt>
                <c:pt idx="20">
                  <c:v>B3</c:v>
                </c:pt>
                <c:pt idx="21">
                  <c:v>B3</c:v>
                </c:pt>
                <c:pt idx="22">
                  <c:v>B3</c:v>
                </c:pt>
                <c:pt idx="23">
                  <c:v>B3</c:v>
                </c:pt>
                <c:pt idx="24">
                  <c:v>B3</c:v>
                </c:pt>
                <c:pt idx="25">
                  <c:v>B3</c:v>
                </c:pt>
                <c:pt idx="26">
                  <c:v>B3</c:v>
                </c:pt>
                <c:pt idx="27">
                  <c:v>B3</c:v>
                </c:pt>
                <c:pt idx="28">
                  <c:v>B3</c:v>
                </c:pt>
                <c:pt idx="29">
                  <c:v>B3</c:v>
                </c:pt>
                <c:pt idx="30">
                  <c:v>B3</c:v>
                </c:pt>
                <c:pt idx="31">
                  <c:v>B3</c:v>
                </c:pt>
                <c:pt idx="32">
                  <c:v>B3</c:v>
                </c:pt>
                <c:pt idx="33">
                  <c:v>B3</c:v>
                </c:pt>
                <c:pt idx="34">
                  <c:v>B3</c:v>
                </c:pt>
                <c:pt idx="35">
                  <c:v>B3</c:v>
                </c:pt>
                <c:pt idx="36">
                  <c:v>B3</c:v>
                </c:pt>
                <c:pt idx="37">
                  <c:v>B3</c:v>
                </c:pt>
                <c:pt idx="38">
                  <c:v>B3</c:v>
                </c:pt>
              </c:strCache>
            </c:strRef>
          </c:cat>
          <c:val>
            <c:numRef>
              <c:f>result!$C$2:$C$40</c:f>
              <c:numCache>
                <c:formatCode>General</c:formatCode>
                <c:ptCount val="39"/>
                <c:pt idx="0">
                  <c:v>126.4</c:v>
                </c:pt>
                <c:pt idx="1">
                  <c:v>115.52</c:v>
                </c:pt>
                <c:pt idx="2">
                  <c:v>98.86</c:v>
                </c:pt>
                <c:pt idx="3">
                  <c:v>131.15</c:v>
                </c:pt>
                <c:pt idx="4">
                  <c:v>151.94999999999999</c:v>
                </c:pt>
                <c:pt idx="5">
                  <c:v>117.69</c:v>
                </c:pt>
                <c:pt idx="6">
                  <c:v>80.489999999999995</c:v>
                </c:pt>
                <c:pt idx="7">
                  <c:v>97.56</c:v>
                </c:pt>
                <c:pt idx="8">
                  <c:v>104.47</c:v>
                </c:pt>
                <c:pt idx="9">
                  <c:v>125.47</c:v>
                </c:pt>
                <c:pt idx="10">
                  <c:v>111.18</c:v>
                </c:pt>
                <c:pt idx="11">
                  <c:v>117.39</c:v>
                </c:pt>
                <c:pt idx="12">
                  <c:v>70.3</c:v>
                </c:pt>
                <c:pt idx="13">
                  <c:v>145.63</c:v>
                </c:pt>
                <c:pt idx="14">
                  <c:v>120</c:v>
                </c:pt>
                <c:pt idx="15">
                  <c:v>129.16999999999999</c:v>
                </c:pt>
                <c:pt idx="16">
                  <c:v>108.18</c:v>
                </c:pt>
                <c:pt idx="17">
                  <c:v>112.14</c:v>
                </c:pt>
                <c:pt idx="18">
                  <c:v>106.34</c:v>
                </c:pt>
                <c:pt idx="19">
                  <c:v>105.73</c:v>
                </c:pt>
                <c:pt idx="20">
                  <c:v>101.06</c:v>
                </c:pt>
                <c:pt idx="21">
                  <c:v>87.42</c:v>
                </c:pt>
                <c:pt idx="22">
                  <c:v>110.38</c:v>
                </c:pt>
                <c:pt idx="23">
                  <c:v>80.84</c:v>
                </c:pt>
                <c:pt idx="24">
                  <c:v>93.88</c:v>
                </c:pt>
                <c:pt idx="25">
                  <c:v>87.78</c:v>
                </c:pt>
                <c:pt idx="26">
                  <c:v>103.01</c:v>
                </c:pt>
                <c:pt idx="27">
                  <c:v>94.06</c:v>
                </c:pt>
                <c:pt idx="28">
                  <c:v>114.88</c:v>
                </c:pt>
                <c:pt idx="29">
                  <c:v>70.849999999999994</c:v>
                </c:pt>
                <c:pt idx="30">
                  <c:v>116.79</c:v>
                </c:pt>
                <c:pt idx="31">
                  <c:v>93.09</c:v>
                </c:pt>
                <c:pt idx="32">
                  <c:v>87.7</c:v>
                </c:pt>
                <c:pt idx="33">
                  <c:v>99.22</c:v>
                </c:pt>
                <c:pt idx="34">
                  <c:v>80.239999999999995</c:v>
                </c:pt>
                <c:pt idx="35">
                  <c:v>106.83</c:v>
                </c:pt>
                <c:pt idx="36">
                  <c:v>85.64</c:v>
                </c:pt>
                <c:pt idx="37">
                  <c:v>99.17</c:v>
                </c:pt>
                <c:pt idx="38">
                  <c:v>102.09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E3-4866-9FB9-14C5D5FE3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689776"/>
        <c:axId val="404692128"/>
      </c:lineChart>
      <c:catAx>
        <c:axId val="404689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692128"/>
        <c:crosses val="autoZero"/>
        <c:auto val="1"/>
        <c:lblAlgn val="ctr"/>
        <c:lblOffset val="100"/>
        <c:noMultiLvlLbl val="0"/>
      </c:catAx>
      <c:valAx>
        <c:axId val="40469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68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Traffic Volume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result!$A$1</c:f>
              <c:strCache>
                <c:ptCount val="1"/>
                <c:pt idx="0">
                  <c:v>predict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result!$A$2:$A$211</c:f>
              <c:numCache>
                <c:formatCode>General</c:formatCode>
                <c:ptCount val="210"/>
                <c:pt idx="0">
                  <c:v>113</c:v>
                </c:pt>
                <c:pt idx="1">
                  <c:v>49</c:v>
                </c:pt>
                <c:pt idx="2">
                  <c:v>109</c:v>
                </c:pt>
                <c:pt idx="3">
                  <c:v>112</c:v>
                </c:pt>
                <c:pt idx="4">
                  <c:v>171</c:v>
                </c:pt>
                <c:pt idx="5">
                  <c:v>103</c:v>
                </c:pt>
                <c:pt idx="6">
                  <c:v>47</c:v>
                </c:pt>
                <c:pt idx="7">
                  <c:v>104</c:v>
                </c:pt>
                <c:pt idx="8">
                  <c:v>93</c:v>
                </c:pt>
                <c:pt idx="9">
                  <c:v>174</c:v>
                </c:pt>
                <c:pt idx="10">
                  <c:v>143</c:v>
                </c:pt>
                <c:pt idx="11">
                  <c:v>45</c:v>
                </c:pt>
                <c:pt idx="12">
                  <c:v>132</c:v>
                </c:pt>
                <c:pt idx="13">
                  <c:v>116</c:v>
                </c:pt>
                <c:pt idx="14">
                  <c:v>184</c:v>
                </c:pt>
                <c:pt idx="15">
                  <c:v>113</c:v>
                </c:pt>
                <c:pt idx="16">
                  <c:v>49</c:v>
                </c:pt>
                <c:pt idx="17">
                  <c:v>106</c:v>
                </c:pt>
                <c:pt idx="18">
                  <c:v>103</c:v>
                </c:pt>
                <c:pt idx="19">
                  <c:v>181</c:v>
                </c:pt>
                <c:pt idx="20">
                  <c:v>103</c:v>
                </c:pt>
                <c:pt idx="21">
                  <c:v>47</c:v>
                </c:pt>
                <c:pt idx="22">
                  <c:v>104</c:v>
                </c:pt>
                <c:pt idx="23">
                  <c:v>93</c:v>
                </c:pt>
                <c:pt idx="24">
                  <c:v>174</c:v>
                </c:pt>
                <c:pt idx="25">
                  <c:v>113</c:v>
                </c:pt>
                <c:pt idx="26">
                  <c:v>49</c:v>
                </c:pt>
                <c:pt idx="27">
                  <c:v>109</c:v>
                </c:pt>
                <c:pt idx="28">
                  <c:v>112</c:v>
                </c:pt>
                <c:pt idx="29">
                  <c:v>171</c:v>
                </c:pt>
                <c:pt idx="30">
                  <c:v>71</c:v>
                </c:pt>
                <c:pt idx="31">
                  <c:v>43</c:v>
                </c:pt>
                <c:pt idx="32">
                  <c:v>64</c:v>
                </c:pt>
                <c:pt idx="33">
                  <c:v>74</c:v>
                </c:pt>
                <c:pt idx="34">
                  <c:v>89</c:v>
                </c:pt>
                <c:pt idx="35">
                  <c:v>63</c:v>
                </c:pt>
                <c:pt idx="36">
                  <c:v>36</c:v>
                </c:pt>
                <c:pt idx="37">
                  <c:v>52</c:v>
                </c:pt>
                <c:pt idx="38">
                  <c:v>65</c:v>
                </c:pt>
                <c:pt idx="39">
                  <c:v>80</c:v>
                </c:pt>
                <c:pt idx="40">
                  <c:v>143</c:v>
                </c:pt>
                <c:pt idx="41">
                  <c:v>45</c:v>
                </c:pt>
                <c:pt idx="42">
                  <c:v>132</c:v>
                </c:pt>
                <c:pt idx="43">
                  <c:v>116</c:v>
                </c:pt>
                <c:pt idx="44">
                  <c:v>184</c:v>
                </c:pt>
                <c:pt idx="45">
                  <c:v>71</c:v>
                </c:pt>
                <c:pt idx="46">
                  <c:v>43</c:v>
                </c:pt>
                <c:pt idx="47">
                  <c:v>64</c:v>
                </c:pt>
                <c:pt idx="48">
                  <c:v>74</c:v>
                </c:pt>
                <c:pt idx="49">
                  <c:v>89</c:v>
                </c:pt>
                <c:pt idx="50">
                  <c:v>118</c:v>
                </c:pt>
                <c:pt idx="51">
                  <c:v>45</c:v>
                </c:pt>
                <c:pt idx="52">
                  <c:v>125</c:v>
                </c:pt>
                <c:pt idx="53">
                  <c:v>110</c:v>
                </c:pt>
                <c:pt idx="54">
                  <c:v>130</c:v>
                </c:pt>
                <c:pt idx="55">
                  <c:v>103</c:v>
                </c:pt>
                <c:pt idx="56">
                  <c:v>47</c:v>
                </c:pt>
                <c:pt idx="57">
                  <c:v>104</c:v>
                </c:pt>
                <c:pt idx="58">
                  <c:v>93</c:v>
                </c:pt>
                <c:pt idx="59">
                  <c:v>174</c:v>
                </c:pt>
                <c:pt idx="60">
                  <c:v>113</c:v>
                </c:pt>
                <c:pt idx="61">
                  <c:v>49</c:v>
                </c:pt>
                <c:pt idx="62">
                  <c:v>106</c:v>
                </c:pt>
                <c:pt idx="63">
                  <c:v>103</c:v>
                </c:pt>
                <c:pt idx="64">
                  <c:v>181</c:v>
                </c:pt>
                <c:pt idx="65">
                  <c:v>63</c:v>
                </c:pt>
                <c:pt idx="66">
                  <c:v>36</c:v>
                </c:pt>
                <c:pt idx="67">
                  <c:v>52</c:v>
                </c:pt>
                <c:pt idx="68">
                  <c:v>65</c:v>
                </c:pt>
                <c:pt idx="69">
                  <c:v>80</c:v>
                </c:pt>
                <c:pt idx="70">
                  <c:v>113</c:v>
                </c:pt>
                <c:pt idx="71">
                  <c:v>49</c:v>
                </c:pt>
                <c:pt idx="72">
                  <c:v>106</c:v>
                </c:pt>
                <c:pt idx="73">
                  <c:v>103</c:v>
                </c:pt>
                <c:pt idx="74">
                  <c:v>181</c:v>
                </c:pt>
                <c:pt idx="75">
                  <c:v>113</c:v>
                </c:pt>
                <c:pt idx="76">
                  <c:v>49</c:v>
                </c:pt>
                <c:pt idx="77">
                  <c:v>106</c:v>
                </c:pt>
                <c:pt idx="78">
                  <c:v>103</c:v>
                </c:pt>
                <c:pt idx="79">
                  <c:v>181</c:v>
                </c:pt>
                <c:pt idx="80">
                  <c:v>113</c:v>
                </c:pt>
                <c:pt idx="81">
                  <c:v>49</c:v>
                </c:pt>
                <c:pt idx="82">
                  <c:v>109</c:v>
                </c:pt>
                <c:pt idx="83">
                  <c:v>112</c:v>
                </c:pt>
                <c:pt idx="84">
                  <c:v>171</c:v>
                </c:pt>
                <c:pt idx="85">
                  <c:v>71</c:v>
                </c:pt>
                <c:pt idx="86">
                  <c:v>43</c:v>
                </c:pt>
                <c:pt idx="87">
                  <c:v>64</c:v>
                </c:pt>
                <c:pt idx="88">
                  <c:v>74</c:v>
                </c:pt>
                <c:pt idx="89">
                  <c:v>89</c:v>
                </c:pt>
                <c:pt idx="90">
                  <c:v>71</c:v>
                </c:pt>
                <c:pt idx="91">
                  <c:v>43</c:v>
                </c:pt>
                <c:pt idx="92">
                  <c:v>64</c:v>
                </c:pt>
                <c:pt idx="93">
                  <c:v>74</c:v>
                </c:pt>
                <c:pt idx="94">
                  <c:v>89</c:v>
                </c:pt>
                <c:pt idx="95">
                  <c:v>113</c:v>
                </c:pt>
                <c:pt idx="96">
                  <c:v>49</c:v>
                </c:pt>
                <c:pt idx="97">
                  <c:v>109</c:v>
                </c:pt>
                <c:pt idx="98">
                  <c:v>112</c:v>
                </c:pt>
                <c:pt idx="99">
                  <c:v>171</c:v>
                </c:pt>
                <c:pt idx="100">
                  <c:v>143</c:v>
                </c:pt>
                <c:pt idx="101">
                  <c:v>45</c:v>
                </c:pt>
                <c:pt idx="102">
                  <c:v>132</c:v>
                </c:pt>
                <c:pt idx="103">
                  <c:v>116</c:v>
                </c:pt>
                <c:pt idx="104">
                  <c:v>184</c:v>
                </c:pt>
                <c:pt idx="105">
                  <c:v>143</c:v>
                </c:pt>
                <c:pt idx="106">
                  <c:v>45</c:v>
                </c:pt>
                <c:pt idx="107">
                  <c:v>132</c:v>
                </c:pt>
                <c:pt idx="108">
                  <c:v>116</c:v>
                </c:pt>
                <c:pt idx="109">
                  <c:v>184</c:v>
                </c:pt>
                <c:pt idx="110">
                  <c:v>71</c:v>
                </c:pt>
                <c:pt idx="111">
                  <c:v>43</c:v>
                </c:pt>
                <c:pt idx="112">
                  <c:v>64</c:v>
                </c:pt>
                <c:pt idx="113">
                  <c:v>74</c:v>
                </c:pt>
                <c:pt idx="114">
                  <c:v>89</c:v>
                </c:pt>
                <c:pt idx="115">
                  <c:v>63</c:v>
                </c:pt>
                <c:pt idx="116">
                  <c:v>36</c:v>
                </c:pt>
                <c:pt idx="117">
                  <c:v>52</c:v>
                </c:pt>
                <c:pt idx="118">
                  <c:v>65</c:v>
                </c:pt>
                <c:pt idx="119">
                  <c:v>80</c:v>
                </c:pt>
                <c:pt idx="120">
                  <c:v>118</c:v>
                </c:pt>
                <c:pt idx="121">
                  <c:v>45</c:v>
                </c:pt>
                <c:pt idx="122">
                  <c:v>125</c:v>
                </c:pt>
                <c:pt idx="123">
                  <c:v>110</c:v>
                </c:pt>
                <c:pt idx="124">
                  <c:v>130</c:v>
                </c:pt>
                <c:pt idx="125">
                  <c:v>118</c:v>
                </c:pt>
                <c:pt idx="126">
                  <c:v>45</c:v>
                </c:pt>
                <c:pt idx="127">
                  <c:v>125</c:v>
                </c:pt>
                <c:pt idx="128">
                  <c:v>110</c:v>
                </c:pt>
                <c:pt idx="129">
                  <c:v>130</c:v>
                </c:pt>
                <c:pt idx="130">
                  <c:v>71</c:v>
                </c:pt>
                <c:pt idx="131">
                  <c:v>43</c:v>
                </c:pt>
                <c:pt idx="132">
                  <c:v>64</c:v>
                </c:pt>
                <c:pt idx="133">
                  <c:v>74</c:v>
                </c:pt>
                <c:pt idx="134">
                  <c:v>89</c:v>
                </c:pt>
                <c:pt idx="135">
                  <c:v>113</c:v>
                </c:pt>
                <c:pt idx="136">
                  <c:v>49</c:v>
                </c:pt>
                <c:pt idx="137">
                  <c:v>109</c:v>
                </c:pt>
                <c:pt idx="138">
                  <c:v>112</c:v>
                </c:pt>
                <c:pt idx="139">
                  <c:v>171</c:v>
                </c:pt>
                <c:pt idx="140">
                  <c:v>113</c:v>
                </c:pt>
                <c:pt idx="141">
                  <c:v>49</c:v>
                </c:pt>
                <c:pt idx="142">
                  <c:v>109</c:v>
                </c:pt>
                <c:pt idx="143">
                  <c:v>112</c:v>
                </c:pt>
                <c:pt idx="144">
                  <c:v>171</c:v>
                </c:pt>
                <c:pt idx="145">
                  <c:v>143</c:v>
                </c:pt>
                <c:pt idx="146">
                  <c:v>45</c:v>
                </c:pt>
                <c:pt idx="147">
                  <c:v>132</c:v>
                </c:pt>
                <c:pt idx="148">
                  <c:v>116</c:v>
                </c:pt>
                <c:pt idx="149">
                  <c:v>184</c:v>
                </c:pt>
                <c:pt idx="150">
                  <c:v>113</c:v>
                </c:pt>
                <c:pt idx="151">
                  <c:v>49</c:v>
                </c:pt>
                <c:pt idx="152">
                  <c:v>106</c:v>
                </c:pt>
                <c:pt idx="153">
                  <c:v>103</c:v>
                </c:pt>
                <c:pt idx="154">
                  <c:v>181</c:v>
                </c:pt>
                <c:pt idx="155">
                  <c:v>63</c:v>
                </c:pt>
                <c:pt idx="156">
                  <c:v>36</c:v>
                </c:pt>
                <c:pt idx="157">
                  <c:v>52</c:v>
                </c:pt>
                <c:pt idx="158">
                  <c:v>65</c:v>
                </c:pt>
                <c:pt idx="159">
                  <c:v>80</c:v>
                </c:pt>
                <c:pt idx="160">
                  <c:v>103</c:v>
                </c:pt>
                <c:pt idx="161">
                  <c:v>47</c:v>
                </c:pt>
                <c:pt idx="162">
                  <c:v>104</c:v>
                </c:pt>
                <c:pt idx="163">
                  <c:v>93</c:v>
                </c:pt>
                <c:pt idx="164">
                  <c:v>174</c:v>
                </c:pt>
                <c:pt idx="165">
                  <c:v>113</c:v>
                </c:pt>
                <c:pt idx="166">
                  <c:v>49</c:v>
                </c:pt>
                <c:pt idx="167">
                  <c:v>106</c:v>
                </c:pt>
                <c:pt idx="168">
                  <c:v>103</c:v>
                </c:pt>
                <c:pt idx="169">
                  <c:v>181</c:v>
                </c:pt>
                <c:pt idx="170">
                  <c:v>118</c:v>
                </c:pt>
                <c:pt idx="171">
                  <c:v>45</c:v>
                </c:pt>
                <c:pt idx="172">
                  <c:v>125</c:v>
                </c:pt>
                <c:pt idx="173">
                  <c:v>110</c:v>
                </c:pt>
                <c:pt idx="174">
                  <c:v>130</c:v>
                </c:pt>
                <c:pt idx="175">
                  <c:v>63</c:v>
                </c:pt>
                <c:pt idx="176">
                  <c:v>36</c:v>
                </c:pt>
                <c:pt idx="177">
                  <c:v>52</c:v>
                </c:pt>
                <c:pt idx="178">
                  <c:v>65</c:v>
                </c:pt>
                <c:pt idx="179">
                  <c:v>80</c:v>
                </c:pt>
                <c:pt idx="180">
                  <c:v>103</c:v>
                </c:pt>
                <c:pt idx="181">
                  <c:v>47</c:v>
                </c:pt>
                <c:pt idx="182">
                  <c:v>104</c:v>
                </c:pt>
                <c:pt idx="183">
                  <c:v>93</c:v>
                </c:pt>
                <c:pt idx="184">
                  <c:v>174</c:v>
                </c:pt>
                <c:pt idx="185">
                  <c:v>118</c:v>
                </c:pt>
                <c:pt idx="186">
                  <c:v>45</c:v>
                </c:pt>
                <c:pt idx="187">
                  <c:v>125</c:v>
                </c:pt>
                <c:pt idx="188">
                  <c:v>110</c:v>
                </c:pt>
                <c:pt idx="189">
                  <c:v>130</c:v>
                </c:pt>
                <c:pt idx="190">
                  <c:v>63</c:v>
                </c:pt>
                <c:pt idx="191">
                  <c:v>36</c:v>
                </c:pt>
                <c:pt idx="192">
                  <c:v>52</c:v>
                </c:pt>
                <c:pt idx="193">
                  <c:v>65</c:v>
                </c:pt>
                <c:pt idx="194">
                  <c:v>80</c:v>
                </c:pt>
                <c:pt idx="195">
                  <c:v>118</c:v>
                </c:pt>
                <c:pt idx="196">
                  <c:v>45</c:v>
                </c:pt>
                <c:pt idx="197">
                  <c:v>125</c:v>
                </c:pt>
                <c:pt idx="198">
                  <c:v>110</c:v>
                </c:pt>
                <c:pt idx="199">
                  <c:v>130</c:v>
                </c:pt>
                <c:pt idx="200">
                  <c:v>103</c:v>
                </c:pt>
                <c:pt idx="201">
                  <c:v>47</c:v>
                </c:pt>
                <c:pt idx="202">
                  <c:v>104</c:v>
                </c:pt>
                <c:pt idx="203">
                  <c:v>93</c:v>
                </c:pt>
                <c:pt idx="204">
                  <c:v>174</c:v>
                </c:pt>
                <c:pt idx="205">
                  <c:v>143</c:v>
                </c:pt>
                <c:pt idx="206">
                  <c:v>45</c:v>
                </c:pt>
                <c:pt idx="207">
                  <c:v>132</c:v>
                </c:pt>
                <c:pt idx="208">
                  <c:v>116</c:v>
                </c:pt>
                <c:pt idx="209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97-4A9B-96BE-EE624CB62AF2}"/>
            </c:ext>
          </c:extLst>
        </c:ser>
        <c:ser>
          <c:idx val="1"/>
          <c:order val="1"/>
          <c:tx>
            <c:strRef>
              <c:f>result!$B$1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result!$B$2:$B$211</c:f>
              <c:numCache>
                <c:formatCode>General</c:formatCode>
                <c:ptCount val="210"/>
                <c:pt idx="0">
                  <c:v>109</c:v>
                </c:pt>
                <c:pt idx="1">
                  <c:v>50</c:v>
                </c:pt>
                <c:pt idx="2">
                  <c:v>114</c:v>
                </c:pt>
                <c:pt idx="3">
                  <c:v>130</c:v>
                </c:pt>
                <c:pt idx="4">
                  <c:v>127</c:v>
                </c:pt>
                <c:pt idx="5">
                  <c:v>107</c:v>
                </c:pt>
                <c:pt idx="6">
                  <c:v>38</c:v>
                </c:pt>
                <c:pt idx="7">
                  <c:v>105</c:v>
                </c:pt>
                <c:pt idx="8">
                  <c:v>123</c:v>
                </c:pt>
                <c:pt idx="9">
                  <c:v>140</c:v>
                </c:pt>
                <c:pt idx="10">
                  <c:v>88</c:v>
                </c:pt>
                <c:pt idx="11">
                  <c:v>58</c:v>
                </c:pt>
                <c:pt idx="12">
                  <c:v>79</c:v>
                </c:pt>
                <c:pt idx="13">
                  <c:v>109</c:v>
                </c:pt>
                <c:pt idx="14">
                  <c:v>110</c:v>
                </c:pt>
                <c:pt idx="15">
                  <c:v>113</c:v>
                </c:pt>
                <c:pt idx="16">
                  <c:v>46</c:v>
                </c:pt>
                <c:pt idx="17">
                  <c:v>74</c:v>
                </c:pt>
                <c:pt idx="18">
                  <c:v>99</c:v>
                </c:pt>
                <c:pt idx="19">
                  <c:v>127</c:v>
                </c:pt>
                <c:pt idx="20">
                  <c:v>132</c:v>
                </c:pt>
                <c:pt idx="21">
                  <c:v>45</c:v>
                </c:pt>
                <c:pt idx="22">
                  <c:v>93</c:v>
                </c:pt>
                <c:pt idx="23">
                  <c:v>106</c:v>
                </c:pt>
                <c:pt idx="24">
                  <c:v>162</c:v>
                </c:pt>
                <c:pt idx="25">
                  <c:v>92</c:v>
                </c:pt>
                <c:pt idx="26">
                  <c:v>38</c:v>
                </c:pt>
                <c:pt idx="27">
                  <c:v>100</c:v>
                </c:pt>
                <c:pt idx="28">
                  <c:v>91</c:v>
                </c:pt>
                <c:pt idx="29">
                  <c:v>147</c:v>
                </c:pt>
                <c:pt idx="30">
                  <c:v>100</c:v>
                </c:pt>
                <c:pt idx="31">
                  <c:v>41</c:v>
                </c:pt>
                <c:pt idx="32">
                  <c:v>84</c:v>
                </c:pt>
                <c:pt idx="33">
                  <c:v>79</c:v>
                </c:pt>
                <c:pt idx="34">
                  <c:v>111</c:v>
                </c:pt>
                <c:pt idx="35">
                  <c:v>84</c:v>
                </c:pt>
                <c:pt idx="36">
                  <c:v>37</c:v>
                </c:pt>
                <c:pt idx="37">
                  <c:v>57</c:v>
                </c:pt>
                <c:pt idx="38">
                  <c:v>70</c:v>
                </c:pt>
                <c:pt idx="39">
                  <c:v>86</c:v>
                </c:pt>
                <c:pt idx="40">
                  <c:v>151</c:v>
                </c:pt>
                <c:pt idx="41">
                  <c:v>47</c:v>
                </c:pt>
                <c:pt idx="42">
                  <c:v>122</c:v>
                </c:pt>
                <c:pt idx="43">
                  <c:v>122</c:v>
                </c:pt>
                <c:pt idx="44">
                  <c:v>179</c:v>
                </c:pt>
                <c:pt idx="45">
                  <c:v>86</c:v>
                </c:pt>
                <c:pt idx="46">
                  <c:v>39</c:v>
                </c:pt>
                <c:pt idx="47">
                  <c:v>96</c:v>
                </c:pt>
                <c:pt idx="48">
                  <c:v>96</c:v>
                </c:pt>
                <c:pt idx="49">
                  <c:v>108</c:v>
                </c:pt>
                <c:pt idx="50">
                  <c:v>115</c:v>
                </c:pt>
                <c:pt idx="51">
                  <c:v>44</c:v>
                </c:pt>
                <c:pt idx="52">
                  <c:v>72</c:v>
                </c:pt>
                <c:pt idx="53">
                  <c:v>89</c:v>
                </c:pt>
                <c:pt idx="54">
                  <c:v>117</c:v>
                </c:pt>
                <c:pt idx="55">
                  <c:v>106</c:v>
                </c:pt>
                <c:pt idx="56">
                  <c:v>37</c:v>
                </c:pt>
                <c:pt idx="57">
                  <c:v>97</c:v>
                </c:pt>
                <c:pt idx="58">
                  <c:v>102</c:v>
                </c:pt>
                <c:pt idx="59">
                  <c:v>175</c:v>
                </c:pt>
                <c:pt idx="60">
                  <c:v>93</c:v>
                </c:pt>
                <c:pt idx="61">
                  <c:v>50</c:v>
                </c:pt>
                <c:pt idx="62">
                  <c:v>120</c:v>
                </c:pt>
                <c:pt idx="63">
                  <c:v>119</c:v>
                </c:pt>
                <c:pt idx="64">
                  <c:v>198</c:v>
                </c:pt>
                <c:pt idx="65">
                  <c:v>105</c:v>
                </c:pt>
                <c:pt idx="66">
                  <c:v>35</c:v>
                </c:pt>
                <c:pt idx="67">
                  <c:v>67</c:v>
                </c:pt>
                <c:pt idx="68">
                  <c:v>74</c:v>
                </c:pt>
                <c:pt idx="69">
                  <c:v>92</c:v>
                </c:pt>
                <c:pt idx="70">
                  <c:v>134</c:v>
                </c:pt>
                <c:pt idx="71">
                  <c:v>41</c:v>
                </c:pt>
                <c:pt idx="72">
                  <c:v>130</c:v>
                </c:pt>
                <c:pt idx="73">
                  <c:v>101</c:v>
                </c:pt>
                <c:pt idx="74">
                  <c:v>153</c:v>
                </c:pt>
                <c:pt idx="75">
                  <c:v>121</c:v>
                </c:pt>
                <c:pt idx="76">
                  <c:v>49</c:v>
                </c:pt>
                <c:pt idx="77">
                  <c:v>116</c:v>
                </c:pt>
                <c:pt idx="78">
                  <c:v>136</c:v>
                </c:pt>
                <c:pt idx="79">
                  <c:v>125</c:v>
                </c:pt>
                <c:pt idx="80">
                  <c:v>121</c:v>
                </c:pt>
                <c:pt idx="81">
                  <c:v>42</c:v>
                </c:pt>
                <c:pt idx="82">
                  <c:v>103</c:v>
                </c:pt>
                <c:pt idx="83">
                  <c:v>139</c:v>
                </c:pt>
                <c:pt idx="84">
                  <c:v>145</c:v>
                </c:pt>
                <c:pt idx="85">
                  <c:v>80</c:v>
                </c:pt>
                <c:pt idx="86">
                  <c:v>55</c:v>
                </c:pt>
                <c:pt idx="87">
                  <c:v>80</c:v>
                </c:pt>
                <c:pt idx="88">
                  <c:v>84</c:v>
                </c:pt>
                <c:pt idx="89">
                  <c:v>116</c:v>
                </c:pt>
                <c:pt idx="90">
                  <c:v>89</c:v>
                </c:pt>
                <c:pt idx="91">
                  <c:v>52</c:v>
                </c:pt>
                <c:pt idx="92">
                  <c:v>76</c:v>
                </c:pt>
                <c:pt idx="93">
                  <c:v>61</c:v>
                </c:pt>
                <c:pt idx="94">
                  <c:v>123</c:v>
                </c:pt>
                <c:pt idx="95">
                  <c:v>111</c:v>
                </c:pt>
                <c:pt idx="96">
                  <c:v>50</c:v>
                </c:pt>
                <c:pt idx="97">
                  <c:v>128</c:v>
                </c:pt>
                <c:pt idx="98">
                  <c:v>115</c:v>
                </c:pt>
                <c:pt idx="99">
                  <c:v>152</c:v>
                </c:pt>
                <c:pt idx="100">
                  <c:v>135</c:v>
                </c:pt>
                <c:pt idx="101">
                  <c:v>50</c:v>
                </c:pt>
                <c:pt idx="102">
                  <c:v>108</c:v>
                </c:pt>
                <c:pt idx="103">
                  <c:v>164</c:v>
                </c:pt>
                <c:pt idx="104">
                  <c:v>169</c:v>
                </c:pt>
                <c:pt idx="105">
                  <c:v>137</c:v>
                </c:pt>
                <c:pt idx="106">
                  <c:v>49</c:v>
                </c:pt>
                <c:pt idx="107">
                  <c:v>122</c:v>
                </c:pt>
                <c:pt idx="108">
                  <c:v>174</c:v>
                </c:pt>
                <c:pt idx="109">
                  <c:v>164</c:v>
                </c:pt>
                <c:pt idx="110">
                  <c:v>79</c:v>
                </c:pt>
                <c:pt idx="111">
                  <c:v>35</c:v>
                </c:pt>
                <c:pt idx="112">
                  <c:v>80</c:v>
                </c:pt>
                <c:pt idx="113">
                  <c:v>69</c:v>
                </c:pt>
                <c:pt idx="114">
                  <c:v>112</c:v>
                </c:pt>
                <c:pt idx="115">
                  <c:v>96</c:v>
                </c:pt>
                <c:pt idx="116">
                  <c:v>42</c:v>
                </c:pt>
                <c:pt idx="117">
                  <c:v>78</c:v>
                </c:pt>
                <c:pt idx="118">
                  <c:v>87</c:v>
                </c:pt>
                <c:pt idx="119">
                  <c:v>103</c:v>
                </c:pt>
                <c:pt idx="120">
                  <c:v>106</c:v>
                </c:pt>
                <c:pt idx="121">
                  <c:v>50</c:v>
                </c:pt>
                <c:pt idx="122">
                  <c:v>108</c:v>
                </c:pt>
                <c:pt idx="123">
                  <c:v>110</c:v>
                </c:pt>
                <c:pt idx="124">
                  <c:v>132</c:v>
                </c:pt>
                <c:pt idx="125">
                  <c:v>114</c:v>
                </c:pt>
                <c:pt idx="126">
                  <c:v>62</c:v>
                </c:pt>
                <c:pt idx="127">
                  <c:v>106</c:v>
                </c:pt>
                <c:pt idx="128">
                  <c:v>134</c:v>
                </c:pt>
                <c:pt idx="129">
                  <c:v>143</c:v>
                </c:pt>
                <c:pt idx="130">
                  <c:v>87</c:v>
                </c:pt>
                <c:pt idx="131">
                  <c:v>57</c:v>
                </c:pt>
                <c:pt idx="132">
                  <c:v>74</c:v>
                </c:pt>
                <c:pt idx="133">
                  <c:v>81</c:v>
                </c:pt>
                <c:pt idx="134">
                  <c:v>136</c:v>
                </c:pt>
                <c:pt idx="135">
                  <c:v>111</c:v>
                </c:pt>
                <c:pt idx="136">
                  <c:v>59</c:v>
                </c:pt>
                <c:pt idx="137">
                  <c:v>91</c:v>
                </c:pt>
                <c:pt idx="138">
                  <c:v>98</c:v>
                </c:pt>
                <c:pt idx="139">
                  <c:v>140</c:v>
                </c:pt>
                <c:pt idx="140">
                  <c:v>118</c:v>
                </c:pt>
                <c:pt idx="141">
                  <c:v>48</c:v>
                </c:pt>
                <c:pt idx="142">
                  <c:v>127</c:v>
                </c:pt>
                <c:pt idx="143">
                  <c:v>115</c:v>
                </c:pt>
                <c:pt idx="144">
                  <c:v>137</c:v>
                </c:pt>
                <c:pt idx="145">
                  <c:v>128</c:v>
                </c:pt>
                <c:pt idx="146">
                  <c:v>52</c:v>
                </c:pt>
                <c:pt idx="147">
                  <c:v>113</c:v>
                </c:pt>
                <c:pt idx="148">
                  <c:v>152</c:v>
                </c:pt>
                <c:pt idx="149">
                  <c:v>145</c:v>
                </c:pt>
                <c:pt idx="150">
                  <c:v>108</c:v>
                </c:pt>
                <c:pt idx="151">
                  <c:v>39</c:v>
                </c:pt>
                <c:pt idx="152">
                  <c:v>90</c:v>
                </c:pt>
                <c:pt idx="153">
                  <c:v>136</c:v>
                </c:pt>
                <c:pt idx="154">
                  <c:v>130</c:v>
                </c:pt>
                <c:pt idx="155">
                  <c:v>80</c:v>
                </c:pt>
                <c:pt idx="156">
                  <c:v>45</c:v>
                </c:pt>
                <c:pt idx="157">
                  <c:v>66</c:v>
                </c:pt>
                <c:pt idx="158">
                  <c:v>94</c:v>
                </c:pt>
                <c:pt idx="159">
                  <c:v>94</c:v>
                </c:pt>
                <c:pt idx="160">
                  <c:v>116</c:v>
                </c:pt>
                <c:pt idx="161">
                  <c:v>44</c:v>
                </c:pt>
                <c:pt idx="162">
                  <c:v>83</c:v>
                </c:pt>
                <c:pt idx="163">
                  <c:v>101</c:v>
                </c:pt>
                <c:pt idx="164">
                  <c:v>116</c:v>
                </c:pt>
                <c:pt idx="165">
                  <c:v>86</c:v>
                </c:pt>
                <c:pt idx="166">
                  <c:v>61</c:v>
                </c:pt>
                <c:pt idx="167">
                  <c:v>94</c:v>
                </c:pt>
                <c:pt idx="168">
                  <c:v>120</c:v>
                </c:pt>
                <c:pt idx="169">
                  <c:v>176</c:v>
                </c:pt>
                <c:pt idx="170">
                  <c:v>106</c:v>
                </c:pt>
                <c:pt idx="171">
                  <c:v>50</c:v>
                </c:pt>
                <c:pt idx="172">
                  <c:v>104</c:v>
                </c:pt>
                <c:pt idx="173">
                  <c:v>87</c:v>
                </c:pt>
                <c:pt idx="174">
                  <c:v>163</c:v>
                </c:pt>
                <c:pt idx="175">
                  <c:v>68</c:v>
                </c:pt>
                <c:pt idx="176">
                  <c:v>28</c:v>
                </c:pt>
                <c:pt idx="177">
                  <c:v>61</c:v>
                </c:pt>
                <c:pt idx="178">
                  <c:v>81</c:v>
                </c:pt>
                <c:pt idx="179">
                  <c:v>87</c:v>
                </c:pt>
                <c:pt idx="180">
                  <c:v>107</c:v>
                </c:pt>
                <c:pt idx="181">
                  <c:v>46</c:v>
                </c:pt>
                <c:pt idx="182">
                  <c:v>117</c:v>
                </c:pt>
                <c:pt idx="183">
                  <c:v>114</c:v>
                </c:pt>
                <c:pt idx="184">
                  <c:v>152</c:v>
                </c:pt>
                <c:pt idx="185">
                  <c:v>118</c:v>
                </c:pt>
                <c:pt idx="186">
                  <c:v>38</c:v>
                </c:pt>
                <c:pt idx="187">
                  <c:v>125</c:v>
                </c:pt>
                <c:pt idx="188">
                  <c:v>117</c:v>
                </c:pt>
                <c:pt idx="189">
                  <c:v>138</c:v>
                </c:pt>
                <c:pt idx="190">
                  <c:v>57</c:v>
                </c:pt>
                <c:pt idx="191">
                  <c:v>30</c:v>
                </c:pt>
                <c:pt idx="192">
                  <c:v>48</c:v>
                </c:pt>
                <c:pt idx="193">
                  <c:v>61</c:v>
                </c:pt>
                <c:pt idx="194">
                  <c:v>86</c:v>
                </c:pt>
                <c:pt idx="195">
                  <c:v>100</c:v>
                </c:pt>
                <c:pt idx="196">
                  <c:v>49</c:v>
                </c:pt>
                <c:pt idx="197">
                  <c:v>121</c:v>
                </c:pt>
                <c:pt idx="198">
                  <c:v>120</c:v>
                </c:pt>
                <c:pt idx="199">
                  <c:v>158</c:v>
                </c:pt>
                <c:pt idx="200">
                  <c:v>94</c:v>
                </c:pt>
                <c:pt idx="201">
                  <c:v>46</c:v>
                </c:pt>
                <c:pt idx="202">
                  <c:v>104</c:v>
                </c:pt>
                <c:pt idx="203">
                  <c:v>118</c:v>
                </c:pt>
                <c:pt idx="204">
                  <c:v>140</c:v>
                </c:pt>
                <c:pt idx="205">
                  <c:v>116</c:v>
                </c:pt>
                <c:pt idx="206">
                  <c:v>48</c:v>
                </c:pt>
                <c:pt idx="207">
                  <c:v>101</c:v>
                </c:pt>
                <c:pt idx="208">
                  <c:v>113</c:v>
                </c:pt>
                <c:pt idx="209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97-4A9B-96BE-EE624CB62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1037776"/>
        <c:axId val="925644496"/>
      </c:lineChart>
      <c:catAx>
        <c:axId val="931037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925644496"/>
        <c:crosses val="autoZero"/>
        <c:auto val="1"/>
        <c:lblAlgn val="ctr"/>
        <c:lblOffset val="100"/>
        <c:noMultiLvlLbl val="0"/>
      </c:catAx>
      <c:valAx>
        <c:axId val="9256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103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663F-7CDD-4F85-AEED-9CA811329A77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6B0FC-3797-4DE3-9747-1447DCDEB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690B66-2B60-4FDA-AF16-BD60693375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00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32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06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690B66-2B60-4FDA-AF16-BD60693375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2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8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13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00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38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7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6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8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jtu.edu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jtu.edu.cn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08712"/>
            <a:ext cx="9144000" cy="47667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zh-CN" altLang="en-US" sz="135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496" y="6453336"/>
            <a:ext cx="5328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kern="1200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实验室相关研发工作</a:t>
            </a:r>
            <a:endParaRPr lang="en-US" altLang="zh-CN" sz="1350" b="1" kern="1200" baseline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5" name="Picture 7" descr="上海交通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9" y="6408712"/>
            <a:ext cx="1800473" cy="47667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08712"/>
            <a:ext cx="9144000" cy="47667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zh-CN" altLang="en-US" sz="135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496" y="6453336"/>
            <a:ext cx="5328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kern="1200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实验室相关研发工作</a:t>
            </a:r>
            <a:endParaRPr lang="en-US" altLang="zh-CN" sz="1350" b="1" kern="1200" baseline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5" name="Picture 7" descr="上海交通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9" y="6408712"/>
            <a:ext cx="1800473" cy="47667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6" y="1016000"/>
            <a:ext cx="8577263" cy="568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4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400">
          <a:solidFill>
            <a:srgbClr val="1717B7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681355" indent="-32766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95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978535" indent="-29654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1725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270635" indent="-2908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1570355" indent="-29908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1913255" indent="-29908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155" indent="-29908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055" indent="-29908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1955" indent="-29908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016000"/>
            <a:ext cx="8577263" cy="568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5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200">
          <a:solidFill>
            <a:srgbClr val="1717B7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016000"/>
            <a:ext cx="8577263" cy="568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4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200">
          <a:solidFill>
            <a:srgbClr val="1717B7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27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30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gray">
          <a:xfrm>
            <a:off x="1143000" y="3725652"/>
            <a:ext cx="6858000" cy="2738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69" tIns="34284" rIns="68569" bIns="3428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520429" y="1916832"/>
            <a:ext cx="6480572" cy="1377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KDD CUP 2017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Highway Tollgates Traffic Flow Prediction</a:t>
            </a:r>
            <a:br>
              <a:rPr lang="en-US" sz="2400" b="1" dirty="0"/>
            </a:br>
            <a:r>
              <a:rPr lang="en-US" b="1" dirty="0"/>
              <a:t>Travel Time &amp; Traffic Volume Prediction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547664" y="3915055"/>
            <a:ext cx="6048672" cy="1890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徐昊、孙浩然、李旭、冯翰</a:t>
            </a:r>
            <a:endParaRPr lang="en-US" altLang="zh-CN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June 1st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1143000" y="3725652"/>
            <a:ext cx="6858000" cy="2738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69" tIns="34284" rIns="68569" bIns="3428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96109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081" y="3206857"/>
            <a:ext cx="75623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900"/>
              </a:spcBef>
              <a:spcAft>
                <a:spcPct val="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/>
              <a:t>MAPE (Mean Absolute Percentage Error)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Task 1: 0.201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106258" y="2681401"/>
            <a:ext cx="916534" cy="769441"/>
          </a:xfrm>
          <a:prstGeom prst="rect">
            <a:avLst/>
          </a:prstGeom>
          <a:noFill/>
        </p:spPr>
        <p:txBody>
          <a:bodyPr wrap="none" lIns="46800" rIns="46800" rtlCol="0">
            <a:spAutoFit/>
          </a:bodyPr>
          <a:lstStyle/>
          <a:p>
            <a:pPr marL="81407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81407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831857"/>
              </p:ext>
            </p:extLst>
          </p:nvPr>
        </p:nvGraphicFramePr>
        <p:xfrm>
          <a:off x="2285999" y="943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346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823" y="3184081"/>
            <a:ext cx="75623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900"/>
              </a:spcBef>
              <a:spcAft>
                <a:spcPct val="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/>
              <a:t>MAPE (Mean Absolute Percentage Error)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Task 2: 0.157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106258" y="2681401"/>
            <a:ext cx="916534" cy="769441"/>
          </a:xfrm>
          <a:prstGeom prst="rect">
            <a:avLst/>
          </a:prstGeom>
          <a:noFill/>
        </p:spPr>
        <p:txBody>
          <a:bodyPr wrap="none" lIns="46800" rIns="46800" rtlCol="0">
            <a:spAutoFit/>
          </a:bodyPr>
          <a:lstStyle/>
          <a:p>
            <a:pPr marL="81407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81407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AFD5A01-9909-4EAF-829E-C05C28DB2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49814"/>
              </p:ext>
            </p:extLst>
          </p:nvPr>
        </p:nvGraphicFramePr>
        <p:xfrm>
          <a:off x="555396" y="1092952"/>
          <a:ext cx="746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32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425179" y="2793132"/>
            <a:ext cx="6480572" cy="1377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Thanks</a:t>
            </a:r>
          </a:p>
        </p:txBody>
      </p:sp>
    </p:spTree>
  </p:cSld>
  <p:clrMapOvr>
    <a:masterClrMapping/>
  </p:clrMapOvr>
  <p:transition spd="med" advTm="9610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To estimate the average travel time from designated intersections to tollgates</a:t>
            </a:r>
            <a:r>
              <a:rPr lang="en-US" altLang="zh-CN" sz="2000" dirty="0"/>
              <a:t>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026" name="Picture 2" descr="https://img.alicdn.com/tps/TB1Mx8MPVXXXXbpXFXXXXXXXXXX-975-1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58" y="2295535"/>
            <a:ext cx="6117996" cy="109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4"/>
          <p:cNvSpPr txBox="1"/>
          <p:nvPr/>
        </p:nvSpPr>
        <p:spPr>
          <a:xfrm>
            <a:off x="776685" y="3527688"/>
            <a:ext cx="756235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 To predict average tollgate traffic volume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34536" t="39874" r="19879" b="42476"/>
          <a:stretch/>
        </p:blipFill>
        <p:spPr>
          <a:xfrm>
            <a:off x="1192919" y="4516297"/>
            <a:ext cx="5754146" cy="1253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727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Set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Data collected from 2016.9.19 to 2016.10.17 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Including travel time, weather at each time window. 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Dataset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671397" y="3150631"/>
            <a:ext cx="7562353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Set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Given</a:t>
            </a:r>
            <a:r>
              <a:rPr lang="zh-CN" altLang="en-US" sz="2000" dirty="0"/>
              <a:t>：</a:t>
            </a:r>
            <a:r>
              <a:rPr lang="en-US" altLang="zh-CN" sz="2000" dirty="0"/>
              <a:t>data in specific time region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8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；</a:t>
            </a:r>
            <a:r>
              <a:rPr lang="en-US" altLang="zh-CN" sz="2000" dirty="0"/>
              <a:t>15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17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）</a:t>
            </a:r>
            <a:r>
              <a:rPr lang="en-US" altLang="zh-CN" sz="2000" dirty="0"/>
              <a:t>from 2016.10.18 to 2016.10.24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Predict</a:t>
            </a:r>
            <a:r>
              <a:rPr lang="zh-CN" altLang="en-US" sz="2000" dirty="0"/>
              <a:t>：</a:t>
            </a:r>
            <a:r>
              <a:rPr lang="en-US" altLang="zh-CN" sz="2000" dirty="0"/>
              <a:t>data in the following time region</a:t>
            </a: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；</a:t>
            </a:r>
            <a:r>
              <a:rPr lang="en-US" altLang="zh-CN" sz="2000" dirty="0"/>
              <a:t>17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19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）</a:t>
            </a:r>
            <a:r>
              <a:rPr lang="en-US" altLang="zh-CN" sz="2000" dirty="0"/>
              <a:t> from 2016.10.18 to 2016.10.24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Format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Count the data for each vehicle, and get the average travel time and traffic volume in each 20min time window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737" y="2615301"/>
            <a:ext cx="2733104" cy="3650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8248" y="2602147"/>
            <a:ext cx="2829789" cy="3651179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4157218" y="3638746"/>
            <a:ext cx="740276" cy="490194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correlation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Relation between average travel time and time of a day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1" name="图片 10" descr="图片包含 文字, 地图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2035063"/>
            <a:ext cx="8531258" cy="42586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correlation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Relation between traffic volumes and time of a day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3" name="图片 12" descr="图片包含 地图, 文字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91" y="2029888"/>
            <a:ext cx="7018628" cy="4023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44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correlation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Monday to Sunday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Relation between average travel time and weekday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4" name="图片 3" descr="图片包含 文字, 地图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88" y="1916357"/>
            <a:ext cx="6126971" cy="4377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correlation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Monday to Sunday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Relation between traffic volumes and weekday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5" name="图片 14" descr="图片包含 文字, 地图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5" y="1992533"/>
            <a:ext cx="6081217" cy="43008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23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Neural Network</a:t>
            </a:r>
            <a:r>
              <a:rPr lang="zh-CN" altLang="en-US" sz="2000" dirty="0"/>
              <a:t>（</a:t>
            </a:r>
            <a:r>
              <a:rPr lang="en-US" altLang="zh-CN" sz="2000" dirty="0"/>
              <a:t>MLP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2 hidden layers, 10</a:t>
            </a:r>
            <a:r>
              <a:rPr lang="zh-CN" altLang="en-US" sz="2000" dirty="0"/>
              <a:t> </a:t>
            </a:r>
            <a:r>
              <a:rPr lang="en-US" altLang="zh-CN" sz="2000" dirty="0"/>
              <a:t>neurons each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 (Input layer)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tollgate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route	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direction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weekday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precipitation	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traffic volume/average travel time before given time (20min/40min/60min… ago)</a:t>
            </a: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traffic volume/average travel time at same time in history 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Training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106258" y="2681401"/>
            <a:ext cx="916534" cy="769441"/>
          </a:xfrm>
          <a:prstGeom prst="rect">
            <a:avLst/>
          </a:prstGeom>
          <a:noFill/>
        </p:spPr>
        <p:txBody>
          <a:bodyPr wrap="none" lIns="46800" rIns="46800" rtlCol="0">
            <a:spAutoFit/>
          </a:bodyPr>
          <a:lstStyle/>
          <a:p>
            <a:pPr marL="81407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81407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4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170" indent="0">
          <a:buNone/>
          <a:defRPr sz="24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170" indent="0">
          <a:buNone/>
          <a:defRPr sz="24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170" indent="0">
          <a:buNone/>
          <a:defRPr sz="24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268</Words>
  <Application>Microsoft Office PowerPoint</Application>
  <PresentationFormat>全屏显示(4:3)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黑体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4_Profile</vt:lpstr>
      <vt:lpstr>5_Profile</vt:lpstr>
      <vt:lpstr>6_Profile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Li</dc:creator>
  <cp:lastModifiedBy>Xu Li</cp:lastModifiedBy>
  <cp:revision>63</cp:revision>
  <dcterms:created xsi:type="dcterms:W3CDTF">2017-05-14T10:10:00Z</dcterms:created>
  <dcterms:modified xsi:type="dcterms:W3CDTF">2017-06-02T05:23:27Z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