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70" r:id="rId8"/>
    <p:sldId id="263" r:id="rId9"/>
    <p:sldId id="265" r:id="rId10"/>
    <p:sldId id="266" r:id="rId11"/>
    <p:sldId id="267" r:id="rId12"/>
    <p:sldId id="268" r:id="rId13"/>
    <p:sldId id="269" r:id="rId14"/>
    <p:sldId id="273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D3CA-48E2-0346-BE0B-89F96C297239}" type="datetimeFigureOut">
              <a:rPr lang="en-US" smtClean="0"/>
              <a:t>15-2-6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EDB-4D2F-F842-BF47-6416F28A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D3CA-48E2-0346-BE0B-89F96C297239}" type="datetimeFigureOut">
              <a:rPr lang="en-US" smtClean="0"/>
              <a:t>15-2-6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EDB-4D2F-F842-BF47-6416F28A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D3CA-48E2-0346-BE0B-89F96C297239}" type="datetimeFigureOut">
              <a:rPr lang="en-US" smtClean="0"/>
              <a:t>15-2-6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EDB-4D2F-F842-BF47-6416F28A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8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D3CA-48E2-0346-BE0B-89F96C297239}" type="datetimeFigureOut">
              <a:rPr lang="en-US" smtClean="0"/>
              <a:t>15-2-6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EDB-4D2F-F842-BF47-6416F28A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D3CA-48E2-0346-BE0B-89F96C297239}" type="datetimeFigureOut">
              <a:rPr lang="en-US" smtClean="0"/>
              <a:t>15-2-6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EDB-4D2F-F842-BF47-6416F28A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D3CA-48E2-0346-BE0B-89F96C297239}" type="datetimeFigureOut">
              <a:rPr lang="en-US" smtClean="0"/>
              <a:t>15-2-6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EDB-4D2F-F842-BF47-6416F28A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D3CA-48E2-0346-BE0B-89F96C297239}" type="datetimeFigureOut">
              <a:rPr lang="en-US" smtClean="0"/>
              <a:t>15-2-6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EDB-4D2F-F842-BF47-6416F28A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D3CA-48E2-0346-BE0B-89F96C297239}" type="datetimeFigureOut">
              <a:rPr lang="en-US" smtClean="0"/>
              <a:t>15-2-6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EDB-4D2F-F842-BF47-6416F28A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D3CA-48E2-0346-BE0B-89F96C297239}" type="datetimeFigureOut">
              <a:rPr lang="en-US" smtClean="0"/>
              <a:t>15-2-6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EDB-4D2F-F842-BF47-6416F28A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D3CA-48E2-0346-BE0B-89F96C297239}" type="datetimeFigureOut">
              <a:rPr lang="en-US" smtClean="0"/>
              <a:t>15-2-6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EDB-4D2F-F842-BF47-6416F28A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6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D3CA-48E2-0346-BE0B-89F96C297239}" type="datetimeFigureOut">
              <a:rPr lang="en-US" smtClean="0"/>
              <a:t>15-2-6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EDB-4D2F-F842-BF47-6416F28A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4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D3CA-48E2-0346-BE0B-89F96C297239}" type="datetimeFigureOut">
              <a:rPr lang="en-US" smtClean="0"/>
              <a:t>15-2-6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2EDB-4D2F-F842-BF47-6416F28A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Parameter Server</a:t>
            </a:r>
            <a:br>
              <a:rPr lang="en-US" dirty="0" smtClean="0"/>
            </a:br>
            <a:r>
              <a:rPr lang="en-US" sz="3600" dirty="0" smtClean="0"/>
              <a:t>System Design and 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Lijie </a:t>
            </a:r>
            <a:r>
              <a:rPr lang="en-US" dirty="0" err="1" smtClean="0"/>
              <a:t>Xu@Alibaba</a:t>
            </a:r>
            <a:endParaRPr lang="en-US" dirty="0" smtClean="0"/>
          </a:p>
          <a:p>
            <a:r>
              <a:rPr lang="en-US" dirty="0" smtClean="0"/>
              <a:t>February 5,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7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2400"/>
            <a:ext cx="87122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2400"/>
            <a:ext cx="87122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9144000" cy="59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0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28"/>
            <a:ext cx="8229600" cy="63821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Iteration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32" y="566304"/>
            <a:ext cx="8160864" cy="61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5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28"/>
            <a:ext cx="8229600" cy="63821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Iteration </a:t>
            </a:r>
            <a:r>
              <a:rPr lang="en-US" altLang="zh-CN" dirty="0" err="1" smtClean="0"/>
              <a:t>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32" y="566304"/>
            <a:ext cx="8160864" cy="61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4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28"/>
            <a:ext cx="8229600" cy="63821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Iteration 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5" y="640452"/>
            <a:ext cx="8063355" cy="606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9144000" cy="5968517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2182584" y="2044395"/>
            <a:ext cx="2523957" cy="1756247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i-th</a:t>
            </a:r>
            <a:r>
              <a:rPr lang="en-US" dirty="0" smtClean="0"/>
              <a:t> iteration finished?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8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2400"/>
            <a:ext cx="87122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5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2400"/>
            <a:ext cx="87122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8680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5368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Problems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7" y="880006"/>
            <a:ext cx="8246942" cy="55768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403684" y="16576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Explosion 1 2"/>
          <p:cNvSpPr/>
          <p:nvPr/>
        </p:nvSpPr>
        <p:spPr>
          <a:xfrm>
            <a:off x="6162842" y="274638"/>
            <a:ext cx="2523957" cy="1756247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What, if too many </a:t>
            </a:r>
            <a:r>
              <a:rPr lang="en-US" dirty="0" err="1" smtClean="0"/>
              <a:t>params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4953000" y="2579354"/>
            <a:ext cx="3148263" cy="127075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 many synchronizations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3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Petuum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999"/>
            <a:ext cx="7467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1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0"/>
            <a:ext cx="6370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2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updates</a:t>
            </a:r>
          </a:p>
          <a:p>
            <a:pPr lvl="1"/>
            <a:r>
              <a:rPr lang="en-US" dirty="0" smtClean="0"/>
              <a:t>Receive updates =&gt; cache updates =&gt; process updates (when all the clocks are received)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Table read (row request)</a:t>
            </a:r>
          </a:p>
          <a:p>
            <a:pPr marL="742950" lvl="2" indent="-342900"/>
            <a:r>
              <a:rPr lang="en-US" dirty="0" smtClean="0"/>
              <a:t>Row is not too old =&gt; send row</a:t>
            </a:r>
          </a:p>
          <a:p>
            <a:pPr marL="742950" lvl="2" indent="-342900"/>
            <a:r>
              <a:rPr lang="en-US" dirty="0" smtClean="0"/>
              <a:t>Cache and sort row request </a:t>
            </a:r>
            <a:r>
              <a:rPr lang="en-US" dirty="0"/>
              <a:t>[</a:t>
            </a:r>
            <a:r>
              <a:rPr lang="en-US" dirty="0" smtClean="0"/>
              <a:t>r(c&gt;=1), r(c&gt;=2), r(c&gt;=2)]</a:t>
            </a:r>
          </a:p>
          <a:p>
            <a:pPr marL="742950" lvl="2" indent="-342900"/>
            <a:r>
              <a:rPr lang="en-US" dirty="0" smtClean="0"/>
              <a:t>If </a:t>
            </a:r>
            <a:r>
              <a:rPr lang="en-US" dirty="0" err="1" smtClean="0"/>
              <a:t>r.clock</a:t>
            </a:r>
            <a:r>
              <a:rPr lang="en-US" dirty="0" smtClean="0"/>
              <a:t> achieves the threshold =&gt; send row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 updates</a:t>
            </a:r>
          </a:p>
          <a:p>
            <a:pPr lvl="1"/>
            <a:r>
              <a:rPr lang="en-US" dirty="0" err="1" smtClean="0"/>
              <a:t>Δrow</a:t>
            </a:r>
            <a:r>
              <a:rPr lang="en-US" dirty="0" smtClean="0"/>
              <a:t> =&gt; thread cache (+</a:t>
            </a:r>
            <a:r>
              <a:rPr lang="en-US" dirty="0" err="1" smtClean="0"/>
              <a:t>Δrow</a:t>
            </a:r>
            <a:r>
              <a:rPr lang="en-US" dirty="0" smtClean="0"/>
              <a:t>) =&gt; process cache(</a:t>
            </a:r>
            <a:r>
              <a:rPr lang="en-US" dirty="0" err="1" smtClean="0"/>
              <a:t>row</a:t>
            </a:r>
            <a:r>
              <a:rPr lang="en-US" dirty="0" err="1"/>
              <a:t>+Δrow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Row </a:t>
            </a:r>
            <a:r>
              <a:rPr lang="en-US" sz="3200" dirty="0" smtClean="0"/>
              <a:t>read</a:t>
            </a:r>
          </a:p>
          <a:p>
            <a:pPr lvl="1"/>
            <a:r>
              <a:rPr lang="en-US" dirty="0"/>
              <a:t>Read row</a:t>
            </a:r>
            <a:r>
              <a:rPr lang="en-US" dirty="0" smtClean="0"/>
              <a:t>(request &gt;</a:t>
            </a:r>
            <a:r>
              <a:rPr lang="en-US" dirty="0"/>
              <a:t>= t-s-</a:t>
            </a:r>
            <a:r>
              <a:rPr lang="en-US" dirty="0" smtClean="0"/>
              <a:t>1) =&gt; thread cache read =&gt; process </a:t>
            </a:r>
            <a:r>
              <a:rPr lang="en-US" smtClean="0"/>
              <a:t>cache read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742950" lvl="2" indent="-342900"/>
            <a:endParaRPr lang="en-US" dirty="0"/>
          </a:p>
          <a:p>
            <a:pPr marL="400050" lvl="2" indent="0">
              <a:buNone/>
            </a:pPr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3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73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 Server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77" y="888357"/>
            <a:ext cx="5427616" cy="57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4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07" y="1417638"/>
            <a:ext cx="7658192" cy="48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5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"/>
            <a:ext cx="9144000" cy="591266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59776"/>
            <a:ext cx="8229600" cy="36039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Iteration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6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"/>
            <a:ext cx="9144000" cy="59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"/>
            <a:ext cx="9144000" cy="59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7" y="912857"/>
            <a:ext cx="7611709" cy="5608055"/>
          </a:xfrm>
          <a:prstGeom prst="rect">
            <a:avLst/>
          </a:prstGeom>
        </p:spPr>
      </p:pic>
      <p:sp>
        <p:nvSpPr>
          <p:cNvPr id="7" name="Explosion 1 6"/>
          <p:cNvSpPr/>
          <p:nvPr/>
        </p:nvSpPr>
        <p:spPr>
          <a:xfrm>
            <a:off x="726047" y="2030885"/>
            <a:ext cx="2523957" cy="1756247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aggregate the updates?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15881"/>
            <a:ext cx="8229600" cy="5323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</a:t>
            </a:r>
            <a:r>
              <a:rPr lang="en-US" altLang="zh-CN" dirty="0" err="1" smtClean="0"/>
              <a:t>ter</a:t>
            </a:r>
            <a:r>
              <a:rPr lang="en-US" altLang="zh-CN" dirty="0"/>
              <a:t> </a:t>
            </a:r>
            <a:r>
              <a:rPr lang="en-US" altLang="zh-CN" dirty="0" smtClean="0"/>
              <a:t>1 – update parameters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111170" y="28444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4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7" y="912857"/>
            <a:ext cx="7611709" cy="560805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15881"/>
            <a:ext cx="8229600" cy="5323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</a:t>
            </a:r>
            <a:r>
              <a:rPr lang="en-US" altLang="zh-CN" dirty="0" err="1" smtClean="0"/>
              <a:t>ter</a:t>
            </a:r>
            <a:r>
              <a:rPr lang="en-US" altLang="zh-CN" dirty="0"/>
              <a:t> </a:t>
            </a:r>
            <a:r>
              <a:rPr lang="en-US" altLang="zh-CN" dirty="0" smtClean="0"/>
              <a:t>1 – update parameters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111170" y="28444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6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178</Words>
  <Application>Microsoft Macintosh PowerPoint</Application>
  <PresentationFormat>On-screen Show (4:3)</PresentationFormat>
  <Paragraphs>43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 to Parameter Server System Design and Implementation</vt:lpstr>
      <vt:lpstr>Problems</vt:lpstr>
      <vt:lpstr>Parameter Server</vt:lpstr>
      <vt:lpstr>Initialization</vt:lpstr>
      <vt:lpstr>Iteration 1</vt:lpstr>
      <vt:lpstr>PowerPoint Presentation</vt:lpstr>
      <vt:lpstr>PowerPoint Presentation</vt:lpstr>
      <vt:lpstr>Iter 1 – update parameters</vt:lpstr>
      <vt:lpstr>Iter 1 – update parameters</vt:lpstr>
      <vt:lpstr>PowerPoint Presentation</vt:lpstr>
      <vt:lpstr>PowerPoint Presentation</vt:lpstr>
      <vt:lpstr>PowerPoint Presentation</vt:lpstr>
      <vt:lpstr>Iteration 2</vt:lpstr>
      <vt:lpstr>Iteration i</vt:lpstr>
      <vt:lpstr>Iteration n</vt:lpstr>
      <vt:lpstr>PowerPoint Presentation</vt:lpstr>
      <vt:lpstr>PowerPoint Presentation</vt:lpstr>
      <vt:lpstr>PowerPoint Presentation</vt:lpstr>
      <vt:lpstr>PowerPoint Presentation</vt:lpstr>
      <vt:lpstr>Petuum</vt:lpstr>
      <vt:lpstr>PowerPoint Presentation</vt:lpstr>
      <vt:lpstr>Tablet Server</vt:lpstr>
      <vt:lpstr>Client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Parameter Server System Design and Implementation</dc:title>
  <dc:creator>Lijie Xu</dc:creator>
  <cp:lastModifiedBy>Lijie Xu</cp:lastModifiedBy>
  <cp:revision>53</cp:revision>
  <dcterms:created xsi:type="dcterms:W3CDTF">2015-02-05T02:13:38Z</dcterms:created>
  <dcterms:modified xsi:type="dcterms:W3CDTF">2015-02-06T07:56:42Z</dcterms:modified>
</cp:coreProperties>
</file>