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9" r:id="rId4"/>
    <p:sldId id="261" r:id="rId5"/>
    <p:sldId id="258" r:id="rId6"/>
    <p:sldId id="260" r:id="rId7"/>
    <p:sldId id="263" r:id="rId8"/>
    <p:sldId id="264" r:id="rId9"/>
    <p:sldId id="265" r:id="rId10"/>
    <p:sldId id="267" r:id="rId11"/>
    <p:sldId id="268" r:id="rId12"/>
    <p:sldId id="273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-14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1DA-06B4-B14C-8DBB-6E962874F5EC}" type="datetimeFigureOut">
              <a:rPr lang="en-US" smtClean="0"/>
              <a:t>15-2-4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AA1E-2CC1-134A-8805-BC4F0BA8C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6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1DA-06B4-B14C-8DBB-6E962874F5EC}" type="datetimeFigureOut">
              <a:rPr lang="en-US" smtClean="0"/>
              <a:t>15-2-4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AA1E-2CC1-134A-8805-BC4F0BA8C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8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1DA-06B4-B14C-8DBB-6E962874F5EC}" type="datetimeFigureOut">
              <a:rPr lang="en-US" smtClean="0"/>
              <a:t>15-2-4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AA1E-2CC1-134A-8805-BC4F0BA8C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4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1DA-06B4-B14C-8DBB-6E962874F5EC}" type="datetimeFigureOut">
              <a:rPr lang="en-US" smtClean="0"/>
              <a:t>15-2-4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AA1E-2CC1-134A-8805-BC4F0BA8C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6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1DA-06B4-B14C-8DBB-6E962874F5EC}" type="datetimeFigureOut">
              <a:rPr lang="en-US" smtClean="0"/>
              <a:t>15-2-4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AA1E-2CC1-134A-8805-BC4F0BA8C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0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1DA-06B4-B14C-8DBB-6E962874F5EC}" type="datetimeFigureOut">
              <a:rPr lang="en-US" smtClean="0"/>
              <a:t>15-2-4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AA1E-2CC1-134A-8805-BC4F0BA8C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1DA-06B4-B14C-8DBB-6E962874F5EC}" type="datetimeFigureOut">
              <a:rPr lang="en-US" smtClean="0"/>
              <a:t>15-2-4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AA1E-2CC1-134A-8805-BC4F0BA8C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0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1DA-06B4-B14C-8DBB-6E962874F5EC}" type="datetimeFigureOut">
              <a:rPr lang="en-US" smtClean="0"/>
              <a:t>15-2-4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AA1E-2CC1-134A-8805-BC4F0BA8C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1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1DA-06B4-B14C-8DBB-6E962874F5EC}" type="datetimeFigureOut">
              <a:rPr lang="en-US" smtClean="0"/>
              <a:t>15-2-4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AA1E-2CC1-134A-8805-BC4F0BA8C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8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1DA-06B4-B14C-8DBB-6E962874F5EC}" type="datetimeFigureOut">
              <a:rPr lang="en-US" smtClean="0"/>
              <a:t>15-2-4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AA1E-2CC1-134A-8805-BC4F0BA8C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1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1DA-06B4-B14C-8DBB-6E962874F5EC}" type="datetimeFigureOut">
              <a:rPr lang="en-US" smtClean="0"/>
              <a:t>15-2-4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AA1E-2CC1-134A-8805-BC4F0BA8C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961DA-06B4-B14C-8DBB-6E962874F5EC}" type="datetimeFigureOut">
              <a:rPr lang="en-US" smtClean="0"/>
              <a:t>15-2-4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9AA1E-2CC1-134A-8805-BC4F0BA8C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1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Parameter Server</a:t>
            </a:r>
            <a:br>
              <a:rPr lang="en-US" dirty="0" smtClean="0"/>
            </a:br>
            <a:r>
              <a:rPr lang="en-US" i="1" dirty="0" smtClean="0"/>
              <a:t>Consistency models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Lijie </a:t>
            </a:r>
            <a:r>
              <a:rPr lang="en-US" dirty="0" err="1" smtClean="0"/>
              <a:t>Xu@Alibaba</a:t>
            </a:r>
            <a:endParaRPr lang="en-US" dirty="0" smtClean="0"/>
          </a:p>
          <a:p>
            <a:r>
              <a:rPr lang="en-US" dirty="0" smtClean="0"/>
              <a:t>February 4,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6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 models – Arbitrary BSP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2247900"/>
            <a:ext cx="7747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7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models - SSP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2311400"/>
            <a:ext cx="77343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7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506" y="1417638"/>
            <a:ext cx="4761832" cy="47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9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 of SSP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89" y="1269512"/>
            <a:ext cx="6388032" cy="558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2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- BSP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3300"/>
            <a:ext cx="9144000" cy="230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37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- SSP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8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– BSP vs. A-BSP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7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5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example: Matrix Factorization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871579" y="344905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390316" y="22057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478551"/>
            <a:ext cx="80518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4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example: Matrix Factorization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871579" y="344905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390316" y="22057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478551"/>
            <a:ext cx="8051800" cy="25781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5607773"/>
            <a:ext cx="5350042" cy="39707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0" y="5083240"/>
            <a:ext cx="5350042" cy="40660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789" y="6142122"/>
            <a:ext cx="4010526" cy="41799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589" y="4110123"/>
            <a:ext cx="7865211" cy="77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19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07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Algorithm: MF with SGD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871579" y="344905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390316" y="22057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48" y="885626"/>
            <a:ext cx="7282447" cy="587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37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5368"/>
          </a:xfrm>
        </p:spPr>
        <p:txBody>
          <a:bodyPr>
            <a:noAutofit/>
          </a:bodyPr>
          <a:lstStyle/>
          <a:p>
            <a:r>
              <a:rPr lang="en-US" sz="3600" dirty="0" smtClean="0"/>
              <a:t>Distributed Matrix Factorization with SGD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42" y="880006"/>
            <a:ext cx="8686800" cy="58743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403684" y="16576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5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5368"/>
          </a:xfrm>
        </p:spPr>
        <p:txBody>
          <a:bodyPr>
            <a:noAutofit/>
          </a:bodyPr>
          <a:lstStyle/>
          <a:p>
            <a:r>
              <a:rPr lang="en-US" sz="3600" dirty="0" smtClean="0"/>
              <a:t>Problems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42" y="880006"/>
            <a:ext cx="8686800" cy="58743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403684" y="16576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Explosion 1 2"/>
          <p:cNvSpPr/>
          <p:nvPr/>
        </p:nvSpPr>
        <p:spPr>
          <a:xfrm>
            <a:off x="6162842" y="274638"/>
            <a:ext cx="2523957" cy="1756247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What, if too many </a:t>
            </a:r>
            <a:r>
              <a:rPr lang="en-US" dirty="0" err="1" smtClean="0"/>
              <a:t>params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Explosion 1 5"/>
          <p:cNvSpPr/>
          <p:nvPr/>
        </p:nvSpPr>
        <p:spPr>
          <a:xfrm>
            <a:off x="4953000" y="2579354"/>
            <a:ext cx="3148263" cy="1270751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 many synchronizations</a:t>
            </a:r>
            <a:endParaRPr lang="en-US" dirty="0"/>
          </a:p>
        </p:txBody>
      </p:sp>
      <p:sp>
        <p:nvSpPr>
          <p:cNvPr id="8" name="Explosion 1 7"/>
          <p:cNvSpPr/>
          <p:nvPr/>
        </p:nvSpPr>
        <p:spPr>
          <a:xfrm>
            <a:off x="1108242" y="5483567"/>
            <a:ext cx="1966495" cy="1270751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run very fast</a:t>
            </a:r>
            <a:endParaRPr lang="en-US" dirty="0"/>
          </a:p>
        </p:txBody>
      </p:sp>
      <p:sp>
        <p:nvSpPr>
          <p:cNvPr id="9" name="Explosion 1 8"/>
          <p:cNvSpPr/>
          <p:nvPr/>
        </p:nvSpPr>
        <p:spPr>
          <a:xfrm>
            <a:off x="3969752" y="5483567"/>
            <a:ext cx="1966495" cy="1270751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Sorry, I’m slow</a:t>
            </a:r>
            <a:endParaRPr lang="en-US" dirty="0"/>
          </a:p>
        </p:txBody>
      </p:sp>
      <p:sp>
        <p:nvSpPr>
          <p:cNvPr id="10" name="Explosion 1 9"/>
          <p:cNvSpPr/>
          <p:nvPr/>
        </p:nvSpPr>
        <p:spPr>
          <a:xfrm>
            <a:off x="574842" y="2700421"/>
            <a:ext cx="2499896" cy="1531059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Oops, I got the old </a:t>
            </a:r>
            <a:r>
              <a:rPr lang="en-US" dirty="0" err="1" smtClean="0"/>
              <a:t>params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46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4941"/>
          </a:xfrm>
        </p:spPr>
        <p:txBody>
          <a:bodyPr/>
          <a:lstStyle/>
          <a:p>
            <a:r>
              <a:rPr lang="en-US" dirty="0" smtClean="0"/>
              <a:t>Parameter 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32" y="1373014"/>
            <a:ext cx="6890083" cy="529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06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4941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32" y="1373014"/>
            <a:ext cx="6890083" cy="52944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588211" y="19517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Explosion 1 5"/>
          <p:cNvSpPr/>
          <p:nvPr/>
        </p:nvSpPr>
        <p:spPr>
          <a:xfrm>
            <a:off x="1108242" y="5483567"/>
            <a:ext cx="1966495" cy="1270751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run very fast</a:t>
            </a:r>
            <a:endParaRPr lang="en-US" dirty="0"/>
          </a:p>
        </p:txBody>
      </p:sp>
      <p:sp>
        <p:nvSpPr>
          <p:cNvPr id="7" name="Explosion 1 6"/>
          <p:cNvSpPr/>
          <p:nvPr/>
        </p:nvSpPr>
        <p:spPr>
          <a:xfrm>
            <a:off x="2986504" y="5483567"/>
            <a:ext cx="1966495" cy="1270751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Sorry, I’m slow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8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models - BSP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197100"/>
            <a:ext cx="77978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9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101</Words>
  <Application>Microsoft Macintosh PowerPoint</Application>
  <PresentationFormat>On-screen Show (4:3)</PresentationFormat>
  <Paragraphs>25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 to Parameter Server Consistency models</vt:lpstr>
      <vt:lpstr>An example: Matrix Factorization</vt:lpstr>
      <vt:lpstr>An example: Matrix Factorization</vt:lpstr>
      <vt:lpstr>Algorithm: MF with SGD</vt:lpstr>
      <vt:lpstr>Distributed Matrix Factorization with SGD</vt:lpstr>
      <vt:lpstr>Problems</vt:lpstr>
      <vt:lpstr>Parameter Server</vt:lpstr>
      <vt:lpstr>Problems</vt:lpstr>
      <vt:lpstr>Consistency models - BSP</vt:lpstr>
      <vt:lpstr>Consistency models – Arbitrary BSP</vt:lpstr>
      <vt:lpstr>Consistency models - SSP</vt:lpstr>
      <vt:lpstr>Consistency models</vt:lpstr>
      <vt:lpstr>Cons of SSP</vt:lpstr>
      <vt:lpstr>Evaluation - BSP</vt:lpstr>
      <vt:lpstr>Evaluation - SSP</vt:lpstr>
      <vt:lpstr>Evaluation – BSP vs. A-BSP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Parameter Server Consistency models</dc:title>
  <dc:creator>Lijie Xu</dc:creator>
  <cp:lastModifiedBy>Lijie Xu</cp:lastModifiedBy>
  <cp:revision>55</cp:revision>
  <dcterms:created xsi:type="dcterms:W3CDTF">2015-02-04T02:43:57Z</dcterms:created>
  <dcterms:modified xsi:type="dcterms:W3CDTF">2015-02-04T13:35:06Z</dcterms:modified>
</cp:coreProperties>
</file>