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4C14A-9C70-45D2-AADB-0240B206D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1180A5-BD83-4FA0-97AF-6AD00DACF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03ABB-BF99-4838-BC3C-9AF035F3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32F8B-3340-440F-9BF3-E608EC36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B2BC9-2BEA-4359-8511-8E1F3200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2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9D379-9E20-4C9C-9A16-3A0E526C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3AFD2-1861-48C0-81CF-F19FA41D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01228-2DA6-46E3-B4F3-24B8379D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03656-76D1-4FB1-BCCD-20E578DE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22EB8-3CDB-432B-8E52-0ACBBB08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5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905208-B0E0-4CD4-A52C-3F85F5742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DC412A-1F3D-4620-A781-5E2C53AD9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8E7C4-E8D5-498C-88B7-D28588F6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73864-99C6-40CA-9F51-1EA37B7F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D9BE9-29C7-4650-B6F8-0440BFAB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10529-C1DD-4134-A7C7-696C57BC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7101E-CA9D-4D25-B58E-93A91B0F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D5626-8FB5-44FF-9AD9-8B0AD913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2BF1-4561-408B-80A0-FB321975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5E122-C1A2-4824-99D9-6E6A7360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1BDA5-490B-4DE8-9170-1F4707D4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33518-14B3-460E-A87F-63FF7FF0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94339-8056-4E8D-BE3E-23E33C2D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1F1B7-93E2-4095-AFF7-D4B296F6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FD0D3-EF0F-422D-8A08-E2EE5713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41715-000B-4FB3-83EF-19B5CF9E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959E2-81A9-47AC-B95C-CA532ADCC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2AB25-2FE5-4011-B7E3-952454F8A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1B989-1D9B-4F9A-89AE-E861F44D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F5C03-2CC7-4AEA-B21C-B142BE1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7527D2-602F-4FE6-AC44-BD9F5A6C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4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FEDF6-D2CD-44DA-B198-E982795E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829F0-BA1B-4F0D-89E5-BFF65C83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BB68C4-41D2-4094-BF18-DFAAB5EC6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0AF6E4-EBED-4114-B1DC-8AB520344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587573-8342-4CF9-B96F-4C162C828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7411D8-4CAA-47B5-BFA9-8F50DFE5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3C8AC3-66C7-4AF9-B6BE-DE61ED0C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6E21DF-D9ED-4237-8976-FB327865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4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3E962-BE67-4F24-BB4B-4B64B61F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53F24-E519-4D42-B468-E52C83D2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06199-4F76-4856-AC07-0DAA1601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904B39-6669-4B23-B98D-5840FD1B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80208C-1FEA-4E38-831D-7842DBB3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BD262A-0977-405E-B5D5-1C187715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0D519-5C1A-4EC5-8E8F-77F65463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2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EE3B0-3066-442A-ADC1-7A70D13F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862F4-1F1A-4731-B8DD-17B00162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10C03-4C05-4858-814B-FD2377A76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209C3-B31A-48E2-9E9A-030BDE48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323B8-88EA-4F8A-9FC2-85B2B169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0A008-60AD-4889-A255-18CD5FA6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AD65-B5AD-4F4F-A93C-E3CE808F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69C9AB-CC5C-4DB6-A7E7-DF3223CBC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10CC1D-0B7A-4552-8FF6-C8882DF6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5AEE4-2D64-4E76-8D23-C221AFA8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DE747-7542-4A6C-9979-2802D660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EC46A4-E9A7-4DE0-8CBD-F555F08E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8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BC621D-8137-425D-B369-0A74B80E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DAC4E-1473-4A04-BBF5-9B73DD16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C84B4-BBEA-4A0F-AC61-803E5EC8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48E91-9EDE-461B-8A7A-E323D0F87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BDEF1-6EAD-43A0-A7A4-863302F33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DC694ED-B44C-4EE2-B583-BC1459A7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775272"/>
              </p:ext>
            </p:extLst>
          </p:nvPr>
        </p:nvGraphicFramePr>
        <p:xfrm>
          <a:off x="5415280" y="3078397"/>
          <a:ext cx="6480798" cy="296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98">
                  <a:extLst>
                    <a:ext uri="{9D8B030D-6E8A-4147-A177-3AD203B41FA5}">
                      <a16:colId xmlns:a16="http://schemas.microsoft.com/office/drawing/2014/main" val="2242061159"/>
                    </a:ext>
                  </a:extLst>
                </a:gridCol>
              </a:tblGrid>
              <a:tr h="29667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3564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B80E0AB-A80A-4087-9BB9-2F2F9DBA0FB6}"/>
              </a:ext>
            </a:extLst>
          </p:cNvPr>
          <p:cNvSpPr/>
          <p:nvPr/>
        </p:nvSpPr>
        <p:spPr>
          <a:xfrm>
            <a:off x="2347355" y="6224726"/>
            <a:ext cx="1615736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栈内存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83A30E-40DE-4572-8DDC-45D6043F1746}"/>
              </a:ext>
            </a:extLst>
          </p:cNvPr>
          <p:cNvSpPr/>
          <p:nvPr/>
        </p:nvSpPr>
        <p:spPr>
          <a:xfrm>
            <a:off x="7485357" y="6224726"/>
            <a:ext cx="1615736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堆内存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99574E4-7E55-4673-A5B9-0C80A34C5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77929"/>
              </p:ext>
            </p:extLst>
          </p:nvPr>
        </p:nvGraphicFramePr>
        <p:xfrm>
          <a:off x="1055456" y="3078399"/>
          <a:ext cx="38924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266">
                  <a:extLst>
                    <a:ext uri="{9D8B030D-6E8A-4147-A177-3AD203B41FA5}">
                      <a16:colId xmlns:a16="http://schemas.microsoft.com/office/drawing/2014/main" val="2528608060"/>
                    </a:ext>
                  </a:extLst>
                </a:gridCol>
                <a:gridCol w="2528198">
                  <a:extLst>
                    <a:ext uri="{9D8B030D-6E8A-4147-A177-3AD203B41FA5}">
                      <a16:colId xmlns:a16="http://schemas.microsoft.com/office/drawing/2014/main" val="40916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5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80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98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dblStrike" baseline="0" dirty="0"/>
                        <a:t>0x123 </a:t>
                      </a:r>
                      <a:r>
                        <a:rPr lang="en-US" altLang="zh-CN" dirty="0"/>
                        <a:t>      null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71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79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123(</a:t>
                      </a:r>
                      <a:r>
                        <a:rPr lang="zh-CN" altLang="en-US" dirty="0"/>
                        <a:t>从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复制并复制给</a:t>
                      </a:r>
                      <a:r>
                        <a:rPr lang="en-US" altLang="zh-CN" dirty="0"/>
                        <a:t>b)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99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dblStrike" baseline="0" dirty="0"/>
                        <a:t>123</a:t>
                      </a:r>
                      <a:r>
                        <a:rPr lang="en-US" altLang="zh-CN" dirty="0"/>
                        <a:t>(a++)      124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344076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16B0F5-8D22-4346-B5DF-381AD8833194}"/>
              </a:ext>
            </a:extLst>
          </p:cNvPr>
          <p:cNvCxnSpPr>
            <a:cxnSpLocks/>
          </p:cNvCxnSpPr>
          <p:nvPr/>
        </p:nvCxnSpPr>
        <p:spPr>
          <a:xfrm>
            <a:off x="3846251" y="5875591"/>
            <a:ext cx="233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15401E4F-E532-4799-B289-0FB4FC60B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2792"/>
              </p:ext>
            </p:extLst>
          </p:nvPr>
        </p:nvGraphicFramePr>
        <p:xfrm>
          <a:off x="5716283" y="3875957"/>
          <a:ext cx="177543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437">
                  <a:extLst>
                    <a:ext uri="{9D8B030D-6E8A-4147-A177-3AD203B41FA5}">
                      <a16:colId xmlns:a16="http://schemas.microsoft.com/office/drawing/2014/main" val="269810827"/>
                    </a:ext>
                  </a:extLst>
                </a:gridCol>
              </a:tblGrid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77398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dblStrike" baseline="0" dirty="0"/>
                        <a:t>name=“</a:t>
                      </a:r>
                      <a:r>
                        <a:rPr lang="zh-CN" altLang="en-US" strike="dblStrike" baseline="0" dirty="0"/>
                        <a:t>孙悟空</a:t>
                      </a:r>
                      <a:r>
                        <a:rPr lang="en-US" altLang="zh-CN" strike="dblStrike" baseline="0" dirty="0"/>
                        <a:t>”</a:t>
                      </a:r>
                    </a:p>
                    <a:p>
                      <a:pPr algn="ctr"/>
                      <a:r>
                        <a:rPr lang="en-US" altLang="zh-CN" dirty="0"/>
                        <a:t>name=“</a:t>
                      </a:r>
                      <a:r>
                        <a:rPr lang="zh-CN" altLang="en-US" dirty="0"/>
                        <a:t>猪八戒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2201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923457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7A49D29-CE96-4064-B1C5-E7AE1FAB6BD9}"/>
              </a:ext>
            </a:extLst>
          </p:cNvPr>
          <p:cNvCxnSpPr>
            <a:cxnSpLocks/>
          </p:cNvCxnSpPr>
          <p:nvPr/>
        </p:nvCxnSpPr>
        <p:spPr>
          <a:xfrm>
            <a:off x="4693920" y="5140960"/>
            <a:ext cx="89408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DA4863-05AA-4448-B071-7FA65D39A5CB}"/>
              </a:ext>
            </a:extLst>
          </p:cNvPr>
          <p:cNvCxnSpPr>
            <a:cxnSpLocks/>
          </p:cNvCxnSpPr>
          <p:nvPr/>
        </p:nvCxnSpPr>
        <p:spPr>
          <a:xfrm>
            <a:off x="4693920" y="4693920"/>
            <a:ext cx="894080" cy="34544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E2C030F2-2E6E-4AC8-A87B-3FDE61777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03031"/>
              </p:ext>
            </p:extLst>
          </p:nvPr>
        </p:nvGraphicFramePr>
        <p:xfrm>
          <a:off x="619760" y="142157"/>
          <a:ext cx="1127631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520">
                  <a:extLst>
                    <a:ext uri="{9D8B030D-6E8A-4147-A177-3AD203B41FA5}">
                      <a16:colId xmlns:a16="http://schemas.microsoft.com/office/drawing/2014/main" val="3384606180"/>
                    </a:ext>
                  </a:extLst>
                </a:gridCol>
                <a:gridCol w="7496798">
                  <a:extLst>
                    <a:ext uri="{9D8B030D-6E8A-4147-A177-3AD203B41FA5}">
                      <a16:colId xmlns:a16="http://schemas.microsoft.com/office/drawing/2014/main" val="532793238"/>
                    </a:ext>
                  </a:extLst>
                </a:gridCol>
              </a:tblGrid>
              <a:tr h="248920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基本数据类型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var a = 123;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var b = a;//123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a++;//124</a:t>
                      </a:r>
                    </a:p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对象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var obj1 = new Object();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obj1.name = “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孙悟空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var obj2 = obj1;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console.log(obj1.name);//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孙悟空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console.log(obj2.name);//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孙悟空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obj2.name = “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猪八戒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console.log(obj1.name);//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猪八戒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console.log(obj2.name);//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猪八戒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obj2 = null;//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相当于断开了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obj2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指向的内存地址，但是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obj1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并没有断开。所以将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obj2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赋值为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，并不会影响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console.log(obj1); //{name: 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猪八戒</a:t>
                      </a:r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.log(obj2); //null</a:t>
                      </a:r>
                    </a:p>
                    <a:p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11882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BA37B1-0CC7-4E81-B0C8-438FE161D761}"/>
              </a:ext>
            </a:extLst>
          </p:cNvPr>
          <p:cNvCxnSpPr>
            <a:cxnSpLocks/>
          </p:cNvCxnSpPr>
          <p:nvPr/>
        </p:nvCxnSpPr>
        <p:spPr>
          <a:xfrm>
            <a:off x="3679993" y="4775200"/>
            <a:ext cx="283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AD96848-3DA5-4DC0-A054-70A0A47190F6}"/>
              </a:ext>
            </a:extLst>
          </p:cNvPr>
          <p:cNvCxnSpPr/>
          <p:nvPr/>
        </p:nvCxnSpPr>
        <p:spPr>
          <a:xfrm flipH="1">
            <a:off x="4954283" y="4688840"/>
            <a:ext cx="267957" cy="350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98480BB-5BF3-43DE-B5FE-920B7675DC97}"/>
              </a:ext>
            </a:extLst>
          </p:cNvPr>
          <p:cNvCxnSpPr>
            <a:cxnSpLocks/>
          </p:cNvCxnSpPr>
          <p:nvPr/>
        </p:nvCxnSpPr>
        <p:spPr>
          <a:xfrm>
            <a:off x="4410822" y="4775200"/>
            <a:ext cx="283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0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8E673E6-EDB2-4E0A-AC0F-1DDD9C23C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51069"/>
              </p:ext>
            </p:extLst>
          </p:nvPr>
        </p:nvGraphicFramePr>
        <p:xfrm>
          <a:off x="629327" y="515480"/>
          <a:ext cx="39693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310">
                  <a:extLst>
                    <a:ext uri="{9D8B030D-6E8A-4147-A177-3AD203B41FA5}">
                      <a16:colId xmlns:a16="http://schemas.microsoft.com/office/drawing/2014/main" val="2218858151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3327177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MyClass</a:t>
                      </a:r>
                      <a:r>
                        <a:rPr lang="zh-CN" altLang="en-US" dirty="0"/>
                        <a:t>函数对象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33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MyCLass.prototype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69333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C741991-9329-46FC-AABC-EAD06B7A0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21103"/>
              </p:ext>
            </p:extLst>
          </p:nvPr>
        </p:nvGraphicFramePr>
        <p:xfrm>
          <a:off x="7345532" y="878889"/>
          <a:ext cx="39693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653">
                  <a:extLst>
                    <a:ext uri="{9D8B030D-6E8A-4147-A177-3AD203B41FA5}">
                      <a16:colId xmlns:a16="http://schemas.microsoft.com/office/drawing/2014/main" val="154862506"/>
                    </a:ext>
                  </a:extLst>
                </a:gridCol>
                <a:gridCol w="1984653">
                  <a:extLst>
                    <a:ext uri="{9D8B030D-6E8A-4147-A177-3AD203B41FA5}">
                      <a16:colId xmlns:a16="http://schemas.microsoft.com/office/drawing/2014/main" val="12782190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原型对象（</a:t>
                      </a:r>
                      <a:r>
                        <a:rPr lang="en-US" altLang="zh-CN" dirty="0"/>
                        <a:t>0x123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74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507157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2EA9E13-009B-41B7-998C-BF745AB059C9}"/>
              </a:ext>
            </a:extLst>
          </p:cNvPr>
          <p:cNvCxnSpPr>
            <a:cxnSpLocks/>
          </p:cNvCxnSpPr>
          <p:nvPr/>
        </p:nvCxnSpPr>
        <p:spPr>
          <a:xfrm>
            <a:off x="4598633" y="1065320"/>
            <a:ext cx="2746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4AA6520-AA22-487F-8846-CA36872D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19968"/>
              </p:ext>
            </p:extLst>
          </p:nvPr>
        </p:nvGraphicFramePr>
        <p:xfrm>
          <a:off x="629327" y="2060194"/>
          <a:ext cx="39693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310">
                  <a:extLst>
                    <a:ext uri="{9D8B030D-6E8A-4147-A177-3AD203B41FA5}">
                      <a16:colId xmlns:a16="http://schemas.microsoft.com/office/drawing/2014/main" val="2884215207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324471651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通过</a:t>
                      </a:r>
                      <a:r>
                        <a:rPr lang="en-US" altLang="zh-CN" dirty="0"/>
                        <a:t>MyClass</a:t>
                      </a:r>
                      <a:r>
                        <a:rPr lang="zh-CN" altLang="en-US" dirty="0"/>
                        <a:t>创建的对象 ：</a:t>
                      </a:r>
                      <a:r>
                        <a:rPr lang="en-US" altLang="zh-CN" dirty="0"/>
                        <a:t>mc1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0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mc1.__proto__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8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590271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25948C5-A78E-43B0-934C-840F63B51A07}"/>
              </a:ext>
            </a:extLst>
          </p:cNvPr>
          <p:cNvCxnSpPr>
            <a:cxnSpLocks/>
          </p:cNvCxnSpPr>
          <p:nvPr/>
        </p:nvCxnSpPr>
        <p:spPr>
          <a:xfrm flipV="1">
            <a:off x="4598633" y="1127464"/>
            <a:ext cx="2746899" cy="147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168E068-F41B-4546-8A8B-D456B6C15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23363"/>
              </p:ext>
            </p:extLst>
          </p:nvPr>
        </p:nvGraphicFramePr>
        <p:xfrm>
          <a:off x="629327" y="3975748"/>
          <a:ext cx="39693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310">
                  <a:extLst>
                    <a:ext uri="{9D8B030D-6E8A-4147-A177-3AD203B41FA5}">
                      <a16:colId xmlns:a16="http://schemas.microsoft.com/office/drawing/2014/main" val="1634812206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8282580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通过</a:t>
                      </a:r>
                      <a:r>
                        <a:rPr lang="en-US" altLang="zh-CN" dirty="0"/>
                        <a:t>MyClass</a:t>
                      </a:r>
                      <a:r>
                        <a:rPr lang="zh-CN" altLang="en-US" dirty="0"/>
                        <a:t>创建的对象 ：</a:t>
                      </a:r>
                      <a:r>
                        <a:rPr lang="en-US" altLang="zh-CN" dirty="0"/>
                        <a:t>mc2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8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mc2.__proto__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04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574481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85AE593-B184-49E6-B8F6-D926D2FA17DB}"/>
              </a:ext>
            </a:extLst>
          </p:cNvPr>
          <p:cNvCxnSpPr>
            <a:cxnSpLocks/>
          </p:cNvCxnSpPr>
          <p:nvPr/>
        </p:nvCxnSpPr>
        <p:spPr>
          <a:xfrm flipV="1">
            <a:off x="4598633" y="1127464"/>
            <a:ext cx="2746899" cy="340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4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204</Words>
  <Application>Microsoft Office PowerPoint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Jerry</dc:creator>
  <cp:lastModifiedBy>Lee Jerry</cp:lastModifiedBy>
  <cp:revision>80</cp:revision>
  <dcterms:created xsi:type="dcterms:W3CDTF">2020-07-27T03:00:53Z</dcterms:created>
  <dcterms:modified xsi:type="dcterms:W3CDTF">2020-07-27T13:05:10Z</dcterms:modified>
</cp:coreProperties>
</file>