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4db2c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4db2c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d4db2c4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d4db2c4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d4db2c4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d4db2c4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d4db2c4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d4db2c4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d4db2c4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d4db2c4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d4db2c4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d4db2c4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erryLee1122/cathyb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080/ho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國泰產險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數據工程師 第二關面試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面試日期: 2022-12-22 李友謙  0930-022-177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https://github.com/JerryLee1122/cathybk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python程式: lab.py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輸出結果：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filter.csv.zip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count.csv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實作過程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手動下載106~109年的資料，並在下載時更改檔名，如106S1為106年的第一季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定義tidy_file() 擷取檔案名稱，並產生新欄位df_name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定義zh2digit() 將中文的樓層文字轉換為阿拉伯數字，以便後續篩選使用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透過</a:t>
            </a:r>
            <a:r>
              <a:rPr lang="zh-TW">
                <a:highlight>
                  <a:srgbClr val="FFFF00"/>
                </a:highlight>
              </a:rPr>
              <a:t>pip3 install apache-airflow</a:t>
            </a:r>
            <a:r>
              <a:rPr lang="zh-TW"/>
              <a:t> 架設airflow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啟動webserver </a:t>
            </a:r>
            <a:r>
              <a:rPr lang="zh-TW">
                <a:highlight>
                  <a:srgbClr val="FFFF00"/>
                </a:highlight>
              </a:rPr>
              <a:t>airflow webserver</a:t>
            </a:r>
            <a:r>
              <a:rPr lang="zh-TW">
                <a:highlight>
                  <a:schemeClr val="lt1"/>
                </a:highlight>
              </a:rPr>
              <a:t>, 啟動scheduler </a:t>
            </a:r>
            <a:r>
              <a:rPr lang="zh-TW">
                <a:highlight>
                  <a:srgbClr val="FFFF00"/>
                </a:highlight>
              </a:rPr>
              <a:t>airflow scheduler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>
                <a:highlight>
                  <a:schemeClr val="lt1"/>
                </a:highlight>
              </a:rPr>
              <a:t>進入Airflow UI </a:t>
            </a: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http://localhost:8080/home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建立使用者 </a:t>
            </a:r>
            <a:r>
              <a:rPr lang="zh-TW">
                <a:highlight>
                  <a:srgbClr val="FFFF00"/>
                </a:highlight>
              </a:rPr>
              <a:t>airflow users  create --role Admin --username admin --email admin --firstname admin --lastname admin --password admin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利用帳號</a:t>
            </a:r>
            <a:r>
              <a:rPr lang="zh-TW">
                <a:highlight>
                  <a:srgbClr val="FFFF00"/>
                </a:highlight>
              </a:rPr>
              <a:t>admin</a:t>
            </a:r>
            <a:r>
              <a:rPr lang="zh-TW"/>
              <a:t>和密碼</a:t>
            </a:r>
            <a:r>
              <a:rPr lang="zh-TW">
                <a:highlight>
                  <a:srgbClr val="FFFF00"/>
                </a:highlight>
              </a:rPr>
              <a:t>admin</a:t>
            </a:r>
            <a:r>
              <a:rPr lang="zh-TW"/>
              <a:t>登入Airflow 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830"/>
            <a:ext cx="9144003" cy="431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遇到問題與解決方法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106S2_B_lvr_land_B.csv 檔案內容為空，導致無法做DataFram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排除此檔案，本來要寫try except但沒寫好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109S4_F_lvr_land_A.csv 總樓層數欄位有出現nan，導致轉換成數字時出問題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if isinstance(zh_num, float):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       return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新增以上判斷排除問題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Airflow 找不到DAG的資料夾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尚未排除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Airflow </a:t>
            </a:r>
            <a:r>
              <a:rPr lang="zh-TW"/>
              <a:t>基本概念 1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439875" y="1152475"/>
            <a:ext cx="63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Workers: 負責執行task的工作單位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Scheduler: 負責排task給Workers，以及即時回報排程狀況給Webserver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Database: 上游task裡能將執行結果存到Database，下游結果能從Database裡取得上游task的結果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Webserver: 接收Scheduler以及task的logs來顯示UI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7" y="1062400"/>
            <a:ext cx="2091025" cy="38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Airflow </a:t>
            </a:r>
            <a:r>
              <a:rPr lang="zh-TW"/>
              <a:t>基本概念 2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4152900"/>
            <a:ext cx="85206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workflow 可以被視為一個graph的結構, tasks為nodes，而task dependencies為 directed edges between nodes.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而在Airflow裡，一個workflow是一個DAG(Directed Acyclic Graph), 其graph不能有cycle。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25" y="990600"/>
            <a:ext cx="6667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