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2" r:id="rId5"/>
    <p:sldId id="273" r:id="rId6"/>
    <p:sldId id="274" r:id="rId7"/>
    <p:sldId id="275" r:id="rId8"/>
    <p:sldId id="278" r:id="rId9"/>
    <p:sldId id="276" r:id="rId10"/>
    <p:sldId id="277" r:id="rId11"/>
    <p:sldId id="279" r:id="rId12"/>
    <p:sldId id="280" r:id="rId13"/>
    <p:sldId id="291" r:id="rId14"/>
    <p:sldId id="292" r:id="rId15"/>
    <p:sldId id="293" r:id="rId16"/>
    <p:sldId id="287" r:id="rId17"/>
    <p:sldId id="289" r:id="rId18"/>
    <p:sldId id="288" r:id="rId19"/>
    <p:sldId id="290" r:id="rId20"/>
  </p:sldIdLst>
  <p:sldSz cx="9144000" cy="6858000" type="screen4x3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旻哲 李" initials="旻哲" lastIdx="1" clrIdx="0">
    <p:extLst>
      <p:ext uri="{19B8F6BF-5375-455C-9EA6-DF929625EA0E}">
        <p15:presenceInfo xmlns:p15="http://schemas.microsoft.com/office/powerpoint/2012/main" userId="74eb2eb4c0b2bc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77856" autoAdjust="0"/>
  </p:normalViewPr>
  <p:slideViewPr>
    <p:cSldViewPr>
      <p:cViewPr varScale="1">
        <p:scale>
          <a:sx n="60" d="100"/>
          <a:sy n="60" d="100"/>
        </p:scale>
        <p:origin x="48" y="2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9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152"/>
    </p:cViewPr>
  </p:sorterViewPr>
  <p:notesViewPr>
    <p:cSldViewPr showGuides="1">
      <p:cViewPr varScale="1">
        <p:scale>
          <a:sx n="88" d="100"/>
          <a:sy n="88" d="100"/>
        </p:scale>
        <p:origin x="369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storage.googleapis.com/v0/b/mtl-sentence-representations.appspot.com/o/data%2FSST-2.zip?alt=media&amp;token=aabc5f6b-e466-44a2-b9b4-cf6337f84ac8" TargetMode="External"/><Relationship Id="rId2" Type="http://schemas.openxmlformats.org/officeDocument/2006/relationships/hyperlink" Target="https://huggingface.co/" TargetMode="External"/><Relationship Id="rId1" Type="http://schemas.openxmlformats.org/officeDocument/2006/relationships/hyperlink" Target="https://github.com/huggingface/transformers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storage.googleapis.com/v0/b/mtl-sentence-representations.appspot.com/o/data%2FSST-2.zip?alt=media&amp;token=aabc5f6b-e466-44a2-b9b4-cf6337f84ac8" TargetMode="External"/><Relationship Id="rId2" Type="http://schemas.openxmlformats.org/officeDocument/2006/relationships/hyperlink" Target="https://huggingface.co/" TargetMode="External"/><Relationship Id="rId1" Type="http://schemas.openxmlformats.org/officeDocument/2006/relationships/hyperlink" Target="https://github.com/huggingface/transformer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73DB33-78BB-4994-92D2-2E8B9002BEDE}" type="doc">
      <dgm:prSet loTypeId="urn:microsoft.com/office/officeart/2005/8/layout/vList4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TW" altLang="en-US"/>
        </a:p>
      </dgm:t>
    </dgm:pt>
    <dgm:pt modelId="{BA6C3FB9-1910-49B5-996F-D4E3C43CF474}">
      <dgm:prSet phldrT="[文字]"/>
      <dgm:spPr/>
      <dgm:t>
        <a:bodyPr/>
        <a:lstStyle/>
        <a:p>
          <a:r>
            <a:rPr lang="en-US" altLang="zh-TW" dirty="0"/>
            <a:t>contextualized word embeddings</a:t>
          </a:r>
          <a:endParaRPr lang="zh-TW" altLang="en-US" dirty="0"/>
        </a:p>
      </dgm:t>
    </dgm:pt>
    <dgm:pt modelId="{98C498F4-589C-4B17-ACF5-DB597D60363B}" type="parTrans" cxnId="{01D66B4D-81CB-4FE0-8A9F-7D234DF6BCF8}">
      <dgm:prSet/>
      <dgm:spPr/>
      <dgm:t>
        <a:bodyPr/>
        <a:lstStyle/>
        <a:p>
          <a:endParaRPr lang="zh-TW" altLang="en-US"/>
        </a:p>
      </dgm:t>
    </dgm:pt>
    <dgm:pt modelId="{79A2B344-03E2-44AE-819D-8F66C0EB5162}" type="sibTrans" cxnId="{01D66B4D-81CB-4FE0-8A9F-7D234DF6BCF8}">
      <dgm:prSet/>
      <dgm:spPr/>
      <dgm:t>
        <a:bodyPr/>
        <a:lstStyle/>
        <a:p>
          <a:endParaRPr lang="zh-TW" altLang="en-US"/>
        </a:p>
      </dgm:t>
    </dgm:pt>
    <dgm:pt modelId="{7527D370-8DDF-4E87-B9D0-0BC7CD6902C2}">
      <dgm:prSet phldrT="[文字]" phldr="1"/>
      <dgm:spPr/>
      <dgm:t>
        <a:bodyPr/>
        <a:lstStyle/>
        <a:p>
          <a:endParaRPr lang="zh-TW" altLang="en-US" dirty="0"/>
        </a:p>
      </dgm:t>
    </dgm:pt>
    <dgm:pt modelId="{613FA584-6C02-480D-A9D9-4142827F994C}" type="parTrans" cxnId="{1955C5AE-640C-4A91-A27C-A618CD4CF469}">
      <dgm:prSet/>
      <dgm:spPr/>
      <dgm:t>
        <a:bodyPr/>
        <a:lstStyle/>
        <a:p>
          <a:endParaRPr lang="zh-TW" altLang="en-US"/>
        </a:p>
      </dgm:t>
    </dgm:pt>
    <dgm:pt modelId="{1443A5A0-A35E-4F13-AE6E-388EA5A95DDA}" type="sibTrans" cxnId="{1955C5AE-640C-4A91-A27C-A618CD4CF469}">
      <dgm:prSet/>
      <dgm:spPr/>
      <dgm:t>
        <a:bodyPr/>
        <a:lstStyle/>
        <a:p>
          <a:endParaRPr lang="zh-TW" altLang="en-US"/>
        </a:p>
      </dgm:t>
    </dgm:pt>
    <dgm:pt modelId="{1A7C2E7D-3166-4B76-8B77-872FD3F923B5}">
      <dgm:prSet phldrT="[文字]" phldr="1"/>
      <dgm:spPr/>
      <dgm:t>
        <a:bodyPr/>
        <a:lstStyle/>
        <a:p>
          <a:endParaRPr lang="zh-TW" altLang="en-US" dirty="0"/>
        </a:p>
      </dgm:t>
    </dgm:pt>
    <dgm:pt modelId="{81EF3C0B-0213-48E6-A66E-1E0CB2AE9448}" type="parTrans" cxnId="{ADFB2A85-4632-4589-9817-9AE9764C26C2}">
      <dgm:prSet/>
      <dgm:spPr/>
      <dgm:t>
        <a:bodyPr/>
        <a:lstStyle/>
        <a:p>
          <a:endParaRPr lang="zh-TW" altLang="en-US"/>
        </a:p>
      </dgm:t>
    </dgm:pt>
    <dgm:pt modelId="{E5DD8FFA-3802-4FD6-B6EF-E93EFECE6D19}" type="sibTrans" cxnId="{ADFB2A85-4632-4589-9817-9AE9764C26C2}">
      <dgm:prSet/>
      <dgm:spPr/>
      <dgm:t>
        <a:bodyPr/>
        <a:lstStyle/>
        <a:p>
          <a:endParaRPr lang="zh-TW" altLang="en-US"/>
        </a:p>
      </dgm:t>
    </dgm:pt>
    <dgm:pt modelId="{C14646D6-9C54-4E7B-BD78-ED9A1C08B83C}">
      <dgm:prSet phldrT="[文字]"/>
      <dgm:spPr/>
      <dgm:t>
        <a:bodyPr/>
        <a:lstStyle/>
        <a:p>
          <a:r>
            <a:rPr lang="en-US" altLang="zh-TW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transformers library</a:t>
          </a:r>
          <a:r>
            <a:rPr lang="en-US" altLang="zh-TW" dirty="0"/>
            <a:t> by folks at </a:t>
          </a:r>
          <a:r>
            <a:rPr lang="en-US" altLang="zh-TW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Hugging Face</a:t>
          </a:r>
          <a:endParaRPr lang="zh-TW" altLang="en-US" dirty="0"/>
        </a:p>
      </dgm:t>
    </dgm:pt>
    <dgm:pt modelId="{920CA2FC-2A4E-4958-A5E0-D0BB10F32E27}" type="parTrans" cxnId="{5381950C-B724-4BBC-8E7C-EF29DA1C622C}">
      <dgm:prSet/>
      <dgm:spPr/>
      <dgm:t>
        <a:bodyPr/>
        <a:lstStyle/>
        <a:p>
          <a:endParaRPr lang="zh-TW" altLang="en-US"/>
        </a:p>
      </dgm:t>
    </dgm:pt>
    <dgm:pt modelId="{4D2E1E75-104E-4FA6-8426-A8AAAAA5BBB2}" type="sibTrans" cxnId="{5381950C-B724-4BBC-8E7C-EF29DA1C622C}">
      <dgm:prSet/>
      <dgm:spPr/>
      <dgm:t>
        <a:bodyPr/>
        <a:lstStyle/>
        <a:p>
          <a:endParaRPr lang="zh-TW" altLang="en-US"/>
        </a:p>
      </dgm:t>
    </dgm:pt>
    <dgm:pt modelId="{0418E90B-A237-4013-8E6D-6FDBA92C34FC}">
      <dgm:prSet phldrT="[文字]" phldr="1"/>
      <dgm:spPr/>
      <dgm:t>
        <a:bodyPr/>
        <a:lstStyle/>
        <a:p>
          <a:endParaRPr lang="zh-TW" altLang="en-US"/>
        </a:p>
      </dgm:t>
    </dgm:pt>
    <dgm:pt modelId="{6AA0C90F-1A88-40CC-B8A8-1B84FB5F469D}" type="parTrans" cxnId="{85D9864A-09E4-48EE-BD2C-96606122D65B}">
      <dgm:prSet/>
      <dgm:spPr/>
      <dgm:t>
        <a:bodyPr/>
        <a:lstStyle/>
        <a:p>
          <a:endParaRPr lang="zh-TW" altLang="en-US"/>
        </a:p>
      </dgm:t>
    </dgm:pt>
    <dgm:pt modelId="{A28A41AB-B502-4A3A-A56D-C0B1D5BFD8F5}" type="sibTrans" cxnId="{85D9864A-09E4-48EE-BD2C-96606122D65B}">
      <dgm:prSet/>
      <dgm:spPr/>
      <dgm:t>
        <a:bodyPr/>
        <a:lstStyle/>
        <a:p>
          <a:endParaRPr lang="zh-TW" altLang="en-US"/>
        </a:p>
      </dgm:t>
    </dgm:pt>
    <dgm:pt modelId="{99FA9CA2-CC5B-4C74-8D4C-24BF5A3FDB39}">
      <dgm:prSet phldrT="[文字]" phldr="1"/>
      <dgm:spPr/>
      <dgm:t>
        <a:bodyPr/>
        <a:lstStyle/>
        <a:p>
          <a:endParaRPr lang="zh-TW" altLang="en-US" dirty="0"/>
        </a:p>
      </dgm:t>
    </dgm:pt>
    <dgm:pt modelId="{A67C535B-7868-44AB-8EA7-5D684BF0342F}" type="parTrans" cxnId="{C08CC352-E089-416E-BB8F-76AE33304390}">
      <dgm:prSet/>
      <dgm:spPr/>
      <dgm:t>
        <a:bodyPr/>
        <a:lstStyle/>
        <a:p>
          <a:endParaRPr lang="zh-TW" altLang="en-US"/>
        </a:p>
      </dgm:t>
    </dgm:pt>
    <dgm:pt modelId="{7CC6B510-F72E-43AD-BCD1-7E7188B25216}" type="sibTrans" cxnId="{C08CC352-E089-416E-BB8F-76AE33304390}">
      <dgm:prSet/>
      <dgm:spPr/>
      <dgm:t>
        <a:bodyPr/>
        <a:lstStyle/>
        <a:p>
          <a:endParaRPr lang="zh-TW" altLang="en-US"/>
        </a:p>
      </dgm:t>
    </dgm:pt>
    <dgm:pt modelId="{849A5D23-B194-4489-B59E-3539F5315A24}">
      <dgm:prSet/>
      <dgm:spPr/>
      <dgm:t>
        <a:bodyPr/>
        <a:lstStyle/>
        <a:p>
          <a:r>
            <a:rPr lang="en-US" altLang="zh-TW" u="none" dirty="0"/>
            <a:t>fine-tune BERT on </a:t>
          </a:r>
          <a:r>
            <a:rPr lang="en-US" altLang="zh-TW" u="none" dirty="0"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Stanford Sentiment Treebank</a:t>
          </a:r>
          <a:r>
            <a:rPr lang="en-US" altLang="zh-TW" u="none" dirty="0"/>
            <a:t> dataset</a:t>
          </a:r>
          <a:endParaRPr lang="zh-TW" altLang="en-US" dirty="0"/>
        </a:p>
      </dgm:t>
    </dgm:pt>
    <dgm:pt modelId="{47584469-6697-4847-9625-E004B82644CE}" type="parTrans" cxnId="{82B6A521-E159-430F-9A4F-1E0421F42B0F}">
      <dgm:prSet/>
      <dgm:spPr/>
      <dgm:t>
        <a:bodyPr/>
        <a:lstStyle/>
        <a:p>
          <a:endParaRPr lang="zh-TW" altLang="en-US"/>
        </a:p>
      </dgm:t>
    </dgm:pt>
    <dgm:pt modelId="{748AD24E-1B3D-411C-9F31-63DD9CC4A299}" type="sibTrans" cxnId="{82B6A521-E159-430F-9A4F-1E0421F42B0F}">
      <dgm:prSet/>
      <dgm:spPr/>
      <dgm:t>
        <a:bodyPr/>
        <a:lstStyle/>
        <a:p>
          <a:endParaRPr lang="zh-TW" altLang="en-US"/>
        </a:p>
      </dgm:t>
    </dgm:pt>
    <dgm:pt modelId="{F2621AC9-292C-452F-AB46-87D18B084E3A}">
      <dgm:prSet phldrT="[文字]" phldr="1"/>
      <dgm:spPr/>
      <dgm:t>
        <a:bodyPr/>
        <a:lstStyle/>
        <a:p>
          <a:endParaRPr lang="zh-TW" altLang="en-US"/>
        </a:p>
      </dgm:t>
    </dgm:pt>
    <dgm:pt modelId="{DE7ED1A3-9ED0-47E6-AB48-DAA0590613AE}" type="parTrans" cxnId="{02D6AAA1-0F56-42DE-AC77-7539F899784A}">
      <dgm:prSet/>
      <dgm:spPr/>
      <dgm:t>
        <a:bodyPr/>
        <a:lstStyle/>
        <a:p>
          <a:endParaRPr lang="zh-TW" altLang="en-US"/>
        </a:p>
      </dgm:t>
    </dgm:pt>
    <dgm:pt modelId="{9B9F0D70-61F0-4316-932B-5F18223D17BF}" type="sibTrans" cxnId="{02D6AAA1-0F56-42DE-AC77-7539F899784A}">
      <dgm:prSet/>
      <dgm:spPr/>
      <dgm:t>
        <a:bodyPr/>
        <a:lstStyle/>
        <a:p>
          <a:endParaRPr lang="zh-TW" altLang="en-US"/>
        </a:p>
      </dgm:t>
    </dgm:pt>
    <dgm:pt modelId="{1221FEFA-AB84-4CFF-9DC5-38837723EAED}">
      <dgm:prSet phldrT="[文字]" phldr="1"/>
      <dgm:spPr/>
      <dgm:t>
        <a:bodyPr/>
        <a:lstStyle/>
        <a:p>
          <a:endParaRPr lang="zh-TW" altLang="en-US"/>
        </a:p>
      </dgm:t>
    </dgm:pt>
    <dgm:pt modelId="{FC244D73-29F0-4861-A521-798D74D98508}" type="parTrans" cxnId="{D3A2D766-ED19-4473-8E1A-C5A77E062A39}">
      <dgm:prSet/>
      <dgm:spPr/>
      <dgm:t>
        <a:bodyPr/>
        <a:lstStyle/>
        <a:p>
          <a:endParaRPr lang="zh-TW" altLang="en-US"/>
        </a:p>
      </dgm:t>
    </dgm:pt>
    <dgm:pt modelId="{ACA998C3-6256-4DB4-966D-B73471720F02}" type="sibTrans" cxnId="{D3A2D766-ED19-4473-8E1A-C5A77E062A39}">
      <dgm:prSet/>
      <dgm:spPr/>
      <dgm:t>
        <a:bodyPr/>
        <a:lstStyle/>
        <a:p>
          <a:endParaRPr lang="zh-TW" altLang="en-US"/>
        </a:p>
      </dgm:t>
    </dgm:pt>
    <dgm:pt modelId="{BBADE5EC-1827-4F23-8D44-E3A1ECFF8F7D}" type="pres">
      <dgm:prSet presAssocID="{6E73DB33-78BB-4994-92D2-2E8B9002BEDE}" presName="linear" presStyleCnt="0">
        <dgm:presLayoutVars>
          <dgm:dir/>
          <dgm:resizeHandles val="exact"/>
        </dgm:presLayoutVars>
      </dgm:prSet>
      <dgm:spPr/>
    </dgm:pt>
    <dgm:pt modelId="{3162AF62-573E-4A9F-B5BE-2CB2EE3A1A9B}" type="pres">
      <dgm:prSet presAssocID="{BA6C3FB9-1910-49B5-996F-D4E3C43CF474}" presName="comp" presStyleCnt="0"/>
      <dgm:spPr/>
    </dgm:pt>
    <dgm:pt modelId="{7105DCB5-9EA8-4082-B328-338F39AEB113}" type="pres">
      <dgm:prSet presAssocID="{BA6C3FB9-1910-49B5-996F-D4E3C43CF474}" presName="box" presStyleLbl="node1" presStyleIdx="0" presStyleCnt="3" custLinFactNeighborY="-3038"/>
      <dgm:spPr/>
    </dgm:pt>
    <dgm:pt modelId="{07F2F4DC-DCE0-4977-9320-EB38CF161835}" type="pres">
      <dgm:prSet presAssocID="{BA6C3FB9-1910-49B5-996F-D4E3C43CF474}" presName="img" presStyleLbl="fgImgPlace1" presStyleIdx="0" presStyleCnt="3"/>
      <dgm:spPr/>
    </dgm:pt>
    <dgm:pt modelId="{23B15F99-C289-4D37-8077-A669161AC486}" type="pres">
      <dgm:prSet presAssocID="{BA6C3FB9-1910-49B5-996F-D4E3C43CF474}" presName="text" presStyleLbl="node1" presStyleIdx="0" presStyleCnt="3">
        <dgm:presLayoutVars>
          <dgm:bulletEnabled val="1"/>
        </dgm:presLayoutVars>
      </dgm:prSet>
      <dgm:spPr/>
    </dgm:pt>
    <dgm:pt modelId="{E099FE27-FABF-4CE2-851C-2D1A790AF8EF}" type="pres">
      <dgm:prSet presAssocID="{79A2B344-03E2-44AE-819D-8F66C0EB5162}" presName="spacer" presStyleCnt="0"/>
      <dgm:spPr/>
    </dgm:pt>
    <dgm:pt modelId="{EFDD151C-EAD6-4F8D-AD47-6D31288A6776}" type="pres">
      <dgm:prSet presAssocID="{C14646D6-9C54-4E7B-BD78-ED9A1C08B83C}" presName="comp" presStyleCnt="0"/>
      <dgm:spPr/>
    </dgm:pt>
    <dgm:pt modelId="{DF7E7789-FEA3-4EF5-BB98-D2AE96E9D8F5}" type="pres">
      <dgm:prSet presAssocID="{C14646D6-9C54-4E7B-BD78-ED9A1C08B83C}" presName="box" presStyleLbl="node1" presStyleIdx="1" presStyleCnt="3"/>
      <dgm:spPr/>
    </dgm:pt>
    <dgm:pt modelId="{20259119-A399-4116-AF7F-D0BE9FF70189}" type="pres">
      <dgm:prSet presAssocID="{C14646D6-9C54-4E7B-BD78-ED9A1C08B83C}" presName="img" presStyleLbl="fgImgPlace1" presStyleIdx="1" presStyleCnt="3"/>
      <dgm:spPr/>
    </dgm:pt>
    <dgm:pt modelId="{F4D805BA-270A-485C-910B-D8CF786D31C5}" type="pres">
      <dgm:prSet presAssocID="{C14646D6-9C54-4E7B-BD78-ED9A1C08B83C}" presName="text" presStyleLbl="node1" presStyleIdx="1" presStyleCnt="3">
        <dgm:presLayoutVars>
          <dgm:bulletEnabled val="1"/>
        </dgm:presLayoutVars>
      </dgm:prSet>
      <dgm:spPr/>
    </dgm:pt>
    <dgm:pt modelId="{D1B49C33-1DEB-47D1-A46F-3878DCB88E98}" type="pres">
      <dgm:prSet presAssocID="{4D2E1E75-104E-4FA6-8426-A8AAAAA5BBB2}" presName="spacer" presStyleCnt="0"/>
      <dgm:spPr/>
    </dgm:pt>
    <dgm:pt modelId="{0E5001B4-B467-48C0-939B-F6585098E4FF}" type="pres">
      <dgm:prSet presAssocID="{849A5D23-B194-4489-B59E-3539F5315A24}" presName="comp" presStyleCnt="0"/>
      <dgm:spPr/>
    </dgm:pt>
    <dgm:pt modelId="{F30DEF78-088F-4FFD-B733-E2EBE1B54DC1}" type="pres">
      <dgm:prSet presAssocID="{849A5D23-B194-4489-B59E-3539F5315A24}" presName="box" presStyleLbl="node1" presStyleIdx="2" presStyleCnt="3"/>
      <dgm:spPr/>
    </dgm:pt>
    <dgm:pt modelId="{0CAB510C-F579-409C-A84D-9867DDC8EA52}" type="pres">
      <dgm:prSet presAssocID="{849A5D23-B194-4489-B59E-3539F5315A24}" presName="img" presStyleLbl="fgImgPlace1" presStyleIdx="2" presStyleCnt="3"/>
      <dgm:spPr/>
    </dgm:pt>
    <dgm:pt modelId="{368C3FD6-1749-41B1-8D90-E162C58123D3}" type="pres">
      <dgm:prSet presAssocID="{849A5D23-B194-4489-B59E-3539F5315A24}" presName="text" presStyleLbl="node1" presStyleIdx="2" presStyleCnt="3">
        <dgm:presLayoutVars>
          <dgm:bulletEnabled val="1"/>
        </dgm:presLayoutVars>
      </dgm:prSet>
      <dgm:spPr/>
    </dgm:pt>
  </dgm:ptLst>
  <dgm:cxnLst>
    <dgm:cxn modelId="{BA497201-6BCE-4DD1-8239-03053BEEA8CC}" type="presOf" srcId="{1A7C2E7D-3166-4B76-8B77-872FD3F923B5}" destId="{7105DCB5-9EA8-4082-B328-338F39AEB113}" srcOrd="0" destOrd="2" presId="urn:microsoft.com/office/officeart/2005/8/layout/vList4"/>
    <dgm:cxn modelId="{EB614C08-9179-4679-A56D-7AC7E64C5F53}" type="presOf" srcId="{99FA9CA2-CC5B-4C74-8D4C-24BF5A3FDB39}" destId="{DF7E7789-FEA3-4EF5-BB98-D2AE96E9D8F5}" srcOrd="0" destOrd="2" presId="urn:microsoft.com/office/officeart/2005/8/layout/vList4"/>
    <dgm:cxn modelId="{5381950C-B724-4BBC-8E7C-EF29DA1C622C}" srcId="{6E73DB33-78BB-4994-92D2-2E8B9002BEDE}" destId="{C14646D6-9C54-4E7B-BD78-ED9A1C08B83C}" srcOrd="1" destOrd="0" parTransId="{920CA2FC-2A4E-4958-A5E0-D0BB10F32E27}" sibTransId="{4D2E1E75-104E-4FA6-8426-A8AAAAA5BBB2}"/>
    <dgm:cxn modelId="{A6D6951C-9312-47B8-8079-0E2BBD600DFA}" type="presOf" srcId="{F2621AC9-292C-452F-AB46-87D18B084E3A}" destId="{F30DEF78-088F-4FFD-B733-E2EBE1B54DC1}" srcOrd="0" destOrd="1" presId="urn:microsoft.com/office/officeart/2005/8/layout/vList4"/>
    <dgm:cxn modelId="{7D50B31F-970D-46F6-A3DD-26BF706400FA}" type="presOf" srcId="{0418E90B-A237-4013-8E6D-6FDBA92C34FC}" destId="{DF7E7789-FEA3-4EF5-BB98-D2AE96E9D8F5}" srcOrd="0" destOrd="1" presId="urn:microsoft.com/office/officeart/2005/8/layout/vList4"/>
    <dgm:cxn modelId="{82B6A521-E159-430F-9A4F-1E0421F42B0F}" srcId="{6E73DB33-78BB-4994-92D2-2E8B9002BEDE}" destId="{849A5D23-B194-4489-B59E-3539F5315A24}" srcOrd="2" destOrd="0" parTransId="{47584469-6697-4847-9625-E004B82644CE}" sibTransId="{748AD24E-1B3D-411C-9F31-63DD9CC4A299}"/>
    <dgm:cxn modelId="{C8E66E22-07B1-44E5-ABED-077BE33FDE49}" type="presOf" srcId="{BA6C3FB9-1910-49B5-996F-D4E3C43CF474}" destId="{7105DCB5-9EA8-4082-B328-338F39AEB113}" srcOrd="0" destOrd="0" presId="urn:microsoft.com/office/officeart/2005/8/layout/vList4"/>
    <dgm:cxn modelId="{F7242931-CB1F-48CD-8F05-E748A7EB38A1}" type="presOf" srcId="{1A7C2E7D-3166-4B76-8B77-872FD3F923B5}" destId="{23B15F99-C289-4D37-8077-A669161AC486}" srcOrd="1" destOrd="2" presId="urn:microsoft.com/office/officeart/2005/8/layout/vList4"/>
    <dgm:cxn modelId="{D3A2D766-ED19-4473-8E1A-C5A77E062A39}" srcId="{849A5D23-B194-4489-B59E-3539F5315A24}" destId="{1221FEFA-AB84-4CFF-9DC5-38837723EAED}" srcOrd="1" destOrd="0" parTransId="{FC244D73-29F0-4861-A521-798D74D98508}" sibTransId="{ACA998C3-6256-4DB4-966D-B73471720F02}"/>
    <dgm:cxn modelId="{03CFF367-57E1-4551-BFA6-FFFC67767C05}" type="presOf" srcId="{1221FEFA-AB84-4CFF-9DC5-38837723EAED}" destId="{F30DEF78-088F-4FFD-B733-E2EBE1B54DC1}" srcOrd="0" destOrd="2" presId="urn:microsoft.com/office/officeart/2005/8/layout/vList4"/>
    <dgm:cxn modelId="{85D9864A-09E4-48EE-BD2C-96606122D65B}" srcId="{C14646D6-9C54-4E7B-BD78-ED9A1C08B83C}" destId="{0418E90B-A237-4013-8E6D-6FDBA92C34FC}" srcOrd="0" destOrd="0" parTransId="{6AA0C90F-1A88-40CC-B8A8-1B84FB5F469D}" sibTransId="{A28A41AB-B502-4A3A-A56D-C0B1D5BFD8F5}"/>
    <dgm:cxn modelId="{01D66B4D-81CB-4FE0-8A9F-7D234DF6BCF8}" srcId="{6E73DB33-78BB-4994-92D2-2E8B9002BEDE}" destId="{BA6C3FB9-1910-49B5-996F-D4E3C43CF474}" srcOrd="0" destOrd="0" parTransId="{98C498F4-589C-4B17-ACF5-DB597D60363B}" sibTransId="{79A2B344-03E2-44AE-819D-8F66C0EB5162}"/>
    <dgm:cxn modelId="{0DFFA271-0FF0-4F36-9CB0-FD1047723213}" type="presOf" srcId="{849A5D23-B194-4489-B59E-3539F5315A24}" destId="{F30DEF78-088F-4FFD-B733-E2EBE1B54DC1}" srcOrd="0" destOrd="0" presId="urn:microsoft.com/office/officeart/2005/8/layout/vList4"/>
    <dgm:cxn modelId="{C08CC352-E089-416E-BB8F-76AE33304390}" srcId="{C14646D6-9C54-4E7B-BD78-ED9A1C08B83C}" destId="{99FA9CA2-CC5B-4C74-8D4C-24BF5A3FDB39}" srcOrd="1" destOrd="0" parTransId="{A67C535B-7868-44AB-8EA7-5D684BF0342F}" sibTransId="{7CC6B510-F72E-43AD-BCD1-7E7188B25216}"/>
    <dgm:cxn modelId="{14EFB374-1464-497F-A672-AF731CA11820}" type="presOf" srcId="{6E73DB33-78BB-4994-92D2-2E8B9002BEDE}" destId="{BBADE5EC-1827-4F23-8D44-E3A1ECFF8F7D}" srcOrd="0" destOrd="0" presId="urn:microsoft.com/office/officeart/2005/8/layout/vList4"/>
    <dgm:cxn modelId="{9B30D558-E98B-40E7-B9F1-01C3D37CE2E9}" type="presOf" srcId="{849A5D23-B194-4489-B59E-3539F5315A24}" destId="{368C3FD6-1749-41B1-8D90-E162C58123D3}" srcOrd="1" destOrd="0" presId="urn:microsoft.com/office/officeart/2005/8/layout/vList4"/>
    <dgm:cxn modelId="{5285FD7A-5E16-4911-BE48-CC2B8B625D49}" type="presOf" srcId="{7527D370-8DDF-4E87-B9D0-0BC7CD6902C2}" destId="{7105DCB5-9EA8-4082-B328-338F39AEB113}" srcOrd="0" destOrd="1" presId="urn:microsoft.com/office/officeart/2005/8/layout/vList4"/>
    <dgm:cxn modelId="{9F57957B-0785-44ED-8958-37F61E6B220D}" type="presOf" srcId="{C14646D6-9C54-4E7B-BD78-ED9A1C08B83C}" destId="{F4D805BA-270A-485C-910B-D8CF786D31C5}" srcOrd="1" destOrd="0" presId="urn:microsoft.com/office/officeart/2005/8/layout/vList4"/>
    <dgm:cxn modelId="{B67A1581-49CC-4CBF-B190-81A3E85DE49C}" type="presOf" srcId="{C14646D6-9C54-4E7B-BD78-ED9A1C08B83C}" destId="{DF7E7789-FEA3-4EF5-BB98-D2AE96E9D8F5}" srcOrd="0" destOrd="0" presId="urn:microsoft.com/office/officeart/2005/8/layout/vList4"/>
    <dgm:cxn modelId="{ADFB2A85-4632-4589-9817-9AE9764C26C2}" srcId="{BA6C3FB9-1910-49B5-996F-D4E3C43CF474}" destId="{1A7C2E7D-3166-4B76-8B77-872FD3F923B5}" srcOrd="1" destOrd="0" parTransId="{81EF3C0B-0213-48E6-A66E-1E0CB2AE9448}" sibTransId="{E5DD8FFA-3802-4FD6-B6EF-E93EFECE6D19}"/>
    <dgm:cxn modelId="{3D4C0587-AAFF-4EC5-BF38-71DBD36E6CE8}" type="presOf" srcId="{BA6C3FB9-1910-49B5-996F-D4E3C43CF474}" destId="{23B15F99-C289-4D37-8077-A669161AC486}" srcOrd="1" destOrd="0" presId="urn:microsoft.com/office/officeart/2005/8/layout/vList4"/>
    <dgm:cxn modelId="{02D6AAA1-0F56-42DE-AC77-7539F899784A}" srcId="{849A5D23-B194-4489-B59E-3539F5315A24}" destId="{F2621AC9-292C-452F-AB46-87D18B084E3A}" srcOrd="0" destOrd="0" parTransId="{DE7ED1A3-9ED0-47E6-AB48-DAA0590613AE}" sibTransId="{9B9F0D70-61F0-4316-932B-5F18223D17BF}"/>
    <dgm:cxn modelId="{1955C5AE-640C-4A91-A27C-A618CD4CF469}" srcId="{BA6C3FB9-1910-49B5-996F-D4E3C43CF474}" destId="{7527D370-8DDF-4E87-B9D0-0BC7CD6902C2}" srcOrd="0" destOrd="0" parTransId="{613FA584-6C02-480D-A9D9-4142827F994C}" sibTransId="{1443A5A0-A35E-4F13-AE6E-388EA5A95DDA}"/>
    <dgm:cxn modelId="{22124FB1-E58F-4757-97F6-079475517785}" type="presOf" srcId="{F2621AC9-292C-452F-AB46-87D18B084E3A}" destId="{368C3FD6-1749-41B1-8D90-E162C58123D3}" srcOrd="1" destOrd="1" presId="urn:microsoft.com/office/officeart/2005/8/layout/vList4"/>
    <dgm:cxn modelId="{F9CAC8B1-2501-4B1E-9CF9-42D2932739D4}" type="presOf" srcId="{1221FEFA-AB84-4CFF-9DC5-38837723EAED}" destId="{368C3FD6-1749-41B1-8D90-E162C58123D3}" srcOrd="1" destOrd="2" presId="urn:microsoft.com/office/officeart/2005/8/layout/vList4"/>
    <dgm:cxn modelId="{CC5622C9-084F-4E8C-AC47-915E02F301BF}" type="presOf" srcId="{7527D370-8DDF-4E87-B9D0-0BC7CD6902C2}" destId="{23B15F99-C289-4D37-8077-A669161AC486}" srcOrd="1" destOrd="1" presId="urn:microsoft.com/office/officeart/2005/8/layout/vList4"/>
    <dgm:cxn modelId="{ED3612E4-5D0B-473D-9C5C-3FEFA07B7DFA}" type="presOf" srcId="{0418E90B-A237-4013-8E6D-6FDBA92C34FC}" destId="{F4D805BA-270A-485C-910B-D8CF786D31C5}" srcOrd="1" destOrd="1" presId="urn:microsoft.com/office/officeart/2005/8/layout/vList4"/>
    <dgm:cxn modelId="{C387CEED-7A5B-4A48-970B-5CBCFDDE12B2}" type="presOf" srcId="{99FA9CA2-CC5B-4C74-8D4C-24BF5A3FDB39}" destId="{F4D805BA-270A-485C-910B-D8CF786D31C5}" srcOrd="1" destOrd="2" presId="urn:microsoft.com/office/officeart/2005/8/layout/vList4"/>
    <dgm:cxn modelId="{7421C254-1599-47C2-8034-548B4D69B5E9}" type="presParOf" srcId="{BBADE5EC-1827-4F23-8D44-E3A1ECFF8F7D}" destId="{3162AF62-573E-4A9F-B5BE-2CB2EE3A1A9B}" srcOrd="0" destOrd="0" presId="urn:microsoft.com/office/officeart/2005/8/layout/vList4"/>
    <dgm:cxn modelId="{00A804CD-8A95-4766-839E-D128BCE6E22A}" type="presParOf" srcId="{3162AF62-573E-4A9F-B5BE-2CB2EE3A1A9B}" destId="{7105DCB5-9EA8-4082-B328-338F39AEB113}" srcOrd="0" destOrd="0" presId="urn:microsoft.com/office/officeart/2005/8/layout/vList4"/>
    <dgm:cxn modelId="{706930EE-4535-48BF-A974-42EE819CBBB0}" type="presParOf" srcId="{3162AF62-573E-4A9F-B5BE-2CB2EE3A1A9B}" destId="{07F2F4DC-DCE0-4977-9320-EB38CF161835}" srcOrd="1" destOrd="0" presId="urn:microsoft.com/office/officeart/2005/8/layout/vList4"/>
    <dgm:cxn modelId="{CD122F92-977E-496F-93B2-BD53D0411D9B}" type="presParOf" srcId="{3162AF62-573E-4A9F-B5BE-2CB2EE3A1A9B}" destId="{23B15F99-C289-4D37-8077-A669161AC486}" srcOrd="2" destOrd="0" presId="urn:microsoft.com/office/officeart/2005/8/layout/vList4"/>
    <dgm:cxn modelId="{F3A36DE1-7C3F-4A3C-8B58-0BD9D9FD2011}" type="presParOf" srcId="{BBADE5EC-1827-4F23-8D44-E3A1ECFF8F7D}" destId="{E099FE27-FABF-4CE2-851C-2D1A790AF8EF}" srcOrd="1" destOrd="0" presId="urn:microsoft.com/office/officeart/2005/8/layout/vList4"/>
    <dgm:cxn modelId="{B3E8E47B-ED12-4173-94C8-9D855A53403F}" type="presParOf" srcId="{BBADE5EC-1827-4F23-8D44-E3A1ECFF8F7D}" destId="{EFDD151C-EAD6-4F8D-AD47-6D31288A6776}" srcOrd="2" destOrd="0" presId="urn:microsoft.com/office/officeart/2005/8/layout/vList4"/>
    <dgm:cxn modelId="{60E36033-2A0C-417A-9CC7-AF3E4C5CB642}" type="presParOf" srcId="{EFDD151C-EAD6-4F8D-AD47-6D31288A6776}" destId="{DF7E7789-FEA3-4EF5-BB98-D2AE96E9D8F5}" srcOrd="0" destOrd="0" presId="urn:microsoft.com/office/officeart/2005/8/layout/vList4"/>
    <dgm:cxn modelId="{D041A2EF-53F9-4300-95B3-2E59078943EA}" type="presParOf" srcId="{EFDD151C-EAD6-4F8D-AD47-6D31288A6776}" destId="{20259119-A399-4116-AF7F-D0BE9FF70189}" srcOrd="1" destOrd="0" presId="urn:microsoft.com/office/officeart/2005/8/layout/vList4"/>
    <dgm:cxn modelId="{99F05F55-EE89-436E-8CC3-E11BE5D4DFA7}" type="presParOf" srcId="{EFDD151C-EAD6-4F8D-AD47-6D31288A6776}" destId="{F4D805BA-270A-485C-910B-D8CF786D31C5}" srcOrd="2" destOrd="0" presId="urn:microsoft.com/office/officeart/2005/8/layout/vList4"/>
    <dgm:cxn modelId="{8C1248B7-7A9A-4E6D-A29E-4E9CE9C76CE6}" type="presParOf" srcId="{BBADE5EC-1827-4F23-8D44-E3A1ECFF8F7D}" destId="{D1B49C33-1DEB-47D1-A46F-3878DCB88E98}" srcOrd="3" destOrd="0" presId="urn:microsoft.com/office/officeart/2005/8/layout/vList4"/>
    <dgm:cxn modelId="{171A6C5A-0047-46B0-BB83-FA4AA7775002}" type="presParOf" srcId="{BBADE5EC-1827-4F23-8D44-E3A1ECFF8F7D}" destId="{0E5001B4-B467-48C0-939B-F6585098E4FF}" srcOrd="4" destOrd="0" presId="urn:microsoft.com/office/officeart/2005/8/layout/vList4"/>
    <dgm:cxn modelId="{15B3E364-A635-4145-8679-B176208AF6D4}" type="presParOf" srcId="{0E5001B4-B467-48C0-939B-F6585098E4FF}" destId="{F30DEF78-088F-4FFD-B733-E2EBE1B54DC1}" srcOrd="0" destOrd="0" presId="urn:microsoft.com/office/officeart/2005/8/layout/vList4"/>
    <dgm:cxn modelId="{4E8FF2F1-6AAF-4C73-AA77-F09FC734F41F}" type="presParOf" srcId="{0E5001B4-B467-48C0-939B-F6585098E4FF}" destId="{0CAB510C-F579-409C-A84D-9867DDC8EA52}" srcOrd="1" destOrd="0" presId="urn:microsoft.com/office/officeart/2005/8/layout/vList4"/>
    <dgm:cxn modelId="{F6191957-4414-4375-8148-7F95E551ADD4}" type="presParOf" srcId="{0E5001B4-B467-48C0-939B-F6585098E4FF}" destId="{368C3FD6-1749-41B1-8D90-E162C58123D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C5F74E-FB95-4BB7-9369-8CE49D0E2A31}" type="doc">
      <dgm:prSet loTypeId="urn:microsoft.com/office/officeart/2005/8/layout/chevron2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zh-TW" altLang="en-US"/>
        </a:p>
      </dgm:t>
    </dgm:pt>
    <dgm:pt modelId="{77FF61FB-1268-4C0A-91E2-B1C42107AD9E}">
      <dgm:prSet phldrT="[文字]" phldr="1"/>
      <dgm:spPr/>
      <dgm:t>
        <a:bodyPr/>
        <a:lstStyle/>
        <a:p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4CF0E9A-08FD-4B10-B8F5-EDD80B52C74B}" type="parTrans" cxnId="{6D20127B-9225-46B2-ADBC-A5F548FD071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7F26A3-778C-4814-8E6D-2CB84B55C7B8}" type="sibTrans" cxnId="{6D20127B-9225-46B2-ADBC-A5F548FD071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D08AF3B-69AB-441B-9423-12622C621CE4}">
      <dgm:prSet phldrT="[文字]"/>
      <dgm:spPr/>
      <dgm:t>
        <a:bodyPr/>
        <a:lstStyle/>
        <a:p>
          <a:r>
            <a:rPr lang="en-US" b="1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Tokenize the sequence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AB75B02-EE22-47A3-B97B-AC74E4F754AF}" type="parTrans" cxnId="{8904B215-F6F7-4490-93CC-90EC5877688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EC8B703-48C5-4AA3-8F2F-23B1BBD9FF7B}" type="sibTrans" cxnId="{8904B215-F6F7-4490-93CC-90EC5877688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7B4773C-F1FB-424C-BCB7-CC50015F587A}">
      <dgm:prSet phldrT="[文字]" phldr="1"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6DB7A23-23C1-4B87-8C15-92BF3842B876}" type="parTrans" cxnId="{46EA2105-50F4-46D3-B638-C9C352FE060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D8F4791-27DC-4D17-8089-ED1D5108B651}" type="sibTrans" cxnId="{46EA2105-50F4-46D3-B638-C9C352FE060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859546-9B57-4E8F-9258-0312C3B77039}">
      <dgm:prSet phldrT="[文字]"/>
      <dgm:spPr/>
      <dgm:t>
        <a:bodyPr/>
        <a:lstStyle/>
        <a:p>
          <a:r>
            <a:rPr lang="en-US" b="1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Add [CLS] and [SEP] tokens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99DB220-91D9-417B-82DB-A8DD0B7E2F92}" type="parTrans" cxnId="{8428D659-6664-44B7-BA4D-0798B84576D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F26B2A-FFF5-48DA-97D8-F84EA295F407}" type="sibTrans" cxnId="{8428D659-6664-44B7-BA4D-0798B84576D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2BF1A82-C6D3-4D26-AC56-8308CF6AD964}">
      <dgm:prSet phldrT="[文字]" phldr="1"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F5D1E84-6B3F-4077-9840-A3ACDEA9693D}" type="parTrans" cxnId="{F6DCDD9A-3297-429D-9FBF-4FEF9506E62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B70F52D-AF96-4B0F-8EAD-6677CEC0C2FF}" type="sibTrans" cxnId="{F6DCDD9A-3297-429D-9FBF-4FEF9506E62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2649B0E-0069-4366-ACD8-96A0A33A2AAC}">
      <dgm:prSet phldrT="[文字]"/>
      <dgm:spPr/>
      <dgm:t>
        <a:bodyPr/>
        <a:lstStyle/>
        <a:p>
          <a:r>
            <a:rPr lang="en-US" b="1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Padding the input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C784C9-1423-4000-B429-4838FDC595BF}" type="parTrans" cxnId="{F6598D61-E7D5-4D24-A5BD-5A08FD882AF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7B37A4-34B4-4605-8CC5-2D3588165216}" type="sibTrans" cxnId="{F6598D61-E7D5-4D24-A5BD-5A08FD882AF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9ABB56C-897D-478A-9302-33DD59EBC214}">
      <dgm:prSet phldrT="[文字]"/>
      <dgm:spPr/>
      <dgm:t>
        <a:bodyPr/>
        <a:lstStyle/>
        <a:p>
          <a:r>
            <a:rPr lang="en-US" b="1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Maintain a list of segment tokens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FD160A-7DEB-4E98-AC24-7A4231DAFC0E}" type="parTrans" cxnId="{7C25C4E3-C4C0-48A8-B269-CBBCE246482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D1F8304-58BF-48BC-BF77-B27D6A0E437E}" type="sibTrans" cxnId="{7C25C4E3-C4C0-48A8-B269-CBBCE246482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994BE1F-3D36-4E1F-8035-7DAC9F817CCE}">
      <dgm:prSet phldrT="[文字]"/>
      <dgm:spPr/>
      <dgm:t>
        <a:bodyPr/>
        <a:lstStyle/>
        <a:p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CD0C45B-33F1-4CB8-B1EE-413B5AA012BA}" type="parTrans" cxnId="{755D8F06-ADA4-479A-9EAC-DE5C062558E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2CBFFB-FF99-4880-92FD-56AADB28090B}" type="sibTrans" cxnId="{755D8F06-ADA4-479A-9EAC-DE5C062558E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9293D62-FBDA-47E6-A725-0E495A054F7C}">
      <dgm:prSet phldrT="[文字]"/>
      <dgm:spPr/>
      <dgm:t>
        <a:bodyPr/>
        <a:lstStyle/>
        <a:p>
          <a:r>
            <a:rPr lang="en-US" b="1" i="0" dirty="0">
              <a:latin typeface="微軟正黑體" panose="020B0604030504040204" pitchFamily="34" charset="-120"/>
              <a:ea typeface="微軟正黑體" panose="020B0604030504040204" pitchFamily="34" charset="-120"/>
            </a:rPr>
            <a:t>Obtaining indices of the tokens in BERT's vocabulary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24F3B3A-A6A4-45EA-95D7-958F8FADD5C4}" type="parTrans" cxnId="{E9E77E98-558A-4B31-9DE1-A4B45C54EB7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D403F5-451F-41E3-A9A6-4CC5D2105916}" type="sibTrans" cxnId="{E9E77E98-558A-4B31-9DE1-A4B45C54EB7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8597E94-DFD1-4772-B1E9-539BA981467A}">
      <dgm:prSet phldrT="[文字]"/>
      <dgm:spPr/>
      <dgm:t>
        <a:bodyPr/>
        <a:lstStyle/>
        <a:p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17DA163-5298-4F36-9EBD-E9C84ED554D9}" type="parTrans" cxnId="{A30ACA3B-8411-46C5-AB03-EFD20DE6626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AA6B3C-1C64-4D67-81F2-F76FC8CE5A33}" type="sibTrans" cxnId="{A30ACA3B-8411-46C5-AB03-EFD20DE6626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9A7FD8-63CF-44C4-9FE5-6CD41D56153F}" type="pres">
      <dgm:prSet presAssocID="{D5C5F74E-FB95-4BB7-9369-8CE49D0E2A31}" presName="linearFlow" presStyleCnt="0">
        <dgm:presLayoutVars>
          <dgm:dir/>
          <dgm:animLvl val="lvl"/>
          <dgm:resizeHandles val="exact"/>
        </dgm:presLayoutVars>
      </dgm:prSet>
      <dgm:spPr/>
    </dgm:pt>
    <dgm:pt modelId="{3CA26979-64B7-4E86-9A3E-3D8B2AD97279}" type="pres">
      <dgm:prSet presAssocID="{77FF61FB-1268-4C0A-91E2-B1C42107AD9E}" presName="composite" presStyleCnt="0"/>
      <dgm:spPr/>
    </dgm:pt>
    <dgm:pt modelId="{3BB1511D-5661-4BFE-89D4-A932901E43CD}" type="pres">
      <dgm:prSet presAssocID="{77FF61FB-1268-4C0A-91E2-B1C42107AD9E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C789EF1D-A672-4E01-9A2F-323F8D53BD82}" type="pres">
      <dgm:prSet presAssocID="{77FF61FB-1268-4C0A-91E2-B1C42107AD9E}" presName="descendantText" presStyleLbl="alignAcc1" presStyleIdx="0" presStyleCnt="5">
        <dgm:presLayoutVars>
          <dgm:bulletEnabled val="1"/>
        </dgm:presLayoutVars>
      </dgm:prSet>
      <dgm:spPr/>
    </dgm:pt>
    <dgm:pt modelId="{2F18094F-6FDF-45BA-BB9C-7F591A524A72}" type="pres">
      <dgm:prSet presAssocID="{D27F26A3-778C-4814-8E6D-2CB84B55C7B8}" presName="sp" presStyleCnt="0"/>
      <dgm:spPr/>
    </dgm:pt>
    <dgm:pt modelId="{54D71C2F-F3E2-418D-9BE2-CD6E607E0163}" type="pres">
      <dgm:prSet presAssocID="{77B4773C-F1FB-424C-BCB7-CC50015F587A}" presName="composite" presStyleCnt="0"/>
      <dgm:spPr/>
    </dgm:pt>
    <dgm:pt modelId="{673A306E-1219-4A06-B01E-F6017E50CCA3}" type="pres">
      <dgm:prSet presAssocID="{77B4773C-F1FB-424C-BCB7-CC50015F587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DCB0D830-3A74-4B3C-AC67-2E9472CC6B49}" type="pres">
      <dgm:prSet presAssocID="{77B4773C-F1FB-424C-BCB7-CC50015F587A}" presName="descendantText" presStyleLbl="alignAcc1" presStyleIdx="1" presStyleCnt="5">
        <dgm:presLayoutVars>
          <dgm:bulletEnabled val="1"/>
        </dgm:presLayoutVars>
      </dgm:prSet>
      <dgm:spPr/>
    </dgm:pt>
    <dgm:pt modelId="{6BA073C5-09A4-4581-A11D-F4F5B8F691DB}" type="pres">
      <dgm:prSet presAssocID="{7D8F4791-27DC-4D17-8089-ED1D5108B651}" presName="sp" presStyleCnt="0"/>
      <dgm:spPr/>
    </dgm:pt>
    <dgm:pt modelId="{79430D19-934C-466C-95D9-5E3F5A9ED723}" type="pres">
      <dgm:prSet presAssocID="{A2BF1A82-C6D3-4D26-AC56-8308CF6AD964}" presName="composite" presStyleCnt="0"/>
      <dgm:spPr/>
    </dgm:pt>
    <dgm:pt modelId="{28C2AF39-6EC1-4076-8CDF-5CAD39B78725}" type="pres">
      <dgm:prSet presAssocID="{A2BF1A82-C6D3-4D26-AC56-8308CF6AD96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20A77376-6C91-42A9-84BC-C4B910A36CB6}" type="pres">
      <dgm:prSet presAssocID="{A2BF1A82-C6D3-4D26-AC56-8308CF6AD964}" presName="descendantText" presStyleLbl="alignAcc1" presStyleIdx="2" presStyleCnt="5">
        <dgm:presLayoutVars>
          <dgm:bulletEnabled val="1"/>
        </dgm:presLayoutVars>
      </dgm:prSet>
      <dgm:spPr/>
    </dgm:pt>
    <dgm:pt modelId="{F0B7D203-6E2A-4350-AD6F-95981B2BC35A}" type="pres">
      <dgm:prSet presAssocID="{8B70F52D-AF96-4B0F-8EAD-6677CEC0C2FF}" presName="sp" presStyleCnt="0"/>
      <dgm:spPr/>
    </dgm:pt>
    <dgm:pt modelId="{52A62B3B-B011-486E-A739-81CA3E115631}" type="pres">
      <dgm:prSet presAssocID="{A994BE1F-3D36-4E1F-8035-7DAC9F817CCE}" presName="composite" presStyleCnt="0"/>
      <dgm:spPr/>
    </dgm:pt>
    <dgm:pt modelId="{C4C3B140-D602-4BC1-9F85-55E344DAEC35}" type="pres">
      <dgm:prSet presAssocID="{A994BE1F-3D36-4E1F-8035-7DAC9F817CC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E4191A5B-2481-479A-AEF6-7F18B6293487}" type="pres">
      <dgm:prSet presAssocID="{A994BE1F-3D36-4E1F-8035-7DAC9F817CCE}" presName="descendantText" presStyleLbl="alignAcc1" presStyleIdx="3" presStyleCnt="5">
        <dgm:presLayoutVars>
          <dgm:bulletEnabled val="1"/>
        </dgm:presLayoutVars>
      </dgm:prSet>
      <dgm:spPr/>
    </dgm:pt>
    <dgm:pt modelId="{BAC080AB-8AB0-494E-B7CF-9024762F064E}" type="pres">
      <dgm:prSet presAssocID="{632CBFFB-FF99-4880-92FD-56AADB28090B}" presName="sp" presStyleCnt="0"/>
      <dgm:spPr/>
    </dgm:pt>
    <dgm:pt modelId="{62C21520-0F47-413E-A06E-EAE0A1EC81D3}" type="pres">
      <dgm:prSet presAssocID="{68597E94-DFD1-4772-B1E9-539BA981467A}" presName="composite" presStyleCnt="0"/>
      <dgm:spPr/>
    </dgm:pt>
    <dgm:pt modelId="{5E9F4347-EBB1-4714-88C1-7C1A727A32B7}" type="pres">
      <dgm:prSet presAssocID="{68597E94-DFD1-4772-B1E9-539BA981467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8074B3B-509D-4FA0-8CFC-677718055126}" type="pres">
      <dgm:prSet presAssocID="{68597E94-DFD1-4772-B1E9-539BA981467A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46EA2105-50F4-46D3-B638-C9C352FE060F}" srcId="{D5C5F74E-FB95-4BB7-9369-8CE49D0E2A31}" destId="{77B4773C-F1FB-424C-BCB7-CC50015F587A}" srcOrd="1" destOrd="0" parTransId="{B6DB7A23-23C1-4B87-8C15-92BF3842B876}" sibTransId="{7D8F4791-27DC-4D17-8089-ED1D5108B651}"/>
    <dgm:cxn modelId="{755D8F06-ADA4-479A-9EAC-DE5C062558EB}" srcId="{D5C5F74E-FB95-4BB7-9369-8CE49D0E2A31}" destId="{A994BE1F-3D36-4E1F-8035-7DAC9F817CCE}" srcOrd="3" destOrd="0" parTransId="{BCD0C45B-33F1-4CB8-B1EE-413B5AA012BA}" sibTransId="{632CBFFB-FF99-4880-92FD-56AADB28090B}"/>
    <dgm:cxn modelId="{11081913-33BB-43BF-9048-AAAD2E27CC56}" type="presOf" srcId="{79293D62-FBDA-47E6-A725-0E495A054F7C}" destId="{C8074B3B-509D-4FA0-8CFC-677718055126}" srcOrd="0" destOrd="0" presId="urn:microsoft.com/office/officeart/2005/8/layout/chevron2"/>
    <dgm:cxn modelId="{8904B215-F6F7-4490-93CC-90EC5877688E}" srcId="{77FF61FB-1268-4C0A-91E2-B1C42107AD9E}" destId="{FD08AF3B-69AB-441B-9423-12622C621CE4}" srcOrd="0" destOrd="0" parTransId="{0AB75B02-EE22-47A3-B97B-AC74E4F754AF}" sibTransId="{EEC8B703-48C5-4AA3-8F2F-23B1BBD9FF7B}"/>
    <dgm:cxn modelId="{894C1B1D-647C-49BF-A414-1D73E646389A}" type="presOf" srcId="{A994BE1F-3D36-4E1F-8035-7DAC9F817CCE}" destId="{C4C3B140-D602-4BC1-9F85-55E344DAEC35}" srcOrd="0" destOrd="0" presId="urn:microsoft.com/office/officeart/2005/8/layout/chevron2"/>
    <dgm:cxn modelId="{A30ACA3B-8411-46C5-AB03-EFD20DE6626D}" srcId="{D5C5F74E-FB95-4BB7-9369-8CE49D0E2A31}" destId="{68597E94-DFD1-4772-B1E9-539BA981467A}" srcOrd="4" destOrd="0" parTransId="{D17DA163-5298-4F36-9EBD-E9C84ED554D9}" sibTransId="{CCAA6B3C-1C64-4D67-81F2-F76FC8CE5A33}"/>
    <dgm:cxn modelId="{F6598D61-E7D5-4D24-A5BD-5A08FD882AF1}" srcId="{A2BF1A82-C6D3-4D26-AC56-8308CF6AD964}" destId="{42649B0E-0069-4366-ACD8-96A0A33A2AAC}" srcOrd="0" destOrd="0" parTransId="{F9C784C9-1423-4000-B429-4838FDC595BF}" sibTransId="{8C7B37A4-34B4-4605-8CC5-2D3588165216}"/>
    <dgm:cxn modelId="{29C30347-3E9F-4D57-B2EA-C6D42B723384}" type="presOf" srcId="{D5C5F74E-FB95-4BB7-9369-8CE49D0E2A31}" destId="{EA9A7FD8-63CF-44C4-9FE5-6CD41D56153F}" srcOrd="0" destOrd="0" presId="urn:microsoft.com/office/officeart/2005/8/layout/chevron2"/>
    <dgm:cxn modelId="{8428D659-6664-44B7-BA4D-0798B84576D0}" srcId="{77B4773C-F1FB-424C-BCB7-CC50015F587A}" destId="{64859546-9B57-4E8F-9258-0312C3B77039}" srcOrd="0" destOrd="0" parTransId="{299DB220-91D9-417B-82DB-A8DD0B7E2F92}" sibTransId="{35F26B2A-FFF5-48DA-97D8-F84EA295F407}"/>
    <dgm:cxn modelId="{E3A4D979-D518-48F1-B36E-55EE9654DDFD}" type="presOf" srcId="{A2BF1A82-C6D3-4D26-AC56-8308CF6AD964}" destId="{28C2AF39-6EC1-4076-8CDF-5CAD39B78725}" srcOrd="0" destOrd="0" presId="urn:microsoft.com/office/officeart/2005/8/layout/chevron2"/>
    <dgm:cxn modelId="{6D20127B-9225-46B2-ADBC-A5F548FD0718}" srcId="{D5C5F74E-FB95-4BB7-9369-8CE49D0E2A31}" destId="{77FF61FB-1268-4C0A-91E2-B1C42107AD9E}" srcOrd="0" destOrd="0" parTransId="{A4CF0E9A-08FD-4B10-B8F5-EDD80B52C74B}" sibTransId="{D27F26A3-778C-4814-8E6D-2CB84B55C7B8}"/>
    <dgm:cxn modelId="{04C65A7D-666B-45C8-8526-AF3C18625AA3}" type="presOf" srcId="{77B4773C-F1FB-424C-BCB7-CC50015F587A}" destId="{673A306E-1219-4A06-B01E-F6017E50CCA3}" srcOrd="0" destOrd="0" presId="urn:microsoft.com/office/officeart/2005/8/layout/chevron2"/>
    <dgm:cxn modelId="{4C0D9E7F-EEC9-463A-9E50-BB0BE5583F44}" type="presOf" srcId="{C9ABB56C-897D-478A-9302-33DD59EBC214}" destId="{E4191A5B-2481-479A-AEF6-7F18B6293487}" srcOrd="0" destOrd="0" presId="urn:microsoft.com/office/officeart/2005/8/layout/chevron2"/>
    <dgm:cxn modelId="{75B13A8C-441C-427E-B88A-AE775B6676C2}" type="presOf" srcId="{42649B0E-0069-4366-ACD8-96A0A33A2AAC}" destId="{20A77376-6C91-42A9-84BC-C4B910A36CB6}" srcOrd="0" destOrd="0" presId="urn:microsoft.com/office/officeart/2005/8/layout/chevron2"/>
    <dgm:cxn modelId="{E9E77E98-558A-4B31-9DE1-A4B45C54EB7B}" srcId="{68597E94-DFD1-4772-B1E9-539BA981467A}" destId="{79293D62-FBDA-47E6-A725-0E495A054F7C}" srcOrd="0" destOrd="0" parTransId="{924F3B3A-A6A4-45EA-95D7-958F8FADD5C4}" sibTransId="{9DD403F5-451F-41E3-A9A6-4CC5D2105916}"/>
    <dgm:cxn modelId="{F6DCDD9A-3297-429D-9FBF-4FEF9506E626}" srcId="{D5C5F74E-FB95-4BB7-9369-8CE49D0E2A31}" destId="{A2BF1A82-C6D3-4D26-AC56-8308CF6AD964}" srcOrd="2" destOrd="0" parTransId="{BF5D1E84-6B3F-4077-9840-A3ACDEA9693D}" sibTransId="{8B70F52D-AF96-4B0F-8EAD-6677CEC0C2FF}"/>
    <dgm:cxn modelId="{44E08BB8-D6A7-41A3-BD0A-CD7CF220F6AC}" type="presOf" srcId="{68597E94-DFD1-4772-B1E9-539BA981467A}" destId="{5E9F4347-EBB1-4714-88C1-7C1A727A32B7}" srcOrd="0" destOrd="0" presId="urn:microsoft.com/office/officeart/2005/8/layout/chevron2"/>
    <dgm:cxn modelId="{8F449CBF-F768-437B-9EE7-40A58B894763}" type="presOf" srcId="{FD08AF3B-69AB-441B-9423-12622C621CE4}" destId="{C789EF1D-A672-4E01-9A2F-323F8D53BD82}" srcOrd="0" destOrd="0" presId="urn:microsoft.com/office/officeart/2005/8/layout/chevron2"/>
    <dgm:cxn modelId="{E03AE8CB-EC6B-4928-9220-55EA7E56B26B}" type="presOf" srcId="{77FF61FB-1268-4C0A-91E2-B1C42107AD9E}" destId="{3BB1511D-5661-4BFE-89D4-A932901E43CD}" srcOrd="0" destOrd="0" presId="urn:microsoft.com/office/officeart/2005/8/layout/chevron2"/>
    <dgm:cxn modelId="{7C25C4E3-C4C0-48A8-B269-CBBCE2464827}" srcId="{A994BE1F-3D36-4E1F-8035-7DAC9F817CCE}" destId="{C9ABB56C-897D-478A-9302-33DD59EBC214}" srcOrd="0" destOrd="0" parTransId="{E3FD160A-7DEB-4E98-AC24-7A4231DAFC0E}" sibTransId="{CD1F8304-58BF-48BC-BF77-B27D6A0E437E}"/>
    <dgm:cxn modelId="{C19A22EF-1D33-4304-AB9A-39250D1EFA1A}" type="presOf" srcId="{64859546-9B57-4E8F-9258-0312C3B77039}" destId="{DCB0D830-3A74-4B3C-AC67-2E9472CC6B49}" srcOrd="0" destOrd="0" presId="urn:microsoft.com/office/officeart/2005/8/layout/chevron2"/>
    <dgm:cxn modelId="{A0F32B45-DAC6-4922-A117-7D747E363188}" type="presParOf" srcId="{EA9A7FD8-63CF-44C4-9FE5-6CD41D56153F}" destId="{3CA26979-64B7-4E86-9A3E-3D8B2AD97279}" srcOrd="0" destOrd="0" presId="urn:microsoft.com/office/officeart/2005/8/layout/chevron2"/>
    <dgm:cxn modelId="{9BD1E207-014B-4F95-90FC-44D8F7179F0C}" type="presParOf" srcId="{3CA26979-64B7-4E86-9A3E-3D8B2AD97279}" destId="{3BB1511D-5661-4BFE-89D4-A932901E43CD}" srcOrd="0" destOrd="0" presId="urn:microsoft.com/office/officeart/2005/8/layout/chevron2"/>
    <dgm:cxn modelId="{D6C5BC6A-A768-426A-A501-FAFCD7EE1EA7}" type="presParOf" srcId="{3CA26979-64B7-4E86-9A3E-3D8B2AD97279}" destId="{C789EF1D-A672-4E01-9A2F-323F8D53BD82}" srcOrd="1" destOrd="0" presId="urn:microsoft.com/office/officeart/2005/8/layout/chevron2"/>
    <dgm:cxn modelId="{970C61E4-0029-438E-B562-D58216D208CB}" type="presParOf" srcId="{EA9A7FD8-63CF-44C4-9FE5-6CD41D56153F}" destId="{2F18094F-6FDF-45BA-BB9C-7F591A524A72}" srcOrd="1" destOrd="0" presId="urn:microsoft.com/office/officeart/2005/8/layout/chevron2"/>
    <dgm:cxn modelId="{4BA86809-2492-4E7C-A1A4-5937DFD884A3}" type="presParOf" srcId="{EA9A7FD8-63CF-44C4-9FE5-6CD41D56153F}" destId="{54D71C2F-F3E2-418D-9BE2-CD6E607E0163}" srcOrd="2" destOrd="0" presId="urn:microsoft.com/office/officeart/2005/8/layout/chevron2"/>
    <dgm:cxn modelId="{616DE2F7-32BA-4793-B979-BF948F1F4373}" type="presParOf" srcId="{54D71C2F-F3E2-418D-9BE2-CD6E607E0163}" destId="{673A306E-1219-4A06-B01E-F6017E50CCA3}" srcOrd="0" destOrd="0" presId="urn:microsoft.com/office/officeart/2005/8/layout/chevron2"/>
    <dgm:cxn modelId="{7204EA2B-B612-4CC4-B2DA-EF4666111B9D}" type="presParOf" srcId="{54D71C2F-F3E2-418D-9BE2-CD6E607E0163}" destId="{DCB0D830-3A74-4B3C-AC67-2E9472CC6B49}" srcOrd="1" destOrd="0" presId="urn:microsoft.com/office/officeart/2005/8/layout/chevron2"/>
    <dgm:cxn modelId="{A315EB67-D3CC-4635-BE08-EC492EA67ABE}" type="presParOf" srcId="{EA9A7FD8-63CF-44C4-9FE5-6CD41D56153F}" destId="{6BA073C5-09A4-4581-A11D-F4F5B8F691DB}" srcOrd="3" destOrd="0" presId="urn:microsoft.com/office/officeart/2005/8/layout/chevron2"/>
    <dgm:cxn modelId="{468A66F1-B43A-455E-BB02-85407065F8A9}" type="presParOf" srcId="{EA9A7FD8-63CF-44C4-9FE5-6CD41D56153F}" destId="{79430D19-934C-466C-95D9-5E3F5A9ED723}" srcOrd="4" destOrd="0" presId="urn:microsoft.com/office/officeart/2005/8/layout/chevron2"/>
    <dgm:cxn modelId="{8BE5E93A-F019-4F8F-93A9-04BC01713A13}" type="presParOf" srcId="{79430D19-934C-466C-95D9-5E3F5A9ED723}" destId="{28C2AF39-6EC1-4076-8CDF-5CAD39B78725}" srcOrd="0" destOrd="0" presId="urn:microsoft.com/office/officeart/2005/8/layout/chevron2"/>
    <dgm:cxn modelId="{51E9BFDF-B59F-464C-ABCF-B9AF3EC1BE6D}" type="presParOf" srcId="{79430D19-934C-466C-95D9-5E3F5A9ED723}" destId="{20A77376-6C91-42A9-84BC-C4B910A36CB6}" srcOrd="1" destOrd="0" presId="urn:microsoft.com/office/officeart/2005/8/layout/chevron2"/>
    <dgm:cxn modelId="{B6807D7D-B34E-40DA-9191-51704B58AFA6}" type="presParOf" srcId="{EA9A7FD8-63CF-44C4-9FE5-6CD41D56153F}" destId="{F0B7D203-6E2A-4350-AD6F-95981B2BC35A}" srcOrd="5" destOrd="0" presId="urn:microsoft.com/office/officeart/2005/8/layout/chevron2"/>
    <dgm:cxn modelId="{2304C87C-2F86-42B0-926A-93F81BD0631A}" type="presParOf" srcId="{EA9A7FD8-63CF-44C4-9FE5-6CD41D56153F}" destId="{52A62B3B-B011-486E-A739-81CA3E115631}" srcOrd="6" destOrd="0" presId="urn:microsoft.com/office/officeart/2005/8/layout/chevron2"/>
    <dgm:cxn modelId="{2DD8B3E2-753B-4463-858F-C192B39530F3}" type="presParOf" srcId="{52A62B3B-B011-486E-A739-81CA3E115631}" destId="{C4C3B140-D602-4BC1-9F85-55E344DAEC35}" srcOrd="0" destOrd="0" presId="urn:microsoft.com/office/officeart/2005/8/layout/chevron2"/>
    <dgm:cxn modelId="{59432344-A058-4FE3-B93B-7013361CC760}" type="presParOf" srcId="{52A62B3B-B011-486E-A739-81CA3E115631}" destId="{E4191A5B-2481-479A-AEF6-7F18B6293487}" srcOrd="1" destOrd="0" presId="urn:microsoft.com/office/officeart/2005/8/layout/chevron2"/>
    <dgm:cxn modelId="{D49509F0-D917-4211-984F-1EDE987EA9D7}" type="presParOf" srcId="{EA9A7FD8-63CF-44C4-9FE5-6CD41D56153F}" destId="{BAC080AB-8AB0-494E-B7CF-9024762F064E}" srcOrd="7" destOrd="0" presId="urn:microsoft.com/office/officeart/2005/8/layout/chevron2"/>
    <dgm:cxn modelId="{C8FCD457-BCC5-4E79-A9D2-CBA3CC526CF9}" type="presParOf" srcId="{EA9A7FD8-63CF-44C4-9FE5-6CD41D56153F}" destId="{62C21520-0F47-413E-A06E-EAE0A1EC81D3}" srcOrd="8" destOrd="0" presId="urn:microsoft.com/office/officeart/2005/8/layout/chevron2"/>
    <dgm:cxn modelId="{950770F2-7260-4D55-9500-04C01B63D0E2}" type="presParOf" srcId="{62C21520-0F47-413E-A06E-EAE0A1EC81D3}" destId="{5E9F4347-EBB1-4714-88C1-7C1A727A32B7}" srcOrd="0" destOrd="0" presId="urn:microsoft.com/office/officeart/2005/8/layout/chevron2"/>
    <dgm:cxn modelId="{54C9D17C-3DE4-4256-BBB7-5BD73B3F44CC}" type="presParOf" srcId="{62C21520-0F47-413E-A06E-EAE0A1EC81D3}" destId="{C8074B3B-509D-4FA0-8CFC-67771805512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E9931F-80ED-444E-9877-DEAE0B5630CB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TW" altLang="en-US"/>
        </a:p>
      </dgm:t>
    </dgm:pt>
    <dgm:pt modelId="{A15396BB-11EA-4F90-BA89-6E5C2AC01E29}">
      <dgm:prSet phldrT="[文字]"/>
      <dgm:spPr/>
      <dgm:t>
        <a:bodyPr/>
        <a:lstStyle/>
        <a:p>
          <a:r>
            <a:rPr lang="en-US" altLang="zh-TW" b="1" dirty="0"/>
            <a:t>Dataset class</a:t>
          </a:r>
          <a:endParaRPr lang="zh-TW" altLang="en-US" dirty="0"/>
        </a:p>
      </dgm:t>
    </dgm:pt>
    <dgm:pt modelId="{1BE3B6EC-75FF-4458-90A6-EF4134CE39B8}" type="parTrans" cxnId="{6AFFC8FF-C653-4D86-A392-2FAA38718B7D}">
      <dgm:prSet/>
      <dgm:spPr/>
      <dgm:t>
        <a:bodyPr/>
        <a:lstStyle/>
        <a:p>
          <a:endParaRPr lang="zh-TW" altLang="en-US"/>
        </a:p>
      </dgm:t>
    </dgm:pt>
    <dgm:pt modelId="{18E8EF60-0B21-4CCC-B9F8-E185623D78C5}" type="sibTrans" cxnId="{6AFFC8FF-C653-4D86-A392-2FAA38718B7D}">
      <dgm:prSet/>
      <dgm:spPr/>
      <dgm:t>
        <a:bodyPr/>
        <a:lstStyle/>
        <a:p>
          <a:endParaRPr lang="zh-TW" altLang="en-US"/>
        </a:p>
      </dgm:t>
    </dgm:pt>
    <dgm:pt modelId="{E878D3F6-2F31-449B-960B-A46B9DFA52A2}">
      <dgm:prSet phldrT="[文字]"/>
      <dgm:spPr/>
      <dgm:t>
        <a:bodyPr/>
        <a:lstStyle/>
        <a:p>
          <a:r>
            <a:rPr lang="en-US" b="1" i="0" dirty="0"/>
            <a:t>Model</a:t>
          </a:r>
          <a:endParaRPr lang="zh-TW" altLang="en-US" dirty="0"/>
        </a:p>
      </dgm:t>
    </dgm:pt>
    <dgm:pt modelId="{51A05EE8-2657-493D-B475-78349736E6F9}" type="parTrans" cxnId="{6308E607-2B2E-4982-AA1B-FFF7007BF5E4}">
      <dgm:prSet/>
      <dgm:spPr/>
      <dgm:t>
        <a:bodyPr/>
        <a:lstStyle/>
        <a:p>
          <a:endParaRPr lang="zh-TW" altLang="en-US"/>
        </a:p>
      </dgm:t>
    </dgm:pt>
    <dgm:pt modelId="{0475935D-9DBC-46A4-AAAC-A053C58DBE05}" type="sibTrans" cxnId="{6308E607-2B2E-4982-AA1B-FFF7007BF5E4}">
      <dgm:prSet/>
      <dgm:spPr/>
      <dgm:t>
        <a:bodyPr/>
        <a:lstStyle/>
        <a:p>
          <a:endParaRPr lang="zh-TW" altLang="en-US"/>
        </a:p>
      </dgm:t>
    </dgm:pt>
    <dgm:pt modelId="{F836E518-8F1E-4620-910C-55C11D8A0FB2}">
      <dgm:prSet phldrT="[文字]"/>
      <dgm:spPr/>
      <dgm:t>
        <a:bodyPr/>
        <a:lstStyle/>
        <a:p>
          <a:r>
            <a:rPr lang="en-US" b="1" i="0" dirty="0"/>
            <a:t>Training</a:t>
          </a:r>
          <a:endParaRPr lang="zh-TW" altLang="en-US" dirty="0"/>
        </a:p>
      </dgm:t>
    </dgm:pt>
    <dgm:pt modelId="{B1552E3F-F392-4052-8660-92DA966A2A32}" type="parTrans" cxnId="{B073B064-98BF-47D7-8F8F-47D901C10A08}">
      <dgm:prSet/>
      <dgm:spPr/>
      <dgm:t>
        <a:bodyPr/>
        <a:lstStyle/>
        <a:p>
          <a:endParaRPr lang="zh-TW" altLang="en-US"/>
        </a:p>
      </dgm:t>
    </dgm:pt>
    <dgm:pt modelId="{619C01F3-8F63-4191-8353-2DAB04CA738A}" type="sibTrans" cxnId="{B073B064-98BF-47D7-8F8F-47D901C10A08}">
      <dgm:prSet/>
      <dgm:spPr/>
      <dgm:t>
        <a:bodyPr/>
        <a:lstStyle/>
        <a:p>
          <a:endParaRPr lang="zh-TW" altLang="en-US"/>
        </a:p>
      </dgm:t>
    </dgm:pt>
    <dgm:pt modelId="{DC191B24-A858-4E0E-908F-9E4CE569B113}" type="pres">
      <dgm:prSet presAssocID="{AAE9931F-80ED-444E-9877-DEAE0B5630CB}" presName="Name0" presStyleCnt="0">
        <dgm:presLayoutVars>
          <dgm:chMax val="7"/>
          <dgm:chPref val="7"/>
          <dgm:dir/>
        </dgm:presLayoutVars>
      </dgm:prSet>
      <dgm:spPr/>
    </dgm:pt>
    <dgm:pt modelId="{02B7D384-A65D-495D-97CB-063704E110E3}" type="pres">
      <dgm:prSet presAssocID="{AAE9931F-80ED-444E-9877-DEAE0B5630CB}" presName="Name1" presStyleCnt="0"/>
      <dgm:spPr/>
    </dgm:pt>
    <dgm:pt modelId="{6FC961AE-1742-4EA3-9B45-22D926B9F592}" type="pres">
      <dgm:prSet presAssocID="{AAE9931F-80ED-444E-9877-DEAE0B5630CB}" presName="cycle" presStyleCnt="0"/>
      <dgm:spPr/>
    </dgm:pt>
    <dgm:pt modelId="{5A4BAAD6-9999-45B2-ABA9-807F6F993548}" type="pres">
      <dgm:prSet presAssocID="{AAE9931F-80ED-444E-9877-DEAE0B5630CB}" presName="srcNode" presStyleLbl="node1" presStyleIdx="0" presStyleCnt="3"/>
      <dgm:spPr/>
    </dgm:pt>
    <dgm:pt modelId="{B1577534-2E65-48A2-B9A3-5FC8D73960CB}" type="pres">
      <dgm:prSet presAssocID="{AAE9931F-80ED-444E-9877-DEAE0B5630CB}" presName="conn" presStyleLbl="parChTrans1D2" presStyleIdx="0" presStyleCnt="1"/>
      <dgm:spPr/>
    </dgm:pt>
    <dgm:pt modelId="{D7A1CD80-5718-4A7B-A5FA-3D1D718EAACE}" type="pres">
      <dgm:prSet presAssocID="{AAE9931F-80ED-444E-9877-DEAE0B5630CB}" presName="extraNode" presStyleLbl="node1" presStyleIdx="0" presStyleCnt="3"/>
      <dgm:spPr/>
    </dgm:pt>
    <dgm:pt modelId="{EDFCFD9A-E223-41F8-97D5-623FCEBE4723}" type="pres">
      <dgm:prSet presAssocID="{AAE9931F-80ED-444E-9877-DEAE0B5630CB}" presName="dstNode" presStyleLbl="node1" presStyleIdx="0" presStyleCnt="3"/>
      <dgm:spPr/>
    </dgm:pt>
    <dgm:pt modelId="{A3EC6F9A-4920-48FC-AA60-92C938CA8B87}" type="pres">
      <dgm:prSet presAssocID="{A15396BB-11EA-4F90-BA89-6E5C2AC01E29}" presName="text_1" presStyleLbl="node1" presStyleIdx="0" presStyleCnt="3">
        <dgm:presLayoutVars>
          <dgm:bulletEnabled val="1"/>
        </dgm:presLayoutVars>
      </dgm:prSet>
      <dgm:spPr/>
    </dgm:pt>
    <dgm:pt modelId="{A9DA2BF6-F5C5-43A0-AEA0-FFBF11DD9DF8}" type="pres">
      <dgm:prSet presAssocID="{A15396BB-11EA-4F90-BA89-6E5C2AC01E29}" presName="accent_1" presStyleCnt="0"/>
      <dgm:spPr/>
    </dgm:pt>
    <dgm:pt modelId="{A970DAF5-1A85-4A5E-99FF-B3C4EFEF558F}" type="pres">
      <dgm:prSet presAssocID="{A15396BB-11EA-4F90-BA89-6E5C2AC01E29}" presName="accentRepeatNode" presStyleLbl="solidFgAcc1" presStyleIdx="0" presStyleCnt="3"/>
      <dgm:spPr/>
    </dgm:pt>
    <dgm:pt modelId="{40B338E3-C03A-491B-A7BD-671D11317A29}" type="pres">
      <dgm:prSet presAssocID="{E878D3F6-2F31-449B-960B-A46B9DFA52A2}" presName="text_2" presStyleLbl="node1" presStyleIdx="1" presStyleCnt="3">
        <dgm:presLayoutVars>
          <dgm:bulletEnabled val="1"/>
        </dgm:presLayoutVars>
      </dgm:prSet>
      <dgm:spPr/>
    </dgm:pt>
    <dgm:pt modelId="{3D8F4AD0-17D0-4534-9365-AFDDF8E1D99E}" type="pres">
      <dgm:prSet presAssocID="{E878D3F6-2F31-449B-960B-A46B9DFA52A2}" presName="accent_2" presStyleCnt="0"/>
      <dgm:spPr/>
    </dgm:pt>
    <dgm:pt modelId="{9DB922E9-34C9-465C-8BE3-EEF2D7096B30}" type="pres">
      <dgm:prSet presAssocID="{E878D3F6-2F31-449B-960B-A46B9DFA52A2}" presName="accentRepeatNode" presStyleLbl="solidFgAcc1" presStyleIdx="1" presStyleCnt="3"/>
      <dgm:spPr/>
    </dgm:pt>
    <dgm:pt modelId="{FA9C27B8-EBEC-4AA6-92F6-55BD4485D472}" type="pres">
      <dgm:prSet presAssocID="{F836E518-8F1E-4620-910C-55C11D8A0FB2}" presName="text_3" presStyleLbl="node1" presStyleIdx="2" presStyleCnt="3">
        <dgm:presLayoutVars>
          <dgm:bulletEnabled val="1"/>
        </dgm:presLayoutVars>
      </dgm:prSet>
      <dgm:spPr/>
    </dgm:pt>
    <dgm:pt modelId="{EAC190B8-C201-4120-972B-F253B0A703D8}" type="pres">
      <dgm:prSet presAssocID="{F836E518-8F1E-4620-910C-55C11D8A0FB2}" presName="accent_3" presStyleCnt="0"/>
      <dgm:spPr/>
    </dgm:pt>
    <dgm:pt modelId="{37F1472A-D915-4B81-9FCB-3E3B3C02173E}" type="pres">
      <dgm:prSet presAssocID="{F836E518-8F1E-4620-910C-55C11D8A0FB2}" presName="accentRepeatNode" presStyleLbl="solidFgAcc1" presStyleIdx="2" presStyleCnt="3"/>
      <dgm:spPr/>
    </dgm:pt>
  </dgm:ptLst>
  <dgm:cxnLst>
    <dgm:cxn modelId="{6308E607-2B2E-4982-AA1B-FFF7007BF5E4}" srcId="{AAE9931F-80ED-444E-9877-DEAE0B5630CB}" destId="{E878D3F6-2F31-449B-960B-A46B9DFA52A2}" srcOrd="1" destOrd="0" parTransId="{51A05EE8-2657-493D-B475-78349736E6F9}" sibTransId="{0475935D-9DBC-46A4-AAAC-A053C58DBE05}"/>
    <dgm:cxn modelId="{B073B064-98BF-47D7-8F8F-47D901C10A08}" srcId="{AAE9931F-80ED-444E-9877-DEAE0B5630CB}" destId="{F836E518-8F1E-4620-910C-55C11D8A0FB2}" srcOrd="2" destOrd="0" parTransId="{B1552E3F-F392-4052-8660-92DA966A2A32}" sibTransId="{619C01F3-8F63-4191-8353-2DAB04CA738A}"/>
    <dgm:cxn modelId="{5D28B66E-9B84-49F8-A1D9-630560BE1E60}" type="presOf" srcId="{E878D3F6-2F31-449B-960B-A46B9DFA52A2}" destId="{40B338E3-C03A-491B-A7BD-671D11317A29}" srcOrd="0" destOrd="0" presId="urn:microsoft.com/office/officeart/2008/layout/VerticalCurvedList"/>
    <dgm:cxn modelId="{78ACD38E-9751-49A7-B20F-8E25BA5DFD60}" type="presOf" srcId="{18E8EF60-0B21-4CCC-B9F8-E185623D78C5}" destId="{B1577534-2E65-48A2-B9A3-5FC8D73960CB}" srcOrd="0" destOrd="0" presId="urn:microsoft.com/office/officeart/2008/layout/VerticalCurvedList"/>
    <dgm:cxn modelId="{CF35A99F-C6C7-4B0C-B5E2-069F3F205FEB}" type="presOf" srcId="{A15396BB-11EA-4F90-BA89-6E5C2AC01E29}" destId="{A3EC6F9A-4920-48FC-AA60-92C938CA8B87}" srcOrd="0" destOrd="0" presId="urn:microsoft.com/office/officeart/2008/layout/VerticalCurvedList"/>
    <dgm:cxn modelId="{22FEBAB7-C968-4BAF-9A0F-368E620E7FD6}" type="presOf" srcId="{F836E518-8F1E-4620-910C-55C11D8A0FB2}" destId="{FA9C27B8-EBEC-4AA6-92F6-55BD4485D472}" srcOrd="0" destOrd="0" presId="urn:microsoft.com/office/officeart/2008/layout/VerticalCurvedList"/>
    <dgm:cxn modelId="{0BEE21CE-5F32-481B-B0C4-742346E8C86F}" type="presOf" srcId="{AAE9931F-80ED-444E-9877-DEAE0B5630CB}" destId="{DC191B24-A858-4E0E-908F-9E4CE569B113}" srcOrd="0" destOrd="0" presId="urn:microsoft.com/office/officeart/2008/layout/VerticalCurvedList"/>
    <dgm:cxn modelId="{6AFFC8FF-C653-4D86-A392-2FAA38718B7D}" srcId="{AAE9931F-80ED-444E-9877-DEAE0B5630CB}" destId="{A15396BB-11EA-4F90-BA89-6E5C2AC01E29}" srcOrd="0" destOrd="0" parTransId="{1BE3B6EC-75FF-4458-90A6-EF4134CE39B8}" sibTransId="{18E8EF60-0B21-4CCC-B9F8-E185623D78C5}"/>
    <dgm:cxn modelId="{29CDE71E-4C15-4288-BB6C-4B5BB54C6BD9}" type="presParOf" srcId="{DC191B24-A858-4E0E-908F-9E4CE569B113}" destId="{02B7D384-A65D-495D-97CB-063704E110E3}" srcOrd="0" destOrd="0" presId="urn:microsoft.com/office/officeart/2008/layout/VerticalCurvedList"/>
    <dgm:cxn modelId="{63C123D4-2B2F-48B7-87B9-2CFB26F38ADD}" type="presParOf" srcId="{02B7D384-A65D-495D-97CB-063704E110E3}" destId="{6FC961AE-1742-4EA3-9B45-22D926B9F592}" srcOrd="0" destOrd="0" presId="urn:microsoft.com/office/officeart/2008/layout/VerticalCurvedList"/>
    <dgm:cxn modelId="{56645FCD-4483-421B-9A92-2437616A90DD}" type="presParOf" srcId="{6FC961AE-1742-4EA3-9B45-22D926B9F592}" destId="{5A4BAAD6-9999-45B2-ABA9-807F6F993548}" srcOrd="0" destOrd="0" presId="urn:microsoft.com/office/officeart/2008/layout/VerticalCurvedList"/>
    <dgm:cxn modelId="{C3755F36-4599-4119-9615-C504228F01D3}" type="presParOf" srcId="{6FC961AE-1742-4EA3-9B45-22D926B9F592}" destId="{B1577534-2E65-48A2-B9A3-5FC8D73960CB}" srcOrd="1" destOrd="0" presId="urn:microsoft.com/office/officeart/2008/layout/VerticalCurvedList"/>
    <dgm:cxn modelId="{BE2184CA-D81D-479B-A30E-0D656CA7BC69}" type="presParOf" srcId="{6FC961AE-1742-4EA3-9B45-22D926B9F592}" destId="{D7A1CD80-5718-4A7B-A5FA-3D1D718EAACE}" srcOrd="2" destOrd="0" presId="urn:microsoft.com/office/officeart/2008/layout/VerticalCurvedList"/>
    <dgm:cxn modelId="{1150377D-A8BD-481C-9A33-864CA38E4333}" type="presParOf" srcId="{6FC961AE-1742-4EA3-9B45-22D926B9F592}" destId="{EDFCFD9A-E223-41F8-97D5-623FCEBE4723}" srcOrd="3" destOrd="0" presId="urn:microsoft.com/office/officeart/2008/layout/VerticalCurvedList"/>
    <dgm:cxn modelId="{22B0C557-0BFF-4BD8-9DE4-BC256162CAE7}" type="presParOf" srcId="{02B7D384-A65D-495D-97CB-063704E110E3}" destId="{A3EC6F9A-4920-48FC-AA60-92C938CA8B87}" srcOrd="1" destOrd="0" presId="urn:microsoft.com/office/officeart/2008/layout/VerticalCurvedList"/>
    <dgm:cxn modelId="{E3B27F72-F4E9-4437-B80F-D19C93DFAAA3}" type="presParOf" srcId="{02B7D384-A65D-495D-97CB-063704E110E3}" destId="{A9DA2BF6-F5C5-43A0-AEA0-FFBF11DD9DF8}" srcOrd="2" destOrd="0" presId="urn:microsoft.com/office/officeart/2008/layout/VerticalCurvedList"/>
    <dgm:cxn modelId="{90ED36A9-889D-48D3-A12C-AC4F826D4E9F}" type="presParOf" srcId="{A9DA2BF6-F5C5-43A0-AEA0-FFBF11DD9DF8}" destId="{A970DAF5-1A85-4A5E-99FF-B3C4EFEF558F}" srcOrd="0" destOrd="0" presId="urn:microsoft.com/office/officeart/2008/layout/VerticalCurvedList"/>
    <dgm:cxn modelId="{2BC01808-EFFF-4DC6-878A-02AD340A8218}" type="presParOf" srcId="{02B7D384-A65D-495D-97CB-063704E110E3}" destId="{40B338E3-C03A-491B-A7BD-671D11317A29}" srcOrd="3" destOrd="0" presId="urn:microsoft.com/office/officeart/2008/layout/VerticalCurvedList"/>
    <dgm:cxn modelId="{3CAAB1F8-907C-4F72-BB5B-2198162644A0}" type="presParOf" srcId="{02B7D384-A65D-495D-97CB-063704E110E3}" destId="{3D8F4AD0-17D0-4534-9365-AFDDF8E1D99E}" srcOrd="4" destOrd="0" presId="urn:microsoft.com/office/officeart/2008/layout/VerticalCurvedList"/>
    <dgm:cxn modelId="{06080755-B36E-4109-8E0C-F7C90D72BA65}" type="presParOf" srcId="{3D8F4AD0-17D0-4534-9365-AFDDF8E1D99E}" destId="{9DB922E9-34C9-465C-8BE3-EEF2D7096B30}" srcOrd="0" destOrd="0" presId="urn:microsoft.com/office/officeart/2008/layout/VerticalCurvedList"/>
    <dgm:cxn modelId="{B4D36890-5334-458C-8D14-40A3724D575E}" type="presParOf" srcId="{02B7D384-A65D-495D-97CB-063704E110E3}" destId="{FA9C27B8-EBEC-4AA6-92F6-55BD4485D472}" srcOrd="5" destOrd="0" presId="urn:microsoft.com/office/officeart/2008/layout/VerticalCurvedList"/>
    <dgm:cxn modelId="{37110618-FF25-4DFB-8021-DEF4489CCA9A}" type="presParOf" srcId="{02B7D384-A65D-495D-97CB-063704E110E3}" destId="{EAC190B8-C201-4120-972B-F253B0A703D8}" srcOrd="6" destOrd="0" presId="urn:microsoft.com/office/officeart/2008/layout/VerticalCurvedList"/>
    <dgm:cxn modelId="{E25837D4-1A11-4691-97E7-A1FC6209C423}" type="presParOf" srcId="{EAC190B8-C201-4120-972B-F253B0A703D8}" destId="{37F1472A-D915-4B81-9FCB-3E3B3C0217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5DCB5-9EA8-4082-B328-338F39AEB113}">
      <dsp:nvSpPr>
        <dsp:cNvPr id="0" name=""/>
        <dsp:cNvSpPr/>
      </dsp:nvSpPr>
      <dsp:spPr>
        <a:xfrm>
          <a:off x="0" y="0"/>
          <a:ext cx="7315200" cy="14287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contextualized word embeddings</a:t>
          </a:r>
          <a:endParaRPr lang="zh-TW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500" kern="1200" dirty="0"/>
        </a:p>
      </dsp:txBody>
      <dsp:txXfrm>
        <a:off x="1605915" y="0"/>
        <a:ext cx="5709285" cy="1428749"/>
      </dsp:txXfrm>
    </dsp:sp>
    <dsp:sp modelId="{07F2F4DC-DCE0-4977-9320-EB38CF161835}">
      <dsp:nvSpPr>
        <dsp:cNvPr id="0" name=""/>
        <dsp:cNvSpPr/>
      </dsp:nvSpPr>
      <dsp:spPr>
        <a:xfrm>
          <a:off x="142875" y="142874"/>
          <a:ext cx="1463040" cy="11429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E7789-FEA3-4EF5-BB98-D2AE96E9D8F5}">
      <dsp:nvSpPr>
        <dsp:cNvPr id="0" name=""/>
        <dsp:cNvSpPr/>
      </dsp:nvSpPr>
      <dsp:spPr>
        <a:xfrm>
          <a:off x="0" y="1571624"/>
          <a:ext cx="7315200" cy="14287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transformers library</a:t>
          </a:r>
          <a:r>
            <a:rPr lang="en-US" altLang="zh-TW" sz="1900" kern="1200" dirty="0"/>
            <a:t> by folks at </a:t>
          </a:r>
          <a:r>
            <a:rPr lang="en-US" altLang="zh-TW" sz="1900" kern="1200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Hugging Face</a:t>
          </a:r>
          <a:endParaRPr lang="zh-TW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500" kern="1200" dirty="0"/>
        </a:p>
      </dsp:txBody>
      <dsp:txXfrm>
        <a:off x="1605915" y="1571624"/>
        <a:ext cx="5709285" cy="1428749"/>
      </dsp:txXfrm>
    </dsp:sp>
    <dsp:sp modelId="{20259119-A399-4116-AF7F-D0BE9FF70189}">
      <dsp:nvSpPr>
        <dsp:cNvPr id="0" name=""/>
        <dsp:cNvSpPr/>
      </dsp:nvSpPr>
      <dsp:spPr>
        <a:xfrm>
          <a:off x="142875" y="1714499"/>
          <a:ext cx="1463040" cy="11429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DEF78-088F-4FFD-B733-E2EBE1B54DC1}">
      <dsp:nvSpPr>
        <dsp:cNvPr id="0" name=""/>
        <dsp:cNvSpPr/>
      </dsp:nvSpPr>
      <dsp:spPr>
        <a:xfrm>
          <a:off x="0" y="3143249"/>
          <a:ext cx="7315200" cy="14287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u="none" kern="1200" dirty="0"/>
            <a:t>fine-tune BERT on </a:t>
          </a:r>
          <a:r>
            <a:rPr lang="en-US" altLang="zh-TW" sz="1900" u="none" kern="1200" dirty="0"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Stanford Sentiment Treebank</a:t>
          </a:r>
          <a:r>
            <a:rPr lang="en-US" altLang="zh-TW" sz="1900" u="none" kern="1200" dirty="0"/>
            <a:t> dataset</a:t>
          </a:r>
          <a:endParaRPr lang="zh-TW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500" kern="1200"/>
        </a:p>
      </dsp:txBody>
      <dsp:txXfrm>
        <a:off x="1605915" y="3143249"/>
        <a:ext cx="5709285" cy="1428749"/>
      </dsp:txXfrm>
    </dsp:sp>
    <dsp:sp modelId="{0CAB510C-F579-409C-A84D-9867DDC8EA52}">
      <dsp:nvSpPr>
        <dsp:cNvPr id="0" name=""/>
        <dsp:cNvSpPr/>
      </dsp:nvSpPr>
      <dsp:spPr>
        <a:xfrm>
          <a:off x="142875" y="3286124"/>
          <a:ext cx="1463040" cy="11429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1511D-5661-4BFE-89D4-A932901E43CD}">
      <dsp:nvSpPr>
        <dsp:cNvPr id="0" name=""/>
        <dsp:cNvSpPr/>
      </dsp:nvSpPr>
      <dsp:spPr>
        <a:xfrm rot="5400000">
          <a:off x="-120824" y="120877"/>
          <a:ext cx="805499" cy="563849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" y="281977"/>
        <a:ext cx="563849" cy="241650"/>
      </dsp:txXfrm>
    </dsp:sp>
    <dsp:sp modelId="{C789EF1D-A672-4E01-9A2F-323F8D53BD82}">
      <dsp:nvSpPr>
        <dsp:cNvPr id="0" name=""/>
        <dsp:cNvSpPr/>
      </dsp:nvSpPr>
      <dsp:spPr>
        <a:xfrm rot="5400000">
          <a:off x="3975269" y="-3411367"/>
          <a:ext cx="523574" cy="73464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Tokenize the sequence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563850" y="25611"/>
        <a:ext cx="7320855" cy="472456"/>
      </dsp:txXfrm>
    </dsp:sp>
    <dsp:sp modelId="{673A306E-1219-4A06-B01E-F6017E50CCA3}">
      <dsp:nvSpPr>
        <dsp:cNvPr id="0" name=""/>
        <dsp:cNvSpPr/>
      </dsp:nvSpPr>
      <dsp:spPr>
        <a:xfrm rot="5400000">
          <a:off x="-120824" y="804488"/>
          <a:ext cx="805499" cy="563849"/>
        </a:xfrm>
        <a:prstGeom prst="chevron">
          <a:avLst/>
        </a:prstGeom>
        <a:solidFill>
          <a:schemeClr val="accent2">
            <a:shade val="50000"/>
            <a:hueOff val="-230978"/>
            <a:satOff val="9142"/>
            <a:lumOff val="18542"/>
            <a:alphaOff val="0"/>
          </a:schemeClr>
        </a:solidFill>
        <a:ln w="10795" cap="flat" cmpd="sng" algn="ctr">
          <a:solidFill>
            <a:schemeClr val="accent2">
              <a:shade val="50000"/>
              <a:hueOff val="-230978"/>
              <a:satOff val="9142"/>
              <a:lumOff val="185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" y="965588"/>
        <a:ext cx="563849" cy="241650"/>
      </dsp:txXfrm>
    </dsp:sp>
    <dsp:sp modelId="{DCB0D830-3A74-4B3C-AC67-2E9472CC6B49}">
      <dsp:nvSpPr>
        <dsp:cNvPr id="0" name=""/>
        <dsp:cNvSpPr/>
      </dsp:nvSpPr>
      <dsp:spPr>
        <a:xfrm rot="5400000">
          <a:off x="3975269" y="-2727756"/>
          <a:ext cx="523574" cy="73464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50000"/>
              <a:hueOff val="-211635"/>
              <a:satOff val="9224"/>
              <a:lumOff val="17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Add [CLS] and [SEP] tokens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563850" y="709222"/>
        <a:ext cx="7320855" cy="472456"/>
      </dsp:txXfrm>
    </dsp:sp>
    <dsp:sp modelId="{28C2AF39-6EC1-4076-8CDF-5CAD39B78725}">
      <dsp:nvSpPr>
        <dsp:cNvPr id="0" name=""/>
        <dsp:cNvSpPr/>
      </dsp:nvSpPr>
      <dsp:spPr>
        <a:xfrm rot="5400000">
          <a:off x="-120824" y="1488100"/>
          <a:ext cx="805499" cy="563849"/>
        </a:xfrm>
        <a:prstGeom prst="chevron">
          <a:avLst/>
        </a:prstGeom>
        <a:solidFill>
          <a:schemeClr val="accent2">
            <a:shade val="50000"/>
            <a:hueOff val="-461957"/>
            <a:satOff val="18285"/>
            <a:lumOff val="37085"/>
            <a:alphaOff val="0"/>
          </a:schemeClr>
        </a:solidFill>
        <a:ln w="10795" cap="flat" cmpd="sng" algn="ctr">
          <a:solidFill>
            <a:schemeClr val="accent2">
              <a:shade val="50000"/>
              <a:hueOff val="-461957"/>
              <a:satOff val="18285"/>
              <a:lumOff val="370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" y="1649200"/>
        <a:ext cx="563849" cy="241650"/>
      </dsp:txXfrm>
    </dsp:sp>
    <dsp:sp modelId="{20A77376-6C91-42A9-84BC-C4B910A36CB6}">
      <dsp:nvSpPr>
        <dsp:cNvPr id="0" name=""/>
        <dsp:cNvSpPr/>
      </dsp:nvSpPr>
      <dsp:spPr>
        <a:xfrm rot="5400000">
          <a:off x="3975269" y="-2044144"/>
          <a:ext cx="523574" cy="73464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50000"/>
              <a:hueOff val="-423270"/>
              <a:satOff val="18447"/>
              <a:lumOff val="345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Padding the input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563850" y="1392834"/>
        <a:ext cx="7320855" cy="472456"/>
      </dsp:txXfrm>
    </dsp:sp>
    <dsp:sp modelId="{C4C3B140-D602-4BC1-9F85-55E344DAEC35}">
      <dsp:nvSpPr>
        <dsp:cNvPr id="0" name=""/>
        <dsp:cNvSpPr/>
      </dsp:nvSpPr>
      <dsp:spPr>
        <a:xfrm rot="5400000">
          <a:off x="-120824" y="2171711"/>
          <a:ext cx="805499" cy="563849"/>
        </a:xfrm>
        <a:prstGeom prst="chevron">
          <a:avLst/>
        </a:prstGeom>
        <a:solidFill>
          <a:schemeClr val="accent2">
            <a:shade val="50000"/>
            <a:hueOff val="-461957"/>
            <a:satOff val="18285"/>
            <a:lumOff val="37085"/>
            <a:alphaOff val="0"/>
          </a:schemeClr>
        </a:solidFill>
        <a:ln w="10795" cap="flat" cmpd="sng" algn="ctr">
          <a:solidFill>
            <a:schemeClr val="accent2">
              <a:shade val="50000"/>
              <a:hueOff val="-461957"/>
              <a:satOff val="18285"/>
              <a:lumOff val="370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" y="2332811"/>
        <a:ext cx="563849" cy="241650"/>
      </dsp:txXfrm>
    </dsp:sp>
    <dsp:sp modelId="{E4191A5B-2481-479A-AEF6-7F18B6293487}">
      <dsp:nvSpPr>
        <dsp:cNvPr id="0" name=""/>
        <dsp:cNvSpPr/>
      </dsp:nvSpPr>
      <dsp:spPr>
        <a:xfrm rot="5400000">
          <a:off x="3975269" y="-1360533"/>
          <a:ext cx="523574" cy="73464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50000"/>
              <a:hueOff val="-423270"/>
              <a:satOff val="18447"/>
              <a:lumOff val="345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Maintain a list of segment tokens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563850" y="2076445"/>
        <a:ext cx="7320855" cy="472456"/>
      </dsp:txXfrm>
    </dsp:sp>
    <dsp:sp modelId="{5E9F4347-EBB1-4714-88C1-7C1A727A32B7}">
      <dsp:nvSpPr>
        <dsp:cNvPr id="0" name=""/>
        <dsp:cNvSpPr/>
      </dsp:nvSpPr>
      <dsp:spPr>
        <a:xfrm rot="5400000">
          <a:off x="-120824" y="2855323"/>
          <a:ext cx="805499" cy="563849"/>
        </a:xfrm>
        <a:prstGeom prst="chevron">
          <a:avLst/>
        </a:prstGeom>
        <a:solidFill>
          <a:schemeClr val="accent2">
            <a:shade val="50000"/>
            <a:hueOff val="-230978"/>
            <a:satOff val="9142"/>
            <a:lumOff val="18542"/>
            <a:alphaOff val="0"/>
          </a:schemeClr>
        </a:solidFill>
        <a:ln w="10795" cap="flat" cmpd="sng" algn="ctr">
          <a:solidFill>
            <a:schemeClr val="accent2">
              <a:shade val="50000"/>
              <a:hueOff val="-230978"/>
              <a:satOff val="9142"/>
              <a:lumOff val="185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" y="3016423"/>
        <a:ext cx="563849" cy="241650"/>
      </dsp:txXfrm>
    </dsp:sp>
    <dsp:sp modelId="{C8074B3B-509D-4FA0-8CFC-677718055126}">
      <dsp:nvSpPr>
        <dsp:cNvPr id="0" name=""/>
        <dsp:cNvSpPr/>
      </dsp:nvSpPr>
      <dsp:spPr>
        <a:xfrm rot="5400000">
          <a:off x="3975269" y="-676921"/>
          <a:ext cx="523574" cy="73464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50000"/>
              <a:hueOff val="-211635"/>
              <a:satOff val="9224"/>
              <a:lumOff val="17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i="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Obtaining indices of the tokens in BERT's vocabulary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563850" y="2760057"/>
        <a:ext cx="7320855" cy="4724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77534-2E65-48A2-B9A3-5FC8D73960CB}">
      <dsp:nvSpPr>
        <dsp:cNvPr id="0" name=""/>
        <dsp:cNvSpPr/>
      </dsp:nvSpPr>
      <dsp:spPr>
        <a:xfrm>
          <a:off x="-3255141" y="-500815"/>
          <a:ext cx="3881950" cy="3881950"/>
        </a:xfrm>
        <a:prstGeom prst="blockArc">
          <a:avLst>
            <a:gd name="adj1" fmla="val 18900000"/>
            <a:gd name="adj2" fmla="val 2700000"/>
            <a:gd name="adj3" fmla="val 556"/>
          </a:avLst>
        </a:prstGeom>
        <a:noFill/>
        <a:ln w="1079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C6F9A-4920-48FC-AA60-92C938CA8B87}">
      <dsp:nvSpPr>
        <dsp:cNvPr id="0" name=""/>
        <dsp:cNvSpPr/>
      </dsp:nvSpPr>
      <dsp:spPr>
        <a:xfrm>
          <a:off x="403045" y="288032"/>
          <a:ext cx="7866263" cy="576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51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b="1" kern="1200" dirty="0"/>
            <a:t>Dataset class</a:t>
          </a:r>
          <a:endParaRPr lang="zh-TW" altLang="en-US" sz="3000" kern="1200" dirty="0"/>
        </a:p>
      </dsp:txBody>
      <dsp:txXfrm>
        <a:off x="403045" y="288032"/>
        <a:ext cx="7866263" cy="576064"/>
      </dsp:txXfrm>
    </dsp:sp>
    <dsp:sp modelId="{A970DAF5-1A85-4A5E-99FF-B3C4EFEF558F}">
      <dsp:nvSpPr>
        <dsp:cNvPr id="0" name=""/>
        <dsp:cNvSpPr/>
      </dsp:nvSpPr>
      <dsp:spPr>
        <a:xfrm>
          <a:off x="43005" y="216024"/>
          <a:ext cx="720080" cy="7200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338E3-C03A-491B-A7BD-671D11317A29}">
      <dsp:nvSpPr>
        <dsp:cNvPr id="0" name=""/>
        <dsp:cNvSpPr/>
      </dsp:nvSpPr>
      <dsp:spPr>
        <a:xfrm>
          <a:off x="612444" y="1152128"/>
          <a:ext cx="7656863" cy="576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51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dirty="0"/>
            <a:t>Model</a:t>
          </a:r>
          <a:endParaRPr lang="zh-TW" altLang="en-US" sz="3000" kern="1200" dirty="0"/>
        </a:p>
      </dsp:txBody>
      <dsp:txXfrm>
        <a:off x="612444" y="1152128"/>
        <a:ext cx="7656863" cy="576064"/>
      </dsp:txXfrm>
    </dsp:sp>
    <dsp:sp modelId="{9DB922E9-34C9-465C-8BE3-EEF2D7096B30}">
      <dsp:nvSpPr>
        <dsp:cNvPr id="0" name=""/>
        <dsp:cNvSpPr/>
      </dsp:nvSpPr>
      <dsp:spPr>
        <a:xfrm>
          <a:off x="252404" y="1080120"/>
          <a:ext cx="720080" cy="7200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C27B8-EBEC-4AA6-92F6-55BD4485D472}">
      <dsp:nvSpPr>
        <dsp:cNvPr id="0" name=""/>
        <dsp:cNvSpPr/>
      </dsp:nvSpPr>
      <dsp:spPr>
        <a:xfrm>
          <a:off x="403045" y="2016224"/>
          <a:ext cx="7866263" cy="576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51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dirty="0"/>
            <a:t>Training</a:t>
          </a:r>
          <a:endParaRPr lang="zh-TW" altLang="en-US" sz="3000" kern="1200" dirty="0"/>
        </a:p>
      </dsp:txBody>
      <dsp:txXfrm>
        <a:off x="403045" y="2016224"/>
        <a:ext cx="7866263" cy="576064"/>
      </dsp:txXfrm>
    </dsp:sp>
    <dsp:sp modelId="{37F1472A-D915-4B81-9FCB-3E3B3C02173E}">
      <dsp:nvSpPr>
        <dsp:cNvPr id="0" name=""/>
        <dsp:cNvSpPr/>
      </dsp:nvSpPr>
      <dsp:spPr>
        <a:xfrm>
          <a:off x="43005" y="1944216"/>
          <a:ext cx="720080" cy="7200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B8D791-297F-4B05-BEEA-90B224EE99C6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2019年12月28日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6B0A2D7-EE4D-446C-8769-0F82613CE34F}" type="datetime2">
              <a:rPr lang="zh-TW" altLang="en-US" smtClean="0"/>
              <a:pPr/>
              <a:t>2019年12月28日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045B7DE-1198-4F2F-B574-CA8CAE34164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28314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altLang="zh-TW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7037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altLang="zh-TW" smtClean="0"/>
              <a:pPr/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05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85048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research picture was collected in the </a:t>
            </a:r>
            <a:r>
              <a:rPr lang="en-US" altLang="zh-TW" dirty="0" err="1"/>
              <a:t>Xindiyuan</a:t>
            </a:r>
            <a:r>
              <a:rPr lang="en-US" altLang="zh-TW" dirty="0"/>
              <a:t> elevated strawberries picking garden in </a:t>
            </a:r>
            <a:r>
              <a:rPr lang="en-US" altLang="zh-TW" dirty="0" err="1"/>
              <a:t>Liuhe</a:t>
            </a:r>
            <a:r>
              <a:rPr lang="en-US" altLang="zh-TW" dirty="0"/>
              <a:t> District, Nanjing City. The collected images through bilateral filtering algorithm to filter</a:t>
            </a:r>
          </a:p>
          <a:p>
            <a:endParaRPr lang="en-US" altLang="zh-TW" dirty="0"/>
          </a:p>
          <a:p>
            <a:r>
              <a:rPr lang="zh-TW" altLang="en-US" dirty="0"/>
              <a:t>研究圖片收集在新帝園高架草莓在六合區，南京市採摘園。通過雙邊濾波 算法所收集的圖像進行濾波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0928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0852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BERT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的聰明的語言建模任務掩蓋了輸入中</a:t>
            </a:r>
            <a:r>
              <a:rPr lang="en-US" altLang="zh-TW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15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％的單詞，並要求模型預測丟失的單詞。</a:t>
            </a:r>
          </a:p>
          <a:p>
            <a:pPr fontAlgn="base"/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找到正確的任務來訓練</a:t>
            </a:r>
            <a:r>
              <a:rPr lang="en-US" altLang="zh-TW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Transformer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編碼器堆棧是</a:t>
            </a:r>
            <a:r>
              <a:rPr lang="en-US" altLang="zh-TW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BERT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解決的一個複雜障礙，它採用了早期文獻中的“掩蓋語言模型”概念（在這裡稱為</a:t>
            </a:r>
            <a:r>
              <a:rPr lang="en-US" altLang="zh-TW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Cloze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任務）。</a:t>
            </a:r>
          </a:p>
          <a:p>
            <a:pPr fontAlgn="base"/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除了掩蓋</a:t>
            </a:r>
            <a:r>
              <a:rPr lang="en-US" altLang="zh-TW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15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％的輸入外，</a:t>
            </a:r>
            <a:r>
              <a:rPr lang="en-US" altLang="zh-TW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BERT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還進行了一些混合，以改進模型稍後進行微調的方式。有時，它會用另一個單詞隨機替換一個單詞，並要求模型預測該位置的正確單詞。</a:t>
            </a:r>
          </a:p>
          <a:p>
            <a:endParaRPr lang="en-US" altLang="zh-TW" sz="1600" b="0" i="0" kern="1200" dirty="0">
              <a:solidFill>
                <a:schemeClr val="tx1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1063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如果您回顧一下</a:t>
            </a:r>
            <a:r>
              <a:rPr lang="en-US" altLang="zh-TW" sz="1600" b="0" i="0" kern="1200" dirty="0" err="1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OpenAI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轉換器為處理不同任務而進行的輸入轉換，您會注意到某些任務要求模型對兩個句子說一些聰明的東西（例如，它們僅僅是彼此的釋義版本？給定維基百科條目）作為輸入，以及關於該條目的問題作為另一輸入，我們可以回答該問題嗎？）。</a:t>
            </a:r>
          </a:p>
          <a:p>
            <a:pPr fontAlgn="base"/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為了使</a:t>
            </a:r>
            <a:r>
              <a:rPr lang="en-US" altLang="zh-TW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BERT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更好地處理多個句子之間的關係，預訓練過程包括一項附加任務：給定兩個句子（</a:t>
            </a:r>
            <a:r>
              <a:rPr lang="en-US" altLang="zh-TW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A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和</a:t>
            </a:r>
            <a:r>
              <a:rPr lang="en-US" altLang="zh-TW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B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），</a:t>
            </a:r>
            <a:r>
              <a:rPr lang="en-US" altLang="zh-TW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B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可能是跟在</a:t>
            </a:r>
            <a:r>
              <a:rPr lang="en-US" altLang="zh-TW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A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後面的句子嗎？</a:t>
            </a:r>
            <a:endParaRPr lang="en-US" altLang="zh-TW" sz="1600" b="0" i="0" kern="1200" dirty="0">
              <a:solidFill>
                <a:schemeClr val="tx1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  <a:p>
            <a:pPr fontAlgn="base"/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對第二個任務</a:t>
            </a:r>
            <a:r>
              <a:rPr lang="en-US" altLang="zh-TW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BERT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進行預訓練的是兩句分類任務。由於</a:t>
            </a:r>
            <a:r>
              <a:rPr lang="en-US" altLang="zh-TW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BERT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實際上使用</a:t>
            </a:r>
            <a:r>
              <a:rPr lang="en-US" altLang="zh-TW" sz="1600" b="0" i="0" kern="1200" dirty="0" err="1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WordPieces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作為令牌而不是單詞，因此該圖形中的令牌化過於簡單</a:t>
            </a:r>
            <a:r>
              <a:rPr lang="en-US" altLang="zh-TW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---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rPr>
              <a:t>因此某些單詞被分解為較小的塊。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altLang="zh-TW" smtClean="0"/>
              <a:pPr/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0896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altLang="zh-TW" smtClean="0"/>
              <a:pPr/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9442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altLang="zh-TW" smtClean="0"/>
              <a:pPr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97754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altLang="zh-TW" smtClean="0"/>
              <a:pPr/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9206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方形"/>
          <p:cNvGrpSpPr/>
          <p:nvPr/>
        </p:nvGrpSpPr>
        <p:grpSpPr>
          <a:xfrm>
            <a:off x="0" y="1135748"/>
            <a:ext cx="1217066" cy="799981"/>
            <a:chOff x="0" y="452558"/>
            <a:chExt cx="914400" cy="524182"/>
          </a:xfrm>
        </p:grpSpPr>
        <p:sp>
          <p:nvSpPr>
            <p:cNvPr id="8" name="圓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" name="圓角化同側角落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1" y="362396"/>
            <a:ext cx="6858000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501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1" y="2089595"/>
            <a:ext cx="6858000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101">
                <a:solidFill>
                  <a:schemeClr val="accent1">
                    <a:lumMod val="75000"/>
                  </a:schemeClr>
                </a:solidFill>
              </a:defRPr>
            </a:lvl1pPr>
            <a:lvl2pPr marL="4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17E089-688A-487C-BD08-C99E5FE91830}" type="datetime2">
              <a:rPr lang="zh-TW" altLang="en-US" smtClean="0"/>
              <a:pPr/>
              <a:t>2019年12月28日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641EB4-77D1-4925-9875-264C8780EB3C}" type="datetime2">
              <a:rPr lang="zh-TW" altLang="en-US" smtClean="0"/>
              <a:pPr/>
              <a:t>2019年12月28日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方形"/>
          <p:cNvGrpSpPr/>
          <p:nvPr/>
        </p:nvGrpSpPr>
        <p:grpSpPr>
          <a:xfrm rot="5400000">
            <a:off x="7056319" y="299320"/>
            <a:ext cx="1063300" cy="393137"/>
            <a:chOff x="0" y="452558"/>
            <a:chExt cx="914400" cy="524182"/>
          </a:xfrm>
        </p:grpSpPr>
        <p:sp>
          <p:nvSpPr>
            <p:cNvPr id="8" name="圓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" name="圓角化同側角落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15" name="底端圖形"/>
          <p:cNvGrpSpPr/>
          <p:nvPr/>
        </p:nvGrpSpPr>
        <p:grpSpPr>
          <a:xfrm>
            <a:off x="0" y="5395522"/>
            <a:ext cx="9144000" cy="1462483"/>
            <a:chOff x="0" y="4046638"/>
            <a:chExt cx="9144000" cy="1096862"/>
          </a:xfrm>
        </p:grpSpPr>
        <p:sp>
          <p:nvSpPr>
            <p:cNvPr id="16" name="手繪多邊形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7" name="矩形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15200" y="1150519"/>
            <a:ext cx="1371600" cy="5021685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914400" y="1150519"/>
            <a:ext cx="6172200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106EC37-F01E-4B5A-BDBE-F6D3AEFEBA96}" type="datetime2">
              <a:rPr lang="zh-TW" altLang="en-US" smtClean="0"/>
              <a:pPr/>
              <a:t>2019年12月28日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2EDAF8-4B1B-4C78-9A2F-5A1B78A278BD}" type="datetime2">
              <a:rPr lang="zh-TW" altLang="en-US" smtClean="0"/>
              <a:pPr/>
              <a:t>2019年12月28日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方形"/>
          <p:cNvGrpSpPr/>
          <p:nvPr/>
        </p:nvGrpSpPr>
        <p:grpSpPr>
          <a:xfrm>
            <a:off x="0" y="3124415"/>
            <a:ext cx="1217066" cy="805061"/>
            <a:chOff x="0" y="2343311"/>
            <a:chExt cx="1217066" cy="603796"/>
          </a:xfrm>
        </p:grpSpPr>
        <p:sp>
          <p:nvSpPr>
            <p:cNvPr id="8" name="圓角矩形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" name="圓角化同側角落矩形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19" name="底端圖形"/>
          <p:cNvGrpSpPr/>
          <p:nvPr/>
        </p:nvGrpSpPr>
        <p:grpSpPr>
          <a:xfrm>
            <a:off x="0" y="5409221"/>
            <a:ext cx="9144000" cy="1462483"/>
            <a:chOff x="0" y="4056912"/>
            <a:chExt cx="9144000" cy="1096862"/>
          </a:xfrm>
        </p:grpSpPr>
        <p:sp>
          <p:nvSpPr>
            <p:cNvPr id="20" name="手繪多邊形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21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1" y="1932523"/>
            <a:ext cx="6858000" cy="2105367"/>
          </a:xfrm>
        </p:spPr>
        <p:txBody>
          <a:bodyPr rtlCol="0" anchor="b">
            <a:normAutofit/>
          </a:bodyPr>
          <a:lstStyle>
            <a:lvl1pPr algn="l">
              <a:defRPr sz="4501" b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371601" y="4084269"/>
            <a:ext cx="6858000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101">
                <a:solidFill>
                  <a:schemeClr val="accent1">
                    <a:lumMod val="75000"/>
                  </a:schemeClr>
                </a:solidFill>
              </a:defRPr>
            </a:lvl1pPr>
            <a:lvl2pPr marL="4572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9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749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997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248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49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74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99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AC21319-2BF9-41B9-92AC-BA1939AF8B78}" type="datetime2">
              <a:rPr lang="zh-TW" altLang="en-US" smtClean="0"/>
              <a:pPr/>
              <a:t>2019年12月28日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6282" y="152400"/>
            <a:ext cx="7315200" cy="12954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856282" y="1600200"/>
            <a:ext cx="3657600" cy="4572000"/>
          </a:xfrm>
        </p:spPr>
        <p:txBody>
          <a:bodyPr rtlCol="0"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657600" cy="4572000"/>
          </a:xfrm>
        </p:spPr>
        <p:txBody>
          <a:bodyPr rtlCol="0"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82EDA0-785E-49B6-AC47-0A09B35941FD}" type="datetime2">
              <a:rPr lang="zh-TW" altLang="en-US" smtClean="0"/>
              <a:pPr/>
              <a:t>2019年12月28日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6282" y="152400"/>
            <a:ext cx="731520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56282" y="1524004"/>
            <a:ext cx="365760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1" b="0">
                <a:solidFill>
                  <a:schemeClr val="accent1">
                    <a:lumMod val="75000"/>
                  </a:schemeClr>
                </a:solidFill>
              </a:defRPr>
            </a:lvl1pPr>
            <a:lvl2pPr marL="457250" indent="0">
              <a:buNone/>
              <a:defRPr sz="2026" b="1"/>
            </a:lvl2pPr>
            <a:lvl3pPr marL="914499" indent="0">
              <a:buNone/>
              <a:defRPr sz="1800" b="1"/>
            </a:lvl3pPr>
            <a:lvl4pPr marL="1371749" indent="0">
              <a:buNone/>
              <a:defRPr sz="1575" b="1"/>
            </a:lvl4pPr>
            <a:lvl5pPr marL="1828997" indent="0">
              <a:buNone/>
              <a:defRPr sz="1575" b="1"/>
            </a:lvl5pPr>
            <a:lvl6pPr marL="2286248" indent="0">
              <a:buNone/>
              <a:defRPr sz="1575" b="1"/>
            </a:lvl6pPr>
            <a:lvl7pPr marL="2743496" indent="0">
              <a:buNone/>
              <a:defRPr sz="1575" b="1"/>
            </a:lvl7pPr>
            <a:lvl8pPr marL="3200746" indent="0">
              <a:buNone/>
              <a:defRPr sz="1575" b="1"/>
            </a:lvl8pPr>
            <a:lvl9pPr marL="3657995" indent="0">
              <a:buNone/>
              <a:defRPr sz="1575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856282" y="2413005"/>
            <a:ext cx="3657600" cy="3759199"/>
          </a:xfrm>
        </p:spPr>
        <p:txBody>
          <a:bodyPr rtlCol="0"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 baseline="0"/>
            </a:lvl8pPr>
            <a:lvl9pPr>
              <a:defRPr sz="15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572000" y="1524004"/>
            <a:ext cx="365760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1" b="0">
                <a:solidFill>
                  <a:schemeClr val="accent1">
                    <a:lumMod val="75000"/>
                  </a:schemeClr>
                </a:solidFill>
              </a:defRPr>
            </a:lvl1pPr>
            <a:lvl2pPr marL="457250" indent="0">
              <a:buNone/>
              <a:defRPr sz="2026" b="1"/>
            </a:lvl2pPr>
            <a:lvl3pPr marL="914499" indent="0">
              <a:buNone/>
              <a:defRPr sz="1800" b="1"/>
            </a:lvl3pPr>
            <a:lvl4pPr marL="1371749" indent="0">
              <a:buNone/>
              <a:defRPr sz="1575" b="1"/>
            </a:lvl4pPr>
            <a:lvl5pPr marL="1828997" indent="0">
              <a:buNone/>
              <a:defRPr sz="1575" b="1"/>
            </a:lvl5pPr>
            <a:lvl6pPr marL="2286248" indent="0">
              <a:buNone/>
              <a:defRPr sz="1575" b="1"/>
            </a:lvl6pPr>
            <a:lvl7pPr marL="2743496" indent="0">
              <a:buNone/>
              <a:defRPr sz="1575" b="1"/>
            </a:lvl7pPr>
            <a:lvl8pPr marL="3200746" indent="0">
              <a:buNone/>
              <a:defRPr sz="1575" b="1"/>
            </a:lvl8pPr>
            <a:lvl9pPr marL="3657995" indent="0">
              <a:buNone/>
              <a:defRPr sz="1575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4572000" y="2413005"/>
            <a:ext cx="3657600" cy="3759199"/>
          </a:xfrm>
        </p:spPr>
        <p:txBody>
          <a:bodyPr rtlCol="0"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 baseline="0"/>
            </a:lvl8pPr>
            <a:lvl9pPr>
              <a:defRPr sz="15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53C97E-C66D-4829-8561-9C2709A5EC4C}" type="datetime2">
              <a:rPr lang="zh-TW" altLang="en-US" smtClean="0"/>
              <a:pPr/>
              <a:t>2019年12月28日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D19542B-4F00-4974-A059-F126A058DAAA}" type="datetime2">
              <a:rPr lang="zh-TW" altLang="en-US" smtClean="0"/>
              <a:pPr/>
              <a:t>2019年12月28日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底端圖形"/>
          <p:cNvGrpSpPr/>
          <p:nvPr/>
        </p:nvGrpSpPr>
        <p:grpSpPr>
          <a:xfrm>
            <a:off x="0" y="5409221"/>
            <a:ext cx="9144000" cy="1462483"/>
            <a:chOff x="0" y="4056912"/>
            <a:chExt cx="9144000" cy="1096862"/>
          </a:xfrm>
        </p:grpSpPr>
        <p:sp>
          <p:nvSpPr>
            <p:cNvPr id="9" name="手繪多邊形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1CA920-E564-4F4C-A469-34BD4968F735}" type="datetime2">
              <a:rPr lang="zh-TW" altLang="en-US" smtClean="0"/>
              <a:pPr/>
              <a:t>2019年12月28日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2701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3657601" y="1600200"/>
            <a:ext cx="4572000" cy="4572000"/>
          </a:xfrm>
        </p:spPr>
        <p:txBody>
          <a:bodyPr rtlCol="0"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914400" y="1600202"/>
            <a:ext cx="25908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101">
                <a:solidFill>
                  <a:schemeClr val="accent1">
                    <a:lumMod val="75000"/>
                  </a:schemeClr>
                </a:solidFill>
              </a:defRPr>
            </a:lvl1pPr>
            <a:lvl2pPr marL="457250" indent="0">
              <a:buNone/>
              <a:defRPr sz="1200"/>
            </a:lvl2pPr>
            <a:lvl3pPr marL="914499" indent="0">
              <a:buNone/>
              <a:defRPr sz="975"/>
            </a:lvl3pPr>
            <a:lvl4pPr marL="1371749" indent="0">
              <a:buNone/>
              <a:defRPr sz="900"/>
            </a:lvl4pPr>
            <a:lvl5pPr marL="1828997" indent="0">
              <a:buNone/>
              <a:defRPr sz="900"/>
            </a:lvl5pPr>
            <a:lvl6pPr marL="2286248" indent="0">
              <a:buNone/>
              <a:defRPr sz="900"/>
            </a:lvl6pPr>
            <a:lvl7pPr marL="2743496" indent="0">
              <a:buNone/>
              <a:defRPr sz="900"/>
            </a:lvl7pPr>
            <a:lvl8pPr marL="3200746" indent="0">
              <a:buNone/>
              <a:defRPr sz="900"/>
            </a:lvl8pPr>
            <a:lvl9pPr marL="3657995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F02C6D-C68D-4504-BB15-CEAA24129BF7}" type="datetime2">
              <a:rPr lang="zh-TW" altLang="en-US" smtClean="0"/>
              <a:pPr/>
              <a:t>2019年12月28日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2701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914403" y="1600200"/>
            <a:ext cx="5029197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026"/>
            </a:lvl1pPr>
            <a:lvl2pPr marL="457250" indent="0">
              <a:buNone/>
              <a:defRPr sz="2776"/>
            </a:lvl2pPr>
            <a:lvl3pPr marL="914499" indent="0">
              <a:buNone/>
              <a:defRPr sz="2401"/>
            </a:lvl3pPr>
            <a:lvl4pPr marL="1371749" indent="0">
              <a:buNone/>
              <a:defRPr sz="2026"/>
            </a:lvl4pPr>
            <a:lvl5pPr marL="1828997" indent="0">
              <a:buNone/>
              <a:defRPr sz="2026"/>
            </a:lvl5pPr>
            <a:lvl6pPr marL="2286248" indent="0">
              <a:buNone/>
              <a:defRPr sz="2026"/>
            </a:lvl6pPr>
            <a:lvl7pPr marL="2743496" indent="0">
              <a:buNone/>
              <a:defRPr sz="2026"/>
            </a:lvl7pPr>
            <a:lvl8pPr marL="3200746" indent="0">
              <a:buNone/>
              <a:defRPr sz="2026"/>
            </a:lvl8pPr>
            <a:lvl9pPr marL="3657995" indent="0">
              <a:buNone/>
              <a:defRPr sz="2026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096000" y="1600200"/>
            <a:ext cx="2133600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101">
                <a:solidFill>
                  <a:schemeClr val="accent1">
                    <a:lumMod val="75000"/>
                  </a:schemeClr>
                </a:solidFill>
              </a:defRPr>
            </a:lvl1pPr>
            <a:lvl2pPr marL="457250" indent="0">
              <a:buNone/>
              <a:defRPr sz="1200"/>
            </a:lvl2pPr>
            <a:lvl3pPr marL="914499" indent="0">
              <a:buNone/>
              <a:defRPr sz="975"/>
            </a:lvl3pPr>
            <a:lvl4pPr marL="1371749" indent="0">
              <a:buNone/>
              <a:defRPr sz="900"/>
            </a:lvl4pPr>
            <a:lvl5pPr marL="1828997" indent="0">
              <a:buNone/>
              <a:defRPr sz="900"/>
            </a:lvl5pPr>
            <a:lvl6pPr marL="2286248" indent="0">
              <a:buNone/>
              <a:defRPr sz="900"/>
            </a:lvl6pPr>
            <a:lvl7pPr marL="2743496" indent="0">
              <a:buNone/>
              <a:defRPr sz="900"/>
            </a:lvl7pPr>
            <a:lvl8pPr marL="3200746" indent="0">
              <a:buNone/>
              <a:defRPr sz="900"/>
            </a:lvl8pPr>
            <a:lvl9pPr marL="3657995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7B36B9-3FF8-4B03-8E95-2EB839A38317}" type="datetime2">
              <a:rPr lang="zh-TW" altLang="en-US" smtClean="0"/>
              <a:pPr/>
              <a:t>2019年12月28日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底端圖形"/>
          <p:cNvGrpSpPr/>
          <p:nvPr/>
        </p:nvGrpSpPr>
        <p:grpSpPr>
          <a:xfrm>
            <a:off x="0" y="5409221"/>
            <a:ext cx="9144000" cy="1462483"/>
            <a:chOff x="0" y="4056912"/>
            <a:chExt cx="9144000" cy="1096862"/>
          </a:xfrm>
        </p:grpSpPr>
        <p:sp>
          <p:nvSpPr>
            <p:cNvPr id="21" name="手繪多邊形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8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grpSp>
        <p:nvGrpSpPr>
          <p:cNvPr id="7" name="方形"/>
          <p:cNvGrpSpPr/>
          <p:nvPr/>
        </p:nvGrpSpPr>
        <p:grpSpPr>
          <a:xfrm>
            <a:off x="3" y="800556"/>
            <a:ext cx="797475" cy="524183"/>
            <a:chOff x="0" y="452558"/>
            <a:chExt cx="914400" cy="524182"/>
          </a:xfrm>
        </p:grpSpPr>
        <p:sp>
          <p:nvSpPr>
            <p:cNvPr id="8" name="圓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0" name="圓角化同側角落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31520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914402" y="6448425"/>
            <a:ext cx="621792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9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7162800" y="6448425"/>
            <a:ext cx="10668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9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51FB6B95-FD52-409E-A5B9-BE592ADFB3A6}" type="datetime2">
              <a:rPr lang="zh-TW" altLang="en-US" smtClean="0"/>
              <a:pPr/>
              <a:t>2019年12月28日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305800" y="6448425"/>
            <a:ext cx="6096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9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34C99D79-8A4B-4031-B1E0-AF26F8EDF2B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99" rtl="0" eaLnBrk="1" latinLnBrk="0" hangingPunct="1">
        <a:spcBef>
          <a:spcPct val="0"/>
        </a:spcBef>
        <a:buNone/>
        <a:defRPr sz="2701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j-cs"/>
        </a:defRPr>
      </a:lvl1pPr>
    </p:titleStyle>
    <p:bodyStyle>
      <a:lvl1pPr marL="228625" indent="-228625" algn="l" defTabSz="914499" rtl="0" eaLnBrk="1" latinLnBrk="0" hangingPunct="1">
        <a:lnSpc>
          <a:spcPct val="90000"/>
        </a:lnSpc>
        <a:spcBef>
          <a:spcPts val="135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101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66989" indent="-228625" algn="l" defTabSz="914499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905354" indent="-228625" algn="l" defTabSz="914499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243718" indent="-228625" algn="l" defTabSz="914499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582083" indent="-228625" algn="l" defTabSz="914499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920448" indent="-228625" algn="l" defTabSz="914499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58812" indent="-228625" algn="l" defTabSz="914499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97177" indent="-228625" algn="l" defTabSz="914499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35542" indent="-228625" algn="l" defTabSz="914499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0" algn="l" defTabSz="9144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9" algn="l" defTabSz="9144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49" algn="l" defTabSz="9144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97" algn="l" defTabSz="9144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48" algn="l" defTabSz="9144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96" algn="l" defTabSz="9144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46" algn="l" defTabSz="9144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95" algn="l" defTabSz="9144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lammar.github.io/illustrated-ber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lammar.github.io/illustrated-ber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7.sv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93808" y="2132856"/>
            <a:ext cx="7156385" cy="2084219"/>
          </a:xfrm>
        </p:spPr>
        <p:txBody>
          <a:bodyPr rtlCol="0"/>
          <a:lstStyle/>
          <a:p>
            <a:pPr algn="ctr">
              <a:lnSpc>
                <a:spcPct val="100000"/>
              </a:lnSpc>
            </a:pPr>
            <a:r>
              <a:rPr lang="en-US" altLang="zh-TW" dirty="0"/>
              <a:t>BERT-NLP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68145" y="5373216"/>
            <a:ext cx="3092698" cy="66493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TW" dirty="0">
                <a:latin typeface="+mn-ea"/>
                <a:ea typeface="+mn-ea"/>
              </a:rPr>
              <a:t>M10807429</a:t>
            </a:r>
            <a:r>
              <a:rPr lang="zh-TW" altLang="en-US" dirty="0">
                <a:latin typeface="+mn-ea"/>
                <a:ea typeface="+mn-ea"/>
              </a:rPr>
              <a:t>　李旻哲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B851B5E-6367-4B44-8686-EA410637323B}"/>
              </a:ext>
            </a:extLst>
          </p:cNvPr>
          <p:cNvSpPr txBox="1"/>
          <p:nvPr/>
        </p:nvSpPr>
        <p:spPr>
          <a:xfrm>
            <a:off x="2249136" y="4429354"/>
            <a:ext cx="4645726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TW" sz="18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800" dirty="0">
                <a:latin typeface="+mj-ea"/>
                <a:ea typeface="+mj-ea"/>
              </a:rPr>
              <a:t>Machine learning final presentation</a:t>
            </a:r>
            <a:endParaRPr lang="zh-TW" altLang="en-US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18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43E07-5B18-4C0A-AEFE-58AE5A76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Understanding our data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83244-C0A2-4321-BEA4-B762C6A0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t-SNE </a:t>
            </a:r>
            <a:r>
              <a:rPr lang="zh-TW" altLang="en-US" dirty="0"/>
              <a:t>數據降維與可視化</a:t>
            </a:r>
            <a:endParaRPr lang="en-US" altLang="zh-TW" b="1" dirty="0"/>
          </a:p>
          <a:p>
            <a:r>
              <a:rPr lang="en-US" altLang="zh-TW" dirty="0"/>
              <a:t>Tried to visualize the CLS Token embeddings after fine-tuning on SST-2 using t-SNE, but no clear clustered visualizations of positive and negative sentences 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198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4DCAE-CB57-4997-9FF2-D82645D2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Understanding our data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66B43D-B977-4B20-B1C8-BDF02C7A0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5982EE-5E38-41A5-87E4-1F48D04E64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4" t="11481" r="30313" b="6601"/>
          <a:stretch/>
        </p:blipFill>
        <p:spPr>
          <a:xfrm>
            <a:off x="1007604" y="1618632"/>
            <a:ext cx="7128792" cy="508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2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A93B2-C4DC-4198-95A5-25DCD546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Understanding our data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5E4716-AF5E-49AB-9070-33B147989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D0C7C3-8627-4B8A-B25D-105299D62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5" t="11481" r="32676" b="6601"/>
          <a:stretch/>
        </p:blipFill>
        <p:spPr>
          <a:xfrm>
            <a:off x="967842" y="1700808"/>
            <a:ext cx="7208316" cy="52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1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06072" cy="1295400"/>
          </a:xfrm>
        </p:spPr>
        <p:txBody>
          <a:bodyPr rtlCol="0">
            <a:normAutofit/>
          </a:bodyPr>
          <a:lstStyle/>
          <a:p>
            <a:r>
              <a:rPr lang="en-US" altLang="zh-TW" sz="2800" dirty="0"/>
              <a:t>Model Effectiveness(binary classification)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8">
            <a:extLst>
              <a:ext uri="{FF2B5EF4-FFF2-40B4-BE49-F238E27FC236}">
                <a16:creationId xmlns:a16="http://schemas.microsoft.com/office/drawing/2014/main" id="{08A2F6BD-EA04-4A22-A28D-4994DD5E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572000"/>
          </a:xfrm>
        </p:spPr>
        <p:txBody>
          <a:bodyPr>
            <a:normAutofit/>
          </a:bodyPr>
          <a:lstStyle/>
          <a:p>
            <a:r>
              <a:rPr lang="en-US" altLang="zh-TW" dirty="0"/>
              <a:t>Accuracy(average in five times train and test)</a:t>
            </a:r>
          </a:p>
          <a:p>
            <a:r>
              <a:rPr lang="en-US" altLang="zh-TW" dirty="0"/>
              <a:t>Batch size :32</a:t>
            </a:r>
          </a:p>
          <a:p>
            <a:r>
              <a:rPr lang="en-US" altLang="zh-TW" dirty="0"/>
              <a:t>Learning rate:1e-5</a:t>
            </a:r>
          </a:p>
          <a:p>
            <a:r>
              <a:rPr lang="en-US" altLang="zh-TW"/>
              <a:t>Epoch:5</a:t>
            </a:r>
            <a:endParaRPr lang="en-US" altLang="zh-TW" dirty="0"/>
          </a:p>
          <a:p>
            <a:r>
              <a:rPr lang="en-US" altLang="zh-TW" dirty="0"/>
              <a:t>Pre-train with </a:t>
            </a:r>
            <a:r>
              <a:rPr lang="en-US" altLang="zh-TW" dirty="0" err="1"/>
              <a:t>bert</a:t>
            </a:r>
            <a:r>
              <a:rPr lang="en-US" altLang="zh-TW" dirty="0"/>
              <a:t>-base-uncased(110M)</a:t>
            </a:r>
          </a:p>
          <a:p>
            <a:r>
              <a:rPr lang="en-US" altLang="zh-TW" dirty="0"/>
              <a:t>Pre-train with </a:t>
            </a:r>
            <a:r>
              <a:rPr lang="en-US" altLang="zh-TW" dirty="0" err="1"/>
              <a:t>bert</a:t>
            </a:r>
            <a:r>
              <a:rPr lang="en-US" altLang="zh-TW" dirty="0"/>
              <a:t>-large-uncased(340M)</a:t>
            </a:r>
          </a:p>
          <a:p>
            <a:endParaRPr lang="en-US" altLang="zh-TW" dirty="0"/>
          </a:p>
          <a:p>
            <a:r>
              <a:rPr lang="en-US" altLang="zh-TW" dirty="0"/>
              <a:t>criterion =</a:t>
            </a:r>
            <a:r>
              <a:rPr lang="en-US" altLang="zh-TW" dirty="0" err="1"/>
              <a:t>nn.BCEWithLogitsLoss</a:t>
            </a:r>
            <a:endParaRPr lang="en-US" altLang="zh-TW" dirty="0"/>
          </a:p>
          <a:p>
            <a:r>
              <a:rPr lang="en-US" altLang="zh-TW" dirty="0" err="1"/>
              <a:t>opti</a:t>
            </a:r>
            <a:r>
              <a:rPr lang="en-US" altLang="zh-TW" dirty="0"/>
              <a:t> = </a:t>
            </a:r>
            <a:r>
              <a:rPr lang="en-US" altLang="zh-TW" dirty="0" err="1"/>
              <a:t>optim.Adam</a:t>
            </a:r>
            <a:r>
              <a:rPr lang="en-US" altLang="zh-TW" dirty="0"/>
              <a:t>(</a:t>
            </a:r>
            <a:r>
              <a:rPr lang="en-US" altLang="zh-TW" dirty="0" err="1"/>
              <a:t>net.parameters</a:t>
            </a:r>
            <a:r>
              <a:rPr lang="en-US" altLang="zh-TW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72914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1F685-AAF5-4F85-A8B0-A97A10C6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Model Effectiveness(fine-grained)</a:t>
            </a:r>
            <a:endParaRPr lang="zh-TW" altLang="en-US" dirty="0"/>
          </a:p>
        </p:txBody>
      </p:sp>
      <p:sp>
        <p:nvSpPr>
          <p:cNvPr id="4" name="內容版面配置區 8">
            <a:extLst>
              <a:ext uri="{FF2B5EF4-FFF2-40B4-BE49-F238E27FC236}">
                <a16:creationId xmlns:a16="http://schemas.microsoft.com/office/drawing/2014/main" id="{A1AF16FF-B4C0-487B-9C14-7719109FC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572000"/>
          </a:xfrm>
        </p:spPr>
        <p:txBody>
          <a:bodyPr/>
          <a:lstStyle/>
          <a:p>
            <a:r>
              <a:rPr lang="en-US" altLang="zh-TW" dirty="0"/>
              <a:t>Accuracy(average in five times train and test)</a:t>
            </a:r>
          </a:p>
          <a:p>
            <a:r>
              <a:rPr lang="en-US" altLang="zh-TW" dirty="0"/>
              <a:t>Batch size :50</a:t>
            </a:r>
          </a:p>
          <a:p>
            <a:r>
              <a:rPr lang="en-US" altLang="zh-TW" dirty="0"/>
              <a:t>Learning rate:1e-5</a:t>
            </a:r>
          </a:p>
          <a:p>
            <a:r>
              <a:rPr lang="en-US" altLang="zh-TW" dirty="0"/>
              <a:t>Epoch:5</a:t>
            </a:r>
          </a:p>
          <a:p>
            <a:r>
              <a:rPr lang="en-US" altLang="zh-TW" dirty="0"/>
              <a:t>Pre-train with </a:t>
            </a:r>
            <a:r>
              <a:rPr lang="en-US" altLang="zh-TW" dirty="0" err="1"/>
              <a:t>bert</a:t>
            </a:r>
            <a:r>
              <a:rPr lang="en-US" altLang="zh-TW" dirty="0"/>
              <a:t>-base-uncased(110M)</a:t>
            </a:r>
          </a:p>
          <a:p>
            <a:endParaRPr lang="en-US" altLang="zh-TW" dirty="0"/>
          </a:p>
          <a:p>
            <a:r>
              <a:rPr lang="en-US" altLang="zh-TW" dirty="0"/>
              <a:t>Loss fun = </a:t>
            </a:r>
            <a:r>
              <a:rPr lang="en-US" altLang="zh-TW" dirty="0" err="1"/>
              <a:t>torch.nn.CrossEntropyLoss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optimizer = </a:t>
            </a:r>
            <a:r>
              <a:rPr lang="en-US" altLang="zh-TW" dirty="0" err="1"/>
              <a:t>torch.optim.Adam</a:t>
            </a:r>
            <a:r>
              <a:rPr lang="en-US" altLang="zh-TW" dirty="0"/>
              <a:t>(</a:t>
            </a:r>
            <a:r>
              <a:rPr lang="en-US" altLang="zh-TW" dirty="0" err="1"/>
              <a:t>model.parameters</a:t>
            </a:r>
            <a:r>
              <a:rPr lang="en-US" altLang="zh-TW" dirty="0"/>
              <a:t>(), </a:t>
            </a:r>
            <a:r>
              <a:rPr lang="en-US" altLang="zh-TW" dirty="0" err="1"/>
              <a:t>lr</a:t>
            </a:r>
            <a:r>
              <a:rPr lang="en-US" altLang="zh-TW" dirty="0"/>
              <a:t>=1e-5)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155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339E8-0983-42C2-B5A6-30DA36CE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Creative ideas &amp;</a:t>
            </a:r>
            <a:br>
              <a:rPr lang="en-US" altLang="zh-TW" dirty="0"/>
            </a:br>
            <a:r>
              <a:rPr lang="en-US" altLang="zh-TW" dirty="0"/>
              <a:t>How much domain knowledge is involved?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F95481-5274-401F-A94B-F7B2B7602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Transformer helps me to better understand how </a:t>
            </a:r>
            <a:r>
              <a:rPr lang="en-US" altLang="zh-TW" dirty="0" err="1"/>
              <a:t>bert</a:t>
            </a:r>
            <a:r>
              <a:rPr lang="en-US" altLang="zh-TW" dirty="0"/>
              <a:t> works </a:t>
            </a:r>
          </a:p>
          <a:p>
            <a:r>
              <a:rPr lang="en-US" altLang="zh-TW" dirty="0"/>
              <a:t>Recurrent neural network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5973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F9425D-7A8B-4850-9E67-8D62346D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8061D2-8ABD-41AF-8AF2-AAE4A1C1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build a costumer feedback analysis system , which can help online trailer organize all the message which is more efficient and less cost on customer service.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86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3001" b="1" dirty="0">
                <a:latin typeface="+mj-ea"/>
                <a:ea typeface="+mj-ea"/>
              </a:rPr>
              <a:t>大綱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idx="1"/>
          </p:nvPr>
        </p:nvSpPr>
        <p:spPr>
          <a:xfrm>
            <a:off x="914401" y="2240559"/>
            <a:ext cx="7315200" cy="3636713"/>
          </a:xfrm>
        </p:spPr>
        <p:txBody>
          <a:bodyPr rtlCol="0"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Structure-architecture of BERT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Preprocessing Data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BERT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BERT-parameter setting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BERT-result analysis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114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  <a:endParaRPr lang="zh-TW" altLang="en-US" sz="3001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內容版面配置區 10">
            <a:extLst>
              <a:ext uri="{FF2B5EF4-FFF2-40B4-BE49-F238E27FC236}">
                <a16:creationId xmlns:a16="http://schemas.microsoft.com/office/drawing/2014/main" id="{67AF3E8C-E668-4682-BA40-F19134EB91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487580"/>
              </p:ext>
            </p:extLst>
          </p:nvPr>
        </p:nvGraphicFramePr>
        <p:xfrm>
          <a:off x="938101" y="1772816"/>
          <a:ext cx="7315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17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AD28AC3-CCC4-4B3E-A87D-F3009F5B293E}"/>
              </a:ext>
            </a:extLst>
          </p:cNvPr>
          <p:cNvSpPr/>
          <p:nvPr/>
        </p:nvSpPr>
        <p:spPr>
          <a:xfrm>
            <a:off x="0" y="6469186"/>
            <a:ext cx="5263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i="0" dirty="0">
                <a:effectLst/>
                <a:latin typeface="medium-content-sans-serif-font"/>
              </a:rPr>
              <a:t>Source: </a:t>
            </a:r>
            <a:r>
              <a:rPr lang="en-US" altLang="zh-TW" b="0" i="1" dirty="0">
                <a:effectLst/>
                <a:latin typeface="medium-content-sans-serif-font"/>
              </a:rPr>
              <a:t>Attention is all you need. Vaswani et al. (2017)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2DBC958F-79EB-47CF-9EC1-040CF4F49F69}"/>
              </a:ext>
            </a:extLst>
          </p:cNvPr>
          <p:cNvSpPr txBox="1">
            <a:spLocks/>
          </p:cNvSpPr>
          <p:nvPr/>
        </p:nvSpPr>
        <p:spPr>
          <a:xfrm>
            <a:off x="899592" y="548680"/>
            <a:ext cx="3672408" cy="19442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99" rtl="0" eaLnBrk="1" latinLnBrk="0" hangingPunct="1">
              <a:spcBef>
                <a:spcPct val="0"/>
              </a:spcBef>
              <a:buNone/>
              <a:defRPr sz="2701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j-cs"/>
              </a:defRPr>
            </a:lvl1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Structure-architecture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</a:p>
        </p:txBody>
      </p:sp>
      <p:pic>
        <p:nvPicPr>
          <p:cNvPr id="1026" name="Picture 2" descr="相關圖片">
            <a:extLst>
              <a:ext uri="{FF2B5EF4-FFF2-40B4-BE49-F238E27FC236}">
                <a16:creationId xmlns:a16="http://schemas.microsoft.com/office/drawing/2014/main" id="{7B139BA0-A89D-4FBB-A97D-E44C361ED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3" r="24443"/>
          <a:stretch/>
        </p:blipFill>
        <p:spPr bwMode="auto">
          <a:xfrm>
            <a:off x="3491880" y="0"/>
            <a:ext cx="3725672" cy="55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14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D09CED6-B3F2-40E5-8960-D02D811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Masked Language Model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Picture 4" descr="https://miro.medium.com/max/1180/1*6sHnXANEtnO5E7krcpFOhg.png">
            <a:extLst>
              <a:ext uri="{FF2B5EF4-FFF2-40B4-BE49-F238E27FC236}">
                <a16:creationId xmlns:a16="http://schemas.microsoft.com/office/drawing/2014/main" id="{F0C40544-9F6C-461B-9F73-2DA3682BA9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"/>
          <a:stretch/>
        </p:blipFill>
        <p:spPr bwMode="auto">
          <a:xfrm>
            <a:off x="914400" y="1574169"/>
            <a:ext cx="6699370" cy="44969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標題 1">
            <a:extLst>
              <a:ext uri="{FF2B5EF4-FFF2-40B4-BE49-F238E27FC236}">
                <a16:creationId xmlns:a16="http://schemas.microsoft.com/office/drawing/2014/main" id="{81479CC8-5958-4EF8-A42F-5DC6A88FC02E}"/>
              </a:ext>
            </a:extLst>
          </p:cNvPr>
          <p:cNvSpPr txBox="1">
            <a:spLocks/>
          </p:cNvSpPr>
          <p:nvPr/>
        </p:nvSpPr>
        <p:spPr>
          <a:xfrm>
            <a:off x="329493" y="3274487"/>
            <a:ext cx="6996024" cy="1096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F356166B-7130-4BFF-919E-B86A19B1324D}"/>
              </a:ext>
            </a:extLst>
          </p:cNvPr>
          <p:cNvSpPr txBox="1">
            <a:spLocks/>
          </p:cNvSpPr>
          <p:nvPr/>
        </p:nvSpPr>
        <p:spPr>
          <a:xfrm>
            <a:off x="6610745" y="1715529"/>
            <a:ext cx="2800937" cy="3965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99" rtl="0" eaLnBrk="1" latinLnBrk="0" hangingPunct="1">
              <a:spcBef>
                <a:spcPct val="0"/>
              </a:spcBef>
              <a:buNone/>
              <a:defRPr sz="2701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j-cs"/>
              </a:defRPr>
            </a:lvl1pPr>
          </a:lstStyle>
          <a:p>
            <a:endParaRPr lang="en-US" altLang="zh-TW" sz="3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E36B18B-14C7-460B-A4DB-862C17642C23}"/>
              </a:ext>
            </a:extLst>
          </p:cNvPr>
          <p:cNvSpPr/>
          <p:nvPr/>
        </p:nvSpPr>
        <p:spPr>
          <a:xfrm>
            <a:off x="3131840" y="6501030"/>
            <a:ext cx="4752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b="0" i="0" dirty="0">
                <a:effectLst/>
                <a:latin typeface="medium-content-sans-serif-font"/>
              </a:rPr>
              <a:t>Source: </a:t>
            </a:r>
            <a:r>
              <a:rPr lang="en-US" altLang="zh-TW" sz="1800" b="0" i="0" u="none" strike="noStrike" dirty="0">
                <a:effectLst/>
                <a:latin typeface="medium-content-sans-serif-fo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Jay </a:t>
            </a:r>
            <a:r>
              <a:rPr lang="en-US" altLang="zh-TW" sz="1800" b="0" i="0" u="none" strike="noStrike" dirty="0" err="1">
                <a:effectLst/>
                <a:latin typeface="medium-content-sans-serif-fo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Alammar’s</a:t>
            </a:r>
            <a:r>
              <a:rPr lang="en-US" altLang="zh-TW" sz="1800" b="0" i="0" u="none" strike="noStrike" dirty="0">
                <a:effectLst/>
                <a:latin typeface="medium-content-sans-serif-fo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Blog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8832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7A5F5C2-4E5B-426F-8F4A-6281DEFE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21899" tIns="60949" rIns="121899" bIns="60949" rtlCol="0" anchor="b"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Next Sentence Prediction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9B7B103-CC86-464D-8B1F-14B910DE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Picture 4" descr="https://miro.medium.com/max/1188/1*XaPCrd-KPWOfeV8S3Zk3eA.png">
            <a:extLst>
              <a:ext uri="{FF2B5EF4-FFF2-40B4-BE49-F238E27FC236}">
                <a16:creationId xmlns:a16="http://schemas.microsoft.com/office/drawing/2014/main" id="{869CE7F9-8AB5-420B-83CA-078266450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"/>
          <a:stretch/>
        </p:blipFill>
        <p:spPr bwMode="auto">
          <a:xfrm>
            <a:off x="902567" y="1600199"/>
            <a:ext cx="6811145" cy="45719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3DE791B-2B5D-4C06-8B55-958DB8813DEA}"/>
              </a:ext>
            </a:extLst>
          </p:cNvPr>
          <p:cNvSpPr/>
          <p:nvPr/>
        </p:nvSpPr>
        <p:spPr>
          <a:xfrm>
            <a:off x="3131840" y="6501030"/>
            <a:ext cx="4752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b="0" i="0" dirty="0">
                <a:effectLst/>
                <a:latin typeface="medium-content-sans-serif-font"/>
              </a:rPr>
              <a:t>Source: </a:t>
            </a:r>
            <a:r>
              <a:rPr lang="en-US" altLang="zh-TW" sz="1800" b="0" i="0" u="none" strike="noStrike" dirty="0">
                <a:effectLst/>
                <a:latin typeface="medium-content-sans-serif-fo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Jay </a:t>
            </a:r>
            <a:r>
              <a:rPr lang="en-US" altLang="zh-TW" sz="1800" b="0" i="0" u="none" strike="noStrike" dirty="0" err="1">
                <a:effectLst/>
                <a:latin typeface="medium-content-sans-serif-fo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Alammar’s</a:t>
            </a:r>
            <a:r>
              <a:rPr lang="en-US" altLang="zh-TW" sz="1800" b="0" i="0" u="none" strike="noStrike" dirty="0">
                <a:effectLst/>
                <a:latin typeface="medium-content-sans-serif-fo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Blog</a:t>
            </a:r>
            <a:endParaRPr lang="zh-TW" altLang="en-US" sz="1800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0720F6C-C0DD-4C31-BCB3-50B3DAD3181E}"/>
              </a:ext>
            </a:extLst>
          </p:cNvPr>
          <p:cNvSpPr txBox="1">
            <a:spLocks/>
          </p:cNvSpPr>
          <p:nvPr/>
        </p:nvSpPr>
        <p:spPr>
          <a:xfrm>
            <a:off x="7043475" y="2449415"/>
            <a:ext cx="2096968" cy="2873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99" rtl="0" eaLnBrk="1" latinLnBrk="0" hangingPunct="1">
              <a:spcBef>
                <a:spcPct val="0"/>
              </a:spcBef>
              <a:buNone/>
              <a:defRPr sz="2701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j-cs"/>
              </a:defRPr>
            </a:lvl1pPr>
          </a:lstStyle>
          <a:p>
            <a:br>
              <a:rPr lang="en-US" altLang="zh-TW" sz="2800" dirty="0"/>
            </a:b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77299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Preprocessing Data</a:t>
            </a:r>
            <a:endParaRPr lang="zh-TW" altLang="en-US" sz="300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C76888-58C7-4B81-A8E6-E7870452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E9BD3988-788C-46A9-A349-C6C7C193D5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366139"/>
              </p:ext>
            </p:extLst>
          </p:nvPr>
        </p:nvGraphicFramePr>
        <p:xfrm>
          <a:off x="694184" y="1977182"/>
          <a:ext cx="7910264" cy="354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470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BERT</a:t>
            </a:r>
            <a:endParaRPr lang="zh-TW" altLang="en-US" sz="300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4D9A88DE-AC0D-447D-BA94-F4ADC2D9F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468526"/>
              </p:ext>
            </p:extLst>
          </p:nvPr>
        </p:nvGraphicFramePr>
        <p:xfrm>
          <a:off x="419100" y="2204864"/>
          <a:ext cx="830580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圖形 7" descr="同步雲端">
            <a:extLst>
              <a:ext uri="{FF2B5EF4-FFF2-40B4-BE49-F238E27FC236}">
                <a16:creationId xmlns:a16="http://schemas.microsoft.com/office/drawing/2014/main" id="{A8177745-D13E-4334-AC8C-58EB090BE7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7544" y="2370890"/>
            <a:ext cx="725970" cy="725970"/>
          </a:xfrm>
          <a:prstGeom prst="rect">
            <a:avLst/>
          </a:prstGeom>
        </p:spPr>
      </p:pic>
      <p:pic>
        <p:nvPicPr>
          <p:cNvPr id="9" name="圖形 8" descr="頭顱中有齒輪">
            <a:extLst>
              <a:ext uri="{FF2B5EF4-FFF2-40B4-BE49-F238E27FC236}">
                <a16:creationId xmlns:a16="http://schemas.microsoft.com/office/drawing/2014/main" id="{61496F74-D8AA-46B8-8E52-BCB47DD02B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568" y="3301104"/>
            <a:ext cx="725970" cy="725970"/>
          </a:xfrm>
          <a:prstGeom prst="rect">
            <a:avLst/>
          </a:prstGeom>
        </p:spPr>
      </p:pic>
      <p:pic>
        <p:nvPicPr>
          <p:cNvPr id="10" name="圖形 9" descr="處理器">
            <a:extLst>
              <a:ext uri="{FF2B5EF4-FFF2-40B4-BE49-F238E27FC236}">
                <a16:creationId xmlns:a16="http://schemas.microsoft.com/office/drawing/2014/main" id="{A0B99E9D-B312-44F0-ACC9-C4AA717268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654" y="4165200"/>
            <a:ext cx="725970" cy="72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sz="3200" dirty="0"/>
              <a:t>Model Complexity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8">
            <a:extLst>
              <a:ext uri="{FF2B5EF4-FFF2-40B4-BE49-F238E27FC236}">
                <a16:creationId xmlns:a16="http://schemas.microsoft.com/office/drawing/2014/main" id="{EEE2B4CC-3566-49A3-BDF4-13B6DEF8D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492896"/>
            <a:ext cx="3478088" cy="4572000"/>
          </a:xfrm>
        </p:spPr>
        <p:txBody>
          <a:bodyPr/>
          <a:lstStyle/>
          <a:p>
            <a:r>
              <a:rPr lang="en-US" altLang="zh-TW" dirty="0"/>
              <a:t>12 and 24 layers </a:t>
            </a:r>
          </a:p>
          <a:p>
            <a:endParaRPr lang="en-US" altLang="zh-TW" dirty="0"/>
          </a:p>
          <a:p>
            <a:r>
              <a:rPr lang="en-US" altLang="zh-TW" dirty="0"/>
              <a:t>768 and 1024 </a:t>
            </a:r>
            <a:r>
              <a:rPr lang="en-US" altLang="zh-TW" dirty="0" err="1"/>
              <a:t>neruals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en-US" altLang="zh-TW" dirty="0"/>
              <a:t>110M and 340M data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 descr="「bert base large」的圖片搜尋結果">
            <a:extLst>
              <a:ext uri="{FF2B5EF4-FFF2-40B4-BE49-F238E27FC236}">
                <a16:creationId xmlns:a16="http://schemas.microsoft.com/office/drawing/2014/main" id="{D19214FC-C3CD-4EDB-8703-3B400B2D88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2" r="20751"/>
          <a:stretch/>
        </p:blipFill>
        <p:spPr bwMode="auto">
          <a:xfrm>
            <a:off x="4031432" y="1847540"/>
            <a:ext cx="4824536" cy="316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34B0939-C0B2-4491-8AB7-29FC38359B02}"/>
              </a:ext>
            </a:extLst>
          </p:cNvPr>
          <p:cNvSpPr/>
          <p:nvPr/>
        </p:nvSpPr>
        <p:spPr>
          <a:xfrm>
            <a:off x="683568" y="6445562"/>
            <a:ext cx="81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/>
              <a:t>https://www.google.com/url?sa=i&amp;source=images&amp;cd=&amp;cad=rja&amp;uact=8&amp;ved=2ahUKEwiPnN3Dq9jmAhVcL6YKHe3gD18Qjhx6BAgBEAI&amp;url=http%3A%2F%2Fjalammar.github.io%2Fillustrated-bert%2F&amp;psig=AOvVaw3RaaAnayfojUDSXrbZ6FVm&amp;ust=1577622358903543</a:t>
            </a:r>
          </a:p>
        </p:txBody>
      </p:sp>
    </p:spTree>
    <p:extLst>
      <p:ext uri="{BB962C8B-B14F-4D97-AF65-F5344CB8AC3E}">
        <p14:creationId xmlns:p14="http://schemas.microsoft.com/office/powerpoint/2010/main" val="327815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烹飪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1888_TF02787942.potx" id="{22CD337F-1A78-49EE-8779-3C9915389E5A}" vid="{6BB039A8-8FE9-412B-A09C-8A8C6A38B5B6}"/>
    </a:ext>
  </a:extLst>
</a:theme>
</file>

<file path=ppt/theme/theme2.xml><?xml version="1.0" encoding="utf-8"?>
<a:theme xmlns:a="http://schemas.openxmlformats.org/drawingml/2006/main" name="Office 佈景主題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  <ds:schemaRef ds:uri="40262f94-9f35-4ac3-9a90-690165a166b7"/>
    <ds:schemaRef ds:uri="a4f35948-e619-41b3-aa29-22878b09cfd2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生鮮食品簡報 (寬螢幕)</Template>
  <TotalTime>4549</TotalTime>
  <Words>757</Words>
  <Application>Microsoft Office PowerPoint</Application>
  <PresentationFormat>如螢幕大小 (4:3)</PresentationFormat>
  <Paragraphs>90</Paragraphs>
  <Slides>16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medium-content-sans-serif-font</vt:lpstr>
      <vt:lpstr>細明體</vt:lpstr>
      <vt:lpstr>微軟正黑體</vt:lpstr>
      <vt:lpstr>Arial</vt:lpstr>
      <vt:lpstr>Constantia</vt:lpstr>
      <vt:lpstr>烹飪 16x9</vt:lpstr>
      <vt:lpstr>BERT-NLP</vt:lpstr>
      <vt:lpstr>大綱</vt:lpstr>
      <vt:lpstr>Introduction</vt:lpstr>
      <vt:lpstr>PowerPoint 簡報</vt:lpstr>
      <vt:lpstr>Masked Language Model</vt:lpstr>
      <vt:lpstr>Next Sentence Prediction</vt:lpstr>
      <vt:lpstr>Preprocessing Data</vt:lpstr>
      <vt:lpstr>Fine-tuning BERT</vt:lpstr>
      <vt:lpstr>Model Complexity</vt:lpstr>
      <vt:lpstr>Understanding our data </vt:lpstr>
      <vt:lpstr>Understanding our data </vt:lpstr>
      <vt:lpstr>Understanding our data </vt:lpstr>
      <vt:lpstr>Model Effectiveness(binary classification)</vt:lpstr>
      <vt:lpstr>Model Effectiveness(fine-grained)</vt:lpstr>
      <vt:lpstr>Creative ideas &amp; How much domain knowledge is involved? 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Deep Learning Method for Recognizing Elevated Mature Strawberries</dc:title>
  <dc:creator>Admin</dc:creator>
  <cp:lastModifiedBy>旻哲 李</cp:lastModifiedBy>
  <cp:revision>237</cp:revision>
  <dcterms:created xsi:type="dcterms:W3CDTF">2019-10-18T04:38:59Z</dcterms:created>
  <dcterms:modified xsi:type="dcterms:W3CDTF">2019-12-28T12:36:22Z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