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DAAE-D84D-896A-D6C9-C06FEAC8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F13D0-6B7F-3C02-A3B4-25D3A9927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81BF-AA92-CEE9-8EF6-CEAFAD64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3D5B-F986-D746-05BC-FE7C527F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9ACD-E86A-D90D-76AF-270A6C71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8F15-2AF8-CE3B-B287-5D1487A3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7F9E2-51B8-169F-CCA1-0F6D4762D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F572-5A30-F627-E021-443F21EB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35DE-F56E-6360-50A4-D0E1ECD0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325C-3FEA-23D2-D7C6-98274EB0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F3332-2218-E85A-BC93-DCD0D96D6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2F41B-B530-0A17-6228-3FA3B743F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9655-A409-C911-6011-318B8497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6450-5F80-7A58-A152-1EB92440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94C0-2706-F538-2FDC-1E0C68F0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D0CA-8F3E-CEB9-A8DF-13D69BFC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9333-951F-1D6A-550F-8BD9DACA8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2210-9A67-D811-0F32-30919455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D8F5-3942-02F0-C7BA-E2E01B6A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129E-8B45-B0B5-1E6A-17969DBA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F0F1-AF93-BD1D-B81F-34794174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96E39-1C40-499E-C8EB-9F2B4AE8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CE46-E97E-2AA3-3C81-5C62F37B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6B5D-9EF7-CC8F-684E-9FC32E8B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A471-F7E4-420E-EF2C-18A151BC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91A-4193-1420-CB26-7480910D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4ED7-5E77-60DE-5796-41E2ED521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1006F-B4B8-329A-E14C-C259E308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7D763-F1B1-F0C7-2E15-F6144B19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0EFD5-010A-3BED-11E6-DC309D51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583B-ABCB-D114-14FC-503499F3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A231-A1D6-BDE7-0291-A3A36CAC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E737B-52B8-1636-DAD3-19F437F7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58291-49F1-910C-149D-B0FB7A120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D72F5-7CFE-445F-DBB5-EBDF22431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D84E-82C1-DDAA-6C06-A4EE9A178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6AB11-EA7F-2897-A5E0-F23E2C3C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CF36E-66FE-0BF7-2C6F-054447F5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8671A-C501-023D-6C84-F2872E4D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B6D6-5C23-8A43-F3EC-DAA7F48F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F3B6D-023A-D265-2F18-71FC116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086A1-3428-4C39-2061-E23041EA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DE3E4-0842-EEA9-172B-2FBC0DE7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0302A-655D-C4A9-13B2-C248F65F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79C9A-2EDD-6B99-2014-C5ABD32B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700C-A783-72D3-B0D6-7039857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5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CEB2-0CE4-5AA6-09AA-F8F68C1D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B15B-4C77-2207-7DBB-5326C482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BDAE-677F-CA55-B2C2-BB35A5F74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D546-83D7-118B-C305-189420ED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7F64E-90DE-E6D4-19AD-F6AD9ABD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4153-0707-712A-2B8F-B1B3B244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CF05-7D97-0E44-2728-FF299CFA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5DA05-5EC0-5E95-92BE-B9D785A8E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BFBB-E21D-DD67-8142-A4E16D941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3F687-FEFF-C75A-3A09-6D3B26D9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B86B-91BD-0758-0576-33E96922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1969F-F99C-61EE-7C57-3C0C25B1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5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1EC2B-6C4A-5B1A-9EEC-3F77EA22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111A-A53F-441E-6ACB-6079A3604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391F-1274-1A49-D5C6-A8D5CBA7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57CC4-0C7B-455E-9024-2A82F5D6F733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9E9A-3EEA-FCFE-C44E-4CB157962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BDBE5-4A82-A62E-CDEC-45DC41F1A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96987-7F65-449E-9875-53705EA7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D020A1-3CAD-6943-89CD-A1EBDA7C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18" y="719802"/>
            <a:ext cx="75073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Main Classes and Responsibilities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B255584-158A-8E33-0BDE-04766DF3C613}"/>
              </a:ext>
            </a:extLst>
          </p:cNvPr>
          <p:cNvSpPr/>
          <p:nvPr/>
        </p:nvSpPr>
        <p:spPr>
          <a:xfrm>
            <a:off x="524411" y="1541355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ProjectConfig</a:t>
            </a:r>
            <a:endParaRPr lang="zh-CN" altLang="en-US" sz="1200" dirty="0"/>
          </a:p>
        </p:txBody>
      </p:sp>
      <p:sp>
        <p:nvSpPr>
          <p:cNvPr id="6" name="矩形 37">
            <a:extLst>
              <a:ext uri="{FF2B5EF4-FFF2-40B4-BE49-F238E27FC236}">
                <a16:creationId xmlns:a16="http://schemas.microsoft.com/office/drawing/2014/main" id="{233E4E2F-8FD6-7ADD-E999-3AB455788C7F}"/>
              </a:ext>
            </a:extLst>
          </p:cNvPr>
          <p:cNvSpPr/>
          <p:nvPr/>
        </p:nvSpPr>
        <p:spPr>
          <a:xfrm>
            <a:off x="524411" y="2142226"/>
            <a:ext cx="1352550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Attributes</a:t>
            </a:r>
            <a:r>
              <a:rPr lang="en-US" altLang="zh-CN" sz="1000" dirty="0"/>
              <a:t>: `</a:t>
            </a:r>
            <a:r>
              <a:rPr lang="en-US" altLang="zh-CN" sz="1000" dirty="0" err="1"/>
              <a:t>database_path</a:t>
            </a:r>
            <a:r>
              <a:rPr lang="en-US" altLang="zh-CN" sz="1000" dirty="0"/>
              <a:t>`, `</a:t>
            </a:r>
            <a:r>
              <a:rPr lang="en-US" altLang="zh-CN" sz="1000" dirty="0" err="1"/>
              <a:t>model_path</a:t>
            </a:r>
            <a:r>
              <a:rPr lang="en-US" altLang="zh-CN" sz="1000" dirty="0"/>
              <a:t>`, `</a:t>
            </a:r>
            <a:r>
              <a:rPr lang="en-US" altLang="zh-CN" sz="1000" dirty="0" err="1"/>
              <a:t>upload_path</a:t>
            </a:r>
            <a:r>
              <a:rPr lang="en-US" altLang="zh-CN" sz="1000" dirty="0"/>
              <a:t>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 `</a:t>
            </a:r>
            <a:r>
              <a:rPr lang="en-US" altLang="zh-CN" sz="1000" dirty="0" err="1"/>
              <a:t>load_config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save_config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7" name="矩形: 圆角 4">
            <a:extLst>
              <a:ext uri="{FF2B5EF4-FFF2-40B4-BE49-F238E27FC236}">
                <a16:creationId xmlns:a16="http://schemas.microsoft.com/office/drawing/2014/main" id="{3D9F7043-1934-1ACF-F43E-73B7D4DBFFED}"/>
              </a:ext>
            </a:extLst>
          </p:cNvPr>
          <p:cNvSpPr/>
          <p:nvPr/>
        </p:nvSpPr>
        <p:spPr>
          <a:xfrm>
            <a:off x="2394988" y="1541355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DatabaseManager</a:t>
            </a:r>
            <a:endParaRPr lang="zh-CN" altLang="en-US" sz="1200" dirty="0"/>
          </a:p>
        </p:txBody>
      </p:sp>
      <p:sp>
        <p:nvSpPr>
          <p:cNvPr id="8" name="矩形 37">
            <a:extLst>
              <a:ext uri="{FF2B5EF4-FFF2-40B4-BE49-F238E27FC236}">
                <a16:creationId xmlns:a16="http://schemas.microsoft.com/office/drawing/2014/main" id="{7A2B73EB-7F67-DE61-0566-1DD9622F919F}"/>
              </a:ext>
            </a:extLst>
          </p:cNvPr>
          <p:cNvSpPr/>
          <p:nvPr/>
        </p:nvSpPr>
        <p:spPr>
          <a:xfrm>
            <a:off x="2394988" y="2142226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Attributes</a:t>
            </a:r>
            <a:r>
              <a:rPr lang="en-US" altLang="zh-CN" sz="1000" dirty="0"/>
              <a:t>: `connection` </a:t>
            </a: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 `connect()`, `</a:t>
            </a:r>
            <a:r>
              <a:rPr lang="en-US" altLang="zh-CN" sz="1000" dirty="0" err="1"/>
              <a:t>execute_query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close_connection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9" name="矩形: 圆角 4">
            <a:extLst>
              <a:ext uri="{FF2B5EF4-FFF2-40B4-BE49-F238E27FC236}">
                <a16:creationId xmlns:a16="http://schemas.microsoft.com/office/drawing/2014/main" id="{3C2125B9-0012-3C27-4928-4741304EF46A}"/>
              </a:ext>
            </a:extLst>
          </p:cNvPr>
          <p:cNvSpPr/>
          <p:nvPr/>
        </p:nvSpPr>
        <p:spPr>
          <a:xfrm>
            <a:off x="4346958" y="1541355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ImageProcessor</a:t>
            </a:r>
            <a:endParaRPr lang="zh-CN" altLang="en-US" sz="1200" dirty="0"/>
          </a:p>
        </p:txBody>
      </p:sp>
      <p:sp>
        <p:nvSpPr>
          <p:cNvPr id="10" name="矩形 37">
            <a:extLst>
              <a:ext uri="{FF2B5EF4-FFF2-40B4-BE49-F238E27FC236}">
                <a16:creationId xmlns:a16="http://schemas.microsoft.com/office/drawing/2014/main" id="{A71E58FC-899C-06F2-B4EA-0643F5724844}"/>
              </a:ext>
            </a:extLst>
          </p:cNvPr>
          <p:cNvSpPr/>
          <p:nvPr/>
        </p:nvSpPr>
        <p:spPr>
          <a:xfrm>
            <a:off x="4346958" y="2142226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`</a:t>
            </a:r>
            <a:r>
              <a:rPr lang="en-US" altLang="zh-CN" sz="1000" dirty="0" err="1"/>
              <a:t>resize_image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normalize_image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preprocess_image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11" name="矩形: 圆角 4">
            <a:extLst>
              <a:ext uri="{FF2B5EF4-FFF2-40B4-BE49-F238E27FC236}">
                <a16:creationId xmlns:a16="http://schemas.microsoft.com/office/drawing/2014/main" id="{C1D4D847-E544-65FD-3F69-023AB1D3ED8E}"/>
              </a:ext>
            </a:extLst>
          </p:cNvPr>
          <p:cNvSpPr/>
          <p:nvPr/>
        </p:nvSpPr>
        <p:spPr>
          <a:xfrm>
            <a:off x="6298928" y="1541355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FileHandler</a:t>
            </a:r>
            <a:endParaRPr lang="zh-CN" altLang="en-US" sz="1200" dirty="0"/>
          </a:p>
        </p:txBody>
      </p:sp>
      <p:sp>
        <p:nvSpPr>
          <p:cNvPr id="12" name="矩形 37">
            <a:extLst>
              <a:ext uri="{FF2B5EF4-FFF2-40B4-BE49-F238E27FC236}">
                <a16:creationId xmlns:a16="http://schemas.microsoft.com/office/drawing/2014/main" id="{DC01656C-7085-BDEA-F545-88F8B88D8A46}"/>
              </a:ext>
            </a:extLst>
          </p:cNvPr>
          <p:cNvSpPr/>
          <p:nvPr/>
        </p:nvSpPr>
        <p:spPr>
          <a:xfrm>
            <a:off x="6298928" y="2142226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nn-NO" altLang="zh-CN" sz="1000" dirty="0"/>
              <a:t>`upload_file()`, `validate_file()`, `store_file()`</a:t>
            </a:r>
            <a:endParaRPr lang="zh-CN" altLang="en-US" sz="1000" dirty="0"/>
          </a:p>
        </p:txBody>
      </p:sp>
      <p:sp>
        <p:nvSpPr>
          <p:cNvPr id="13" name="矩形: 圆角 4">
            <a:extLst>
              <a:ext uri="{FF2B5EF4-FFF2-40B4-BE49-F238E27FC236}">
                <a16:creationId xmlns:a16="http://schemas.microsoft.com/office/drawing/2014/main" id="{66A1D963-4E93-7FEC-A888-086A1248F2F2}"/>
              </a:ext>
            </a:extLst>
          </p:cNvPr>
          <p:cNvSpPr/>
          <p:nvPr/>
        </p:nvSpPr>
        <p:spPr>
          <a:xfrm>
            <a:off x="443018" y="3795060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Classifier</a:t>
            </a:r>
            <a:endParaRPr lang="zh-CN" altLang="en-US" sz="1200" dirty="0"/>
          </a:p>
        </p:txBody>
      </p:sp>
      <p:sp>
        <p:nvSpPr>
          <p:cNvPr id="14" name="矩形 37">
            <a:extLst>
              <a:ext uri="{FF2B5EF4-FFF2-40B4-BE49-F238E27FC236}">
                <a16:creationId xmlns:a16="http://schemas.microsoft.com/office/drawing/2014/main" id="{7586592F-D30D-1780-94EC-2EF5BD7E854C}"/>
              </a:ext>
            </a:extLst>
          </p:cNvPr>
          <p:cNvSpPr/>
          <p:nvPr/>
        </p:nvSpPr>
        <p:spPr>
          <a:xfrm>
            <a:off x="443018" y="4395931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nn-NO" altLang="zh-CN" sz="1000" dirty="0"/>
              <a:t>`load_model()`, `predict()`, `generate_placeholder_prediction()`</a:t>
            </a:r>
            <a:endParaRPr lang="zh-CN" altLang="en-US" sz="1000" dirty="0"/>
          </a:p>
        </p:txBody>
      </p:sp>
      <p:sp>
        <p:nvSpPr>
          <p:cNvPr id="15" name="矩形: 圆角 4">
            <a:extLst>
              <a:ext uri="{FF2B5EF4-FFF2-40B4-BE49-F238E27FC236}">
                <a16:creationId xmlns:a16="http://schemas.microsoft.com/office/drawing/2014/main" id="{ADCDBE6A-9911-10BF-941E-16DF5C27EE54}"/>
              </a:ext>
            </a:extLst>
          </p:cNvPr>
          <p:cNvSpPr/>
          <p:nvPr/>
        </p:nvSpPr>
        <p:spPr>
          <a:xfrm>
            <a:off x="2394988" y="3795060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FrontendAPI</a:t>
            </a:r>
            <a:endParaRPr lang="zh-CN" altLang="en-US" sz="1200" dirty="0"/>
          </a:p>
        </p:txBody>
      </p:sp>
      <p:sp>
        <p:nvSpPr>
          <p:cNvPr id="16" name="矩形 37">
            <a:extLst>
              <a:ext uri="{FF2B5EF4-FFF2-40B4-BE49-F238E27FC236}">
                <a16:creationId xmlns:a16="http://schemas.microsoft.com/office/drawing/2014/main" id="{8741F35B-6D68-C921-C7D4-CFBE092588B3}"/>
              </a:ext>
            </a:extLst>
          </p:cNvPr>
          <p:cNvSpPr/>
          <p:nvPr/>
        </p:nvSpPr>
        <p:spPr>
          <a:xfrm>
            <a:off x="2394988" y="4395931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`</a:t>
            </a:r>
            <a:r>
              <a:rPr lang="en-US" altLang="zh-CN" sz="1000" dirty="0" err="1"/>
              <a:t>handle_file_upload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send_prediction_response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17" name="矩形: 圆角 4">
            <a:extLst>
              <a:ext uri="{FF2B5EF4-FFF2-40B4-BE49-F238E27FC236}">
                <a16:creationId xmlns:a16="http://schemas.microsoft.com/office/drawing/2014/main" id="{52AA12D7-EA27-9DDA-5E7C-B3A727B0A917}"/>
              </a:ext>
            </a:extLst>
          </p:cNvPr>
          <p:cNvSpPr/>
          <p:nvPr/>
        </p:nvSpPr>
        <p:spPr>
          <a:xfrm>
            <a:off x="4346958" y="3795060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HistoryManager</a:t>
            </a:r>
            <a:endParaRPr lang="zh-CN" altLang="en-US" sz="1200" dirty="0"/>
          </a:p>
        </p:txBody>
      </p:sp>
      <p:sp>
        <p:nvSpPr>
          <p:cNvPr id="18" name="矩形 37">
            <a:extLst>
              <a:ext uri="{FF2B5EF4-FFF2-40B4-BE49-F238E27FC236}">
                <a16:creationId xmlns:a16="http://schemas.microsoft.com/office/drawing/2014/main" id="{84AE5776-3305-01AD-D507-78C06A1779D8}"/>
              </a:ext>
            </a:extLst>
          </p:cNvPr>
          <p:cNvSpPr/>
          <p:nvPr/>
        </p:nvSpPr>
        <p:spPr>
          <a:xfrm>
            <a:off x="4346958" y="4395931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`</a:t>
            </a:r>
            <a:r>
              <a:rPr lang="en-US" altLang="zh-CN" sz="1000" dirty="0" err="1"/>
              <a:t>fetch_user_history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store_classification_result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BCF00E7C-6F42-F8D2-D430-0E7E29E39042}"/>
              </a:ext>
            </a:extLst>
          </p:cNvPr>
          <p:cNvSpPr/>
          <p:nvPr/>
        </p:nvSpPr>
        <p:spPr>
          <a:xfrm>
            <a:off x="6298928" y="3795060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Tester</a:t>
            </a:r>
            <a:endParaRPr lang="zh-CN" altLang="en-US" sz="1200" dirty="0"/>
          </a:p>
        </p:txBody>
      </p:sp>
      <p:sp>
        <p:nvSpPr>
          <p:cNvPr id="20" name="矩形 37">
            <a:extLst>
              <a:ext uri="{FF2B5EF4-FFF2-40B4-BE49-F238E27FC236}">
                <a16:creationId xmlns:a16="http://schemas.microsoft.com/office/drawing/2014/main" id="{E04D9A99-691A-FF8E-A66D-7AE7987A8FFD}"/>
              </a:ext>
            </a:extLst>
          </p:cNvPr>
          <p:cNvSpPr/>
          <p:nvPr/>
        </p:nvSpPr>
        <p:spPr>
          <a:xfrm>
            <a:off x="6298928" y="4395931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`</a:t>
            </a:r>
            <a:r>
              <a:rPr lang="en-US" altLang="zh-CN" sz="1000" dirty="0" err="1"/>
              <a:t>run_end_to_end_test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collect_feedback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FC745-9648-B7C9-0A54-30A7B682CC68}"/>
              </a:ext>
            </a:extLst>
          </p:cNvPr>
          <p:cNvSpPr txBox="1"/>
          <p:nvPr/>
        </p:nvSpPr>
        <p:spPr>
          <a:xfrm>
            <a:off x="8250898" y="962621"/>
            <a:ext cx="35917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ProjectConfig</a:t>
            </a:r>
            <a:r>
              <a:rPr lang="zh-CN" altLang="en-US" sz="1600" dirty="0"/>
              <a:t> depends on </a:t>
            </a:r>
            <a:r>
              <a:rPr lang="zh-CN" altLang="en-US" sz="1600" b="1" dirty="0"/>
              <a:t>DatabaseManager</a:t>
            </a:r>
            <a:r>
              <a:rPr lang="zh-CN" altLang="en-US" sz="1600" dirty="0"/>
              <a:t> to load and configure the database path.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FileHandler</a:t>
            </a:r>
            <a:r>
              <a:rPr lang="zh-CN" altLang="en-US" sz="1600" dirty="0"/>
              <a:t> collaborates with </a:t>
            </a:r>
            <a:r>
              <a:rPr lang="zh-CN" altLang="en-US" sz="1600" b="1" dirty="0"/>
              <a:t>ImageProcessor</a:t>
            </a:r>
            <a:r>
              <a:rPr lang="zh-CN" altLang="en-US" sz="1600" dirty="0"/>
              <a:t> to preprocess uploaded files and pass them to </a:t>
            </a:r>
            <a:r>
              <a:rPr lang="zh-CN" altLang="en-US" sz="1600" b="1" dirty="0"/>
              <a:t>Classifier</a:t>
            </a:r>
            <a:r>
              <a:rPr lang="zh-CN" alt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Classifier</a:t>
            </a:r>
            <a:r>
              <a:rPr lang="zh-CN" altLang="en-US" sz="1600" dirty="0"/>
              <a:t> works with </a:t>
            </a:r>
            <a:r>
              <a:rPr lang="zh-CN" altLang="en-US" sz="1600" b="1" dirty="0"/>
              <a:t>DatabaseManager</a:t>
            </a:r>
            <a:r>
              <a:rPr lang="zh-CN" altLang="en-US" sz="1600" dirty="0"/>
              <a:t> to store classification results in the database and uses </a:t>
            </a:r>
            <a:r>
              <a:rPr lang="zh-CN" altLang="en-US" sz="1600" b="1" dirty="0"/>
              <a:t>HistoryManager</a:t>
            </a:r>
            <a:r>
              <a:rPr lang="zh-CN" altLang="en-US" sz="1600" dirty="0"/>
              <a:t> to allow users to query their history.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FrontendAPI</a:t>
            </a:r>
            <a:r>
              <a:rPr lang="zh-CN" altLang="en-US" sz="1600" dirty="0"/>
              <a:t> interacts with </a:t>
            </a:r>
            <a:r>
              <a:rPr lang="zh-CN" altLang="en-US" sz="1600" b="1" dirty="0"/>
              <a:t>FileHandler</a:t>
            </a:r>
            <a:r>
              <a:rPr lang="zh-CN" altLang="en-US" sz="1600" dirty="0"/>
              <a:t> and </a:t>
            </a:r>
            <a:r>
              <a:rPr lang="zh-CN" altLang="en-US" sz="1600" b="1" dirty="0"/>
              <a:t>Classifier</a:t>
            </a:r>
            <a:r>
              <a:rPr lang="zh-CN" altLang="en-US" sz="1600" dirty="0"/>
              <a:t> to facilitate user interface communication.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Tester </a:t>
            </a:r>
            <a:r>
              <a:rPr lang="zh-CN" altLang="en-US" sz="1600" dirty="0"/>
              <a:t>connects all modules for end-to-end testing.</a:t>
            </a:r>
          </a:p>
        </p:txBody>
      </p:sp>
    </p:spTree>
    <p:extLst>
      <p:ext uri="{BB962C8B-B14F-4D97-AF65-F5344CB8AC3E}">
        <p14:creationId xmlns:p14="http://schemas.microsoft.com/office/powerpoint/2010/main" val="413198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Li,Jerry</dc:creator>
  <cp:lastModifiedBy>Li,Jerry</cp:lastModifiedBy>
  <cp:revision>2</cp:revision>
  <dcterms:created xsi:type="dcterms:W3CDTF">2025-01-13T03:38:06Z</dcterms:created>
  <dcterms:modified xsi:type="dcterms:W3CDTF">2025-01-13T03:39:20Z</dcterms:modified>
</cp:coreProperties>
</file>