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AAD51-C26E-4BA7-B0C0-8442C4A26B9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9E5E-B556-4EFD-9D8E-16B3EB4887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83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E9E5E-B556-4EFD-9D8E-16B3EB48872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59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A6781-F3BB-0FD6-E083-80A5B17F0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F69F8-D203-2FF9-6505-3ECB065AC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AB1A1-DB10-9D0C-D150-8DE014AF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CB6D-8BDE-8B66-346B-2C5D6768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C5B92-F743-7047-6505-D58CAA825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0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B8A2-D089-2AEF-8E02-B8879F75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A7E36-1793-197C-A08D-7EB9C4C718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34623-7609-91C1-090E-B949D6EFC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A7725-2C99-3E4E-07A0-E22ABC5A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8E3E-108F-B1DC-5BB1-EEC068C3C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648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0353-EE8C-743E-D5D5-FC41FAAD3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71749-7E09-0FCE-6AB6-8FC2F9F9B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6C9C9-F588-BFDD-BFE0-B29E589E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09441-716E-93C0-7ECD-46ADEFD2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F5C39-AC91-04AB-DD38-3D4BD1D1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221E-DDFE-1099-C222-D1C3B3D4C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106A4-592B-0D36-E7EE-BD194DC69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9898-3DD4-19E9-1D47-37608932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86AC-088C-2784-EB5D-EF199644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06E31-65AD-7588-FCBA-1BE01B883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57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DE08-B9D6-FE00-A831-8B9015E0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AE53-6D07-50C3-588B-750C3BF9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4260F-B2EC-715E-AFCD-6826C131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296E-B6A1-F97C-8A3E-4A583D1EB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E6D9C-C468-2F5F-70A9-ACA0CCFB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28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930E-0427-4D4B-CBFE-53995408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74E7B-ABF7-0676-520D-6A642DED6C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49896A-36C8-8039-4BB3-32EF1116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659E9-0F11-1905-8DAE-2DF35447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9384D-EA69-9183-C128-A7D95BB2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A1D5B-C382-8C5B-EE74-EE35C49F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915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3742-9F7C-F78E-7259-116B40723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9547D-C44F-4EA4-DBA6-EFDD90C42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C4BCE-3CF4-E464-FBF3-C41334D54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E7477D-71EE-D96C-AE5C-37BC20FD4C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899B05-1ED3-888B-DF72-697282EE0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F39DF-0A49-4046-5D8C-1AC6A90C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5DB4A-44D4-D401-A59C-3E16FE236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3DA195-027B-4070-B9F0-094CEE43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5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CA60-307E-E9DD-F9DF-9DEE106D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75BEB-062B-595F-DA99-54585438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BB3C1-F65C-43E7-7230-7E0C9C7B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6714B-D61B-9FFF-E0B7-46D96AB8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142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20950-FB2F-5450-1C10-2DAB6CD2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162F6-9D39-F370-2380-D91774A37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F8D8FB-A6C7-E60E-A0F8-51D67661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9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9A7A-56DA-1A68-A6A5-779CAC2B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E5CD-D866-5257-F8D9-7C5866F1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6C0581-EA4E-281B-505C-4EDA27ABA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F707A-3560-BB6E-C4EA-0933927E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D9C29-F7A9-268B-01A5-7EF476B8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3CB61-8B23-883C-C24C-A8D9AC25A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0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CF29-3150-5126-E59B-E4DAA59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5C7CB-8E66-73F5-2564-41CE2FCD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EF25C-191F-BF0B-EAEC-B4033D892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71B87-C1E1-ADD4-4E99-FE40279AF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329F90-35F4-35F3-12BE-B443FDF3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19C3-B47D-955D-E15C-3812959B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90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E272C-7A08-6B28-58D0-0E7E8DF0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C5E9F-AA8D-8A61-139C-4632C93BE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D8473-E98F-219E-8CF3-AE8C9CD748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5B240-03B1-4111-B115-B65572430B43}" type="datetimeFigureOut">
              <a:rPr lang="zh-CN" altLang="en-US" smtClean="0"/>
              <a:t>2024/11/27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DB33-2709-C869-1AA6-3E107A8611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3FBBB-D729-05CA-08D4-436127D6B8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6F6AE-DB46-49BE-8918-2E92D2E88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0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01B1-C345-6A25-7F1E-239BDBC6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238" y="113840"/>
            <a:ext cx="3384792" cy="1100707"/>
          </a:xfrm>
        </p:spPr>
        <p:txBody>
          <a:bodyPr>
            <a:normAutofit/>
          </a:bodyPr>
          <a:lstStyle/>
          <a:p>
            <a:r>
              <a:rPr lang="en-US" altLang="zh-CN" sz="2800" b="1" dirty="0"/>
              <a:t>Workflow Overview</a:t>
            </a:r>
            <a:endParaRPr lang="zh-CN" alt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6F3BBD-12E8-AF88-31D2-3A3590FCC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338" y="1019894"/>
            <a:ext cx="8046958" cy="4247265"/>
          </a:xfr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7B095A6A-401E-A84D-B9E5-012B76ABC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5341" y="4133937"/>
            <a:ext cx="610185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dirty="0"/>
              <a:t>Explanation: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The workflow is divided into key stages</a:t>
            </a:r>
            <a:r>
              <a:rPr lang="en-US" altLang="zh-CN" dirty="0"/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Arrows indicate dependencies and the flow of tasks.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Key Stages: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/>
              <a:t>Setup, backend and frontend development, file handling, model integration, testing, and deployment.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797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0EAEE-2B9B-26F9-3577-5FC621DE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3">
            <a:extLst>
              <a:ext uri="{FF2B5EF4-FFF2-40B4-BE49-F238E27FC236}">
                <a16:creationId xmlns:a16="http://schemas.microsoft.com/office/drawing/2014/main" id="{75BCFA6B-0464-6FBE-B75D-E14C03B1C4C5}"/>
              </a:ext>
            </a:extLst>
          </p:cNvPr>
          <p:cNvSpPr/>
          <p:nvPr/>
        </p:nvSpPr>
        <p:spPr>
          <a:xfrm>
            <a:off x="2841844" y="496160"/>
            <a:ext cx="5401716" cy="851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Project Setup and Environment Configuration</a:t>
            </a:r>
            <a:endParaRPr lang="zh-CN" altLang="en-US" sz="2000" dirty="0"/>
          </a:p>
        </p:txBody>
      </p:sp>
      <p:sp>
        <p:nvSpPr>
          <p:cNvPr id="15" name="矩形 48">
            <a:extLst>
              <a:ext uri="{FF2B5EF4-FFF2-40B4-BE49-F238E27FC236}">
                <a16:creationId xmlns:a16="http://schemas.microsoft.com/office/drawing/2014/main" id="{01559BE0-2F74-DC12-B731-E6A3CAAD61DF}"/>
              </a:ext>
            </a:extLst>
          </p:cNvPr>
          <p:cNvSpPr/>
          <p:nvPr/>
        </p:nvSpPr>
        <p:spPr>
          <a:xfrm>
            <a:off x="1375090" y="1612414"/>
            <a:ext cx="8857814" cy="43276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Set up the Initial Project Structure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Organized directories for backend, frontend, and model components.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Created a clean, modular layout for scalability and easier collaboration.</a:t>
            </a:r>
          </a:p>
          <a:p>
            <a:r>
              <a:rPr lang="en-US" altLang="zh-CN" sz="2000" b="1" dirty="0"/>
              <a:t>Configure Virtual Environments and Install Dependencies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Used </a:t>
            </a:r>
            <a:r>
              <a:rPr lang="en-US" altLang="zh-CN" sz="2000" dirty="0" err="1"/>
              <a:t>venv</a:t>
            </a:r>
            <a:r>
              <a:rPr lang="en-US" altLang="zh-CN" sz="2000" dirty="0"/>
              <a:t> or </a:t>
            </a:r>
            <a:r>
              <a:rPr lang="en-US" altLang="zh-CN" sz="2000" dirty="0" err="1"/>
              <a:t>conda</a:t>
            </a:r>
            <a:r>
              <a:rPr lang="en-US" altLang="zh-CN" sz="2000" dirty="0"/>
              <a:t> to isolate the project environment.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Installed key libraries like Flask for API development and TensorFlow for model integration.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b="1" dirty="0"/>
              <a:t>Create config.py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Centralized paths for database, model storage, and uploaded files.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/>
              <a:t>Simplified configuration updates for future scalability.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5203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4">
            <a:extLst>
              <a:ext uri="{FF2B5EF4-FFF2-40B4-BE49-F238E27FC236}">
                <a16:creationId xmlns:a16="http://schemas.microsoft.com/office/drawing/2014/main" id="{53322CD6-3443-46C8-02ED-FDA62F206DDE}"/>
              </a:ext>
            </a:extLst>
          </p:cNvPr>
          <p:cNvSpPr/>
          <p:nvPr/>
        </p:nvSpPr>
        <p:spPr>
          <a:xfrm>
            <a:off x="3776263" y="561375"/>
            <a:ext cx="3497055" cy="562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Database Setup</a:t>
            </a:r>
            <a:endParaRPr lang="zh-CN" altLang="en-US" sz="2000" dirty="0"/>
          </a:p>
        </p:txBody>
      </p:sp>
      <p:sp>
        <p:nvSpPr>
          <p:cNvPr id="9" name="矩形 37">
            <a:extLst>
              <a:ext uri="{FF2B5EF4-FFF2-40B4-BE49-F238E27FC236}">
                <a16:creationId xmlns:a16="http://schemas.microsoft.com/office/drawing/2014/main" id="{A35C6EBF-8635-1AC7-E4E6-B6E9C883601F}"/>
              </a:ext>
            </a:extLst>
          </p:cNvPr>
          <p:cNvSpPr/>
          <p:nvPr/>
        </p:nvSpPr>
        <p:spPr>
          <a:xfrm>
            <a:off x="1465832" y="1451872"/>
            <a:ext cx="8180739" cy="43974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Design and Implement the Database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Created tables for storing user-uploaded image data and classification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Focused on scalability to accommodate future functionalities like user accounts and metadata storage.</a:t>
            </a:r>
          </a:p>
          <a:p>
            <a:r>
              <a:rPr lang="en-US" altLang="zh-CN" sz="2000" b="1" dirty="0"/>
              <a:t>Set Up an SQLite Local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Configured a lightweight database suitable for prototyping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Ensured ease of deployment and compatibility with other components.</a:t>
            </a:r>
          </a:p>
          <a:p>
            <a:r>
              <a:rPr lang="en-US" altLang="zh-CN" sz="2000" b="1" dirty="0"/>
              <a:t>Test Basic CRUD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Validated the database's ability to Create, Read, Update, and Delete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Ensured reliability and accuracy for data storage and retrieval processes.</a:t>
            </a:r>
          </a:p>
        </p:txBody>
      </p:sp>
    </p:spTree>
    <p:extLst>
      <p:ext uri="{BB962C8B-B14F-4D97-AF65-F5344CB8AC3E}">
        <p14:creationId xmlns:p14="http://schemas.microsoft.com/office/powerpoint/2010/main" val="4203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0">
            <a:extLst>
              <a:ext uri="{FF2B5EF4-FFF2-40B4-BE49-F238E27FC236}">
                <a16:creationId xmlns:a16="http://schemas.microsoft.com/office/drawing/2014/main" id="{E53D69B2-32F6-4799-8F44-1C26BD0AF344}"/>
              </a:ext>
            </a:extLst>
          </p:cNvPr>
          <p:cNvSpPr/>
          <p:nvPr/>
        </p:nvSpPr>
        <p:spPr>
          <a:xfrm>
            <a:off x="928361" y="1451871"/>
            <a:ext cx="7971334" cy="46525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Design and Implement the Database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Created tables for storing user-uploaded image data and classification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Focused on scalability to accommodate future functionalities like user accounts and metadata storage.</a:t>
            </a:r>
          </a:p>
          <a:p>
            <a:r>
              <a:rPr lang="en-US" altLang="zh-CN" sz="2000" b="1" dirty="0"/>
              <a:t>Set Up an SQLite Local 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Configured a lightweight database suitable for prototyping and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Ensured ease of deployment and compatibility with other components.</a:t>
            </a:r>
          </a:p>
          <a:p>
            <a:r>
              <a:rPr lang="en-US" altLang="zh-CN" sz="2000" b="1" dirty="0"/>
              <a:t>Test Basic CRUD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Validated the database's ability to Create, Read, Update, and Delete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Ensured reliability and accuracy for data storage and retrieval processes.</a:t>
            </a:r>
          </a:p>
          <a:p>
            <a:endParaRPr lang="en-US" altLang="zh-CN" sz="2000" dirty="0"/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id="{7FCAC059-AD9E-8E4B-5758-D0304DF90D01}"/>
              </a:ext>
            </a:extLst>
          </p:cNvPr>
          <p:cNvSpPr/>
          <p:nvPr/>
        </p:nvSpPr>
        <p:spPr>
          <a:xfrm>
            <a:off x="3036366" y="453457"/>
            <a:ext cx="4474278" cy="663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Frontend Design &amp; API Development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2182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7">
            <a:extLst>
              <a:ext uri="{FF2B5EF4-FFF2-40B4-BE49-F238E27FC236}">
                <a16:creationId xmlns:a16="http://schemas.microsoft.com/office/drawing/2014/main" id="{34CCE124-00A3-C2EA-B3B3-DEFFCC0841B1}"/>
              </a:ext>
            </a:extLst>
          </p:cNvPr>
          <p:cNvSpPr/>
          <p:nvPr/>
        </p:nvSpPr>
        <p:spPr>
          <a:xfrm>
            <a:off x="2853329" y="502571"/>
            <a:ext cx="4133803" cy="9911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Model Development &amp; Integration</a:t>
            </a:r>
            <a:endParaRPr lang="zh-CN" altLang="en-US" sz="2000" dirty="0"/>
          </a:p>
        </p:txBody>
      </p:sp>
      <p:sp>
        <p:nvSpPr>
          <p:cNvPr id="5" name="矩形 38">
            <a:extLst>
              <a:ext uri="{FF2B5EF4-FFF2-40B4-BE49-F238E27FC236}">
                <a16:creationId xmlns:a16="http://schemas.microsoft.com/office/drawing/2014/main" id="{78058BC3-DA15-9154-1CDD-98E168A235EA}"/>
              </a:ext>
            </a:extLst>
          </p:cNvPr>
          <p:cNvSpPr/>
          <p:nvPr/>
        </p:nvSpPr>
        <p:spPr>
          <a:xfrm>
            <a:off x="837619" y="1619395"/>
            <a:ext cx="9192860" cy="43625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Load Model and Replace Placeholder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Replace the placeholder classification function with the actual trained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Ensure the model is properly loaded into the application for real-time inference.</a:t>
            </a:r>
          </a:p>
          <a:p>
            <a:r>
              <a:rPr lang="en-US" altLang="zh-CN" sz="2000" b="1" dirty="0"/>
              <a:t>Implement Model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Develop functions to process preprocessed images and generate classification probabilities or labels.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Ensure smooth integration with existing workflows.</a:t>
            </a:r>
          </a:p>
          <a:p>
            <a:r>
              <a:rPr lang="en-US" altLang="zh-CN" sz="2000" b="1" dirty="0"/>
              <a:t>Integrate Model into the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Fully integrate the model into the backend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Enable real-time predictions to be displayed seamlessly in the frontend for user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663428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23">
            <a:extLst>
              <a:ext uri="{FF2B5EF4-FFF2-40B4-BE49-F238E27FC236}">
                <a16:creationId xmlns:a16="http://schemas.microsoft.com/office/drawing/2014/main" id="{1822EC19-65C8-A1A0-91A1-FAFEC3E8226E}"/>
              </a:ext>
            </a:extLst>
          </p:cNvPr>
          <p:cNvSpPr/>
          <p:nvPr/>
        </p:nvSpPr>
        <p:spPr>
          <a:xfrm>
            <a:off x="3253526" y="669585"/>
            <a:ext cx="2944074" cy="4889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Testing &amp; Optimization</a:t>
            </a:r>
            <a:endParaRPr lang="zh-CN" altLang="en-US" sz="2000" dirty="0"/>
          </a:p>
        </p:txBody>
      </p:sp>
      <p:sp>
        <p:nvSpPr>
          <p:cNvPr id="5" name="矩形 47">
            <a:extLst>
              <a:ext uri="{FF2B5EF4-FFF2-40B4-BE49-F238E27FC236}">
                <a16:creationId xmlns:a16="http://schemas.microsoft.com/office/drawing/2014/main" id="{7F3F4092-6AC9-9E38-A6DA-658D49AC8023}"/>
              </a:ext>
            </a:extLst>
          </p:cNvPr>
          <p:cNvSpPr/>
          <p:nvPr/>
        </p:nvSpPr>
        <p:spPr>
          <a:xfrm>
            <a:off x="1319248" y="1396031"/>
            <a:ext cx="6812630" cy="43695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b="1" dirty="0"/>
              <a:t>Perform End-to-End Testing on the Complete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Tested the entire workflow to ensure seamless integration between frontend, backend, and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Validated functionality, including file uploads, preprocessing, and placeholder classification.</a:t>
            </a:r>
          </a:p>
          <a:p>
            <a:r>
              <a:rPr lang="en-US" altLang="zh-CN" sz="2000" b="1" dirty="0"/>
              <a:t>Gather Feedback from Test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Collected user input to identify usability issues and areas for improvement.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/>
              <a:t>Incorporated suggestions to refine the interface and enhance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0467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600</Words>
  <Application>Microsoft Office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Theme</vt:lpstr>
      <vt:lpstr>Workflow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Li,Jerry</dc:creator>
  <cp:lastModifiedBy>Li,Jerry</cp:lastModifiedBy>
  <cp:revision>5</cp:revision>
  <dcterms:created xsi:type="dcterms:W3CDTF">2024-11-28T03:52:20Z</dcterms:created>
  <dcterms:modified xsi:type="dcterms:W3CDTF">2024-11-28T05:52:24Z</dcterms:modified>
</cp:coreProperties>
</file>