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46F4BB-8CBD-47DB-A83E-B195AFD0374A}" v="37" dt="2024-11-10T07:05:42.1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53" autoAdjust="0"/>
    <p:restoredTop sz="94660"/>
  </p:normalViewPr>
  <p:slideViewPr>
    <p:cSldViewPr snapToGrid="0">
      <p:cViewPr>
        <p:scale>
          <a:sx n="110" d="100"/>
          <a:sy n="110" d="100"/>
        </p:scale>
        <p:origin x="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iona Zhang" userId="53ca6808552bc78c" providerId="LiveId" clId="{2D46F4BB-8CBD-47DB-A83E-B195AFD0374A}"/>
    <pc:docChg chg="undo custSel addSld delSld modSld">
      <pc:chgData name="Fiona Zhang" userId="53ca6808552bc78c" providerId="LiveId" clId="{2D46F4BB-8CBD-47DB-A83E-B195AFD0374A}" dt="2024-11-10T07:10:19.789" v="259" actId="1076"/>
      <pc:docMkLst>
        <pc:docMk/>
      </pc:docMkLst>
      <pc:sldChg chg="new del">
        <pc:chgData name="Fiona Zhang" userId="53ca6808552bc78c" providerId="LiveId" clId="{2D46F4BB-8CBD-47DB-A83E-B195AFD0374A}" dt="2024-11-10T06:11:10.940" v="4" actId="2696"/>
        <pc:sldMkLst>
          <pc:docMk/>
          <pc:sldMk cId="1973950375" sldId="256"/>
        </pc:sldMkLst>
      </pc:sldChg>
      <pc:sldChg chg="addSp delSp modSp new mod">
        <pc:chgData name="Fiona Zhang" userId="53ca6808552bc78c" providerId="LiveId" clId="{2D46F4BB-8CBD-47DB-A83E-B195AFD0374A}" dt="2024-11-10T07:10:19.789" v="259" actId="1076"/>
        <pc:sldMkLst>
          <pc:docMk/>
          <pc:sldMk cId="2938629371" sldId="257"/>
        </pc:sldMkLst>
        <pc:spChg chg="del">
          <ac:chgData name="Fiona Zhang" userId="53ca6808552bc78c" providerId="LiveId" clId="{2D46F4BB-8CBD-47DB-A83E-B195AFD0374A}" dt="2024-11-10T06:09:32.743" v="2" actId="478"/>
          <ac:spMkLst>
            <pc:docMk/>
            <pc:sldMk cId="2938629371" sldId="257"/>
            <ac:spMk id="2" creationId="{973A8531-4E8C-70D9-D470-738B67FB0C41}"/>
          </ac:spMkLst>
        </pc:spChg>
        <pc:spChg chg="del">
          <ac:chgData name="Fiona Zhang" userId="53ca6808552bc78c" providerId="LiveId" clId="{2D46F4BB-8CBD-47DB-A83E-B195AFD0374A}" dt="2024-11-10T06:09:35.550" v="3" actId="478"/>
          <ac:spMkLst>
            <pc:docMk/>
            <pc:sldMk cId="2938629371" sldId="257"/>
            <ac:spMk id="3" creationId="{CD61694A-F11B-36B1-AD0D-0F48A4043D7D}"/>
          </ac:spMkLst>
        </pc:spChg>
        <pc:spChg chg="add mod">
          <ac:chgData name="Fiona Zhang" userId="53ca6808552bc78c" providerId="LiveId" clId="{2D46F4BB-8CBD-47DB-A83E-B195AFD0374A}" dt="2024-11-10T07:10:19.789" v="259" actId="1076"/>
          <ac:spMkLst>
            <pc:docMk/>
            <pc:sldMk cId="2938629371" sldId="257"/>
            <ac:spMk id="4" creationId="{C7256D37-F148-3836-11C9-4463AD4F4923}"/>
          </ac:spMkLst>
        </pc:spChg>
        <pc:spChg chg="add mod">
          <ac:chgData name="Fiona Zhang" userId="53ca6808552bc78c" providerId="LiveId" clId="{2D46F4BB-8CBD-47DB-A83E-B195AFD0374A}" dt="2024-11-10T07:10:19.789" v="259" actId="1076"/>
          <ac:spMkLst>
            <pc:docMk/>
            <pc:sldMk cId="2938629371" sldId="257"/>
            <ac:spMk id="5" creationId="{91180D2B-32FE-9D29-8147-D958A2CCF327}"/>
          </ac:spMkLst>
        </pc:spChg>
        <pc:spChg chg="add mod">
          <ac:chgData name="Fiona Zhang" userId="53ca6808552bc78c" providerId="LiveId" clId="{2D46F4BB-8CBD-47DB-A83E-B195AFD0374A}" dt="2024-11-10T07:10:19.789" v="259" actId="1076"/>
          <ac:spMkLst>
            <pc:docMk/>
            <pc:sldMk cId="2938629371" sldId="257"/>
            <ac:spMk id="6" creationId="{6DF83664-C5E2-CB00-E8A2-918B0E91A402}"/>
          </ac:spMkLst>
        </pc:spChg>
        <pc:spChg chg="add mod">
          <ac:chgData name="Fiona Zhang" userId="53ca6808552bc78c" providerId="LiveId" clId="{2D46F4BB-8CBD-47DB-A83E-B195AFD0374A}" dt="2024-11-10T07:10:19.789" v="259" actId="1076"/>
          <ac:spMkLst>
            <pc:docMk/>
            <pc:sldMk cId="2938629371" sldId="257"/>
            <ac:spMk id="7" creationId="{3A98481D-F704-F35A-281A-5D080A32EAEA}"/>
          </ac:spMkLst>
        </pc:spChg>
        <pc:spChg chg="add mod">
          <ac:chgData name="Fiona Zhang" userId="53ca6808552bc78c" providerId="LiveId" clId="{2D46F4BB-8CBD-47DB-A83E-B195AFD0374A}" dt="2024-11-10T07:10:19.789" v="259" actId="1076"/>
          <ac:spMkLst>
            <pc:docMk/>
            <pc:sldMk cId="2938629371" sldId="257"/>
            <ac:spMk id="8" creationId="{2FABDC7F-95D0-95B9-DA1C-DE27CAFC7B09}"/>
          </ac:spMkLst>
        </pc:spChg>
        <pc:spChg chg="add mod">
          <ac:chgData name="Fiona Zhang" userId="53ca6808552bc78c" providerId="LiveId" clId="{2D46F4BB-8CBD-47DB-A83E-B195AFD0374A}" dt="2024-11-10T07:10:19.789" v="259" actId="1076"/>
          <ac:spMkLst>
            <pc:docMk/>
            <pc:sldMk cId="2938629371" sldId="257"/>
            <ac:spMk id="9" creationId="{740AB520-031D-2FC1-7F48-A435BBE7FE39}"/>
          </ac:spMkLst>
        </pc:spChg>
        <pc:spChg chg="add mod">
          <ac:chgData name="Fiona Zhang" userId="53ca6808552bc78c" providerId="LiveId" clId="{2D46F4BB-8CBD-47DB-A83E-B195AFD0374A}" dt="2024-11-10T07:10:19.789" v="259" actId="1076"/>
          <ac:spMkLst>
            <pc:docMk/>
            <pc:sldMk cId="2938629371" sldId="257"/>
            <ac:spMk id="10" creationId="{DDDBA319-C23D-3C51-F08A-2B4007EFCCAE}"/>
          </ac:spMkLst>
        </pc:spChg>
        <pc:spChg chg="add del mod">
          <ac:chgData name="Fiona Zhang" userId="53ca6808552bc78c" providerId="LiveId" clId="{2D46F4BB-8CBD-47DB-A83E-B195AFD0374A}" dt="2024-11-10T06:54:45.253" v="108" actId="478"/>
          <ac:spMkLst>
            <pc:docMk/>
            <pc:sldMk cId="2938629371" sldId="257"/>
            <ac:spMk id="23" creationId="{B131372C-4D29-0EB3-7153-B8BEBA4951C1}"/>
          </ac:spMkLst>
        </pc:spChg>
        <pc:spChg chg="add mod">
          <ac:chgData name="Fiona Zhang" userId="53ca6808552bc78c" providerId="LiveId" clId="{2D46F4BB-8CBD-47DB-A83E-B195AFD0374A}" dt="2024-11-10T07:10:19.789" v="259" actId="1076"/>
          <ac:spMkLst>
            <pc:docMk/>
            <pc:sldMk cId="2938629371" sldId="257"/>
            <ac:spMk id="24" creationId="{587A182B-3787-8E15-04F8-249FD2DAC94D}"/>
          </ac:spMkLst>
        </pc:spChg>
        <pc:spChg chg="add del">
          <ac:chgData name="Fiona Zhang" userId="53ca6808552bc78c" providerId="LiveId" clId="{2D46F4BB-8CBD-47DB-A83E-B195AFD0374A}" dt="2024-11-10T06:54:07.674" v="97" actId="22"/>
          <ac:spMkLst>
            <pc:docMk/>
            <pc:sldMk cId="2938629371" sldId="257"/>
            <ac:spMk id="26" creationId="{1736D034-CDC0-C5F1-CC24-23A746EA2A70}"/>
          </ac:spMkLst>
        </pc:spChg>
        <pc:spChg chg="add del">
          <ac:chgData name="Fiona Zhang" userId="53ca6808552bc78c" providerId="LiveId" clId="{2D46F4BB-8CBD-47DB-A83E-B195AFD0374A}" dt="2024-11-10T06:54:10.613" v="100" actId="22"/>
          <ac:spMkLst>
            <pc:docMk/>
            <pc:sldMk cId="2938629371" sldId="257"/>
            <ac:spMk id="28" creationId="{DDBAC09D-46AB-0148-7CB4-C484896EEF17}"/>
          </ac:spMkLst>
        </pc:spChg>
        <pc:spChg chg="add mod">
          <ac:chgData name="Fiona Zhang" userId="53ca6808552bc78c" providerId="LiveId" clId="{2D46F4BB-8CBD-47DB-A83E-B195AFD0374A}" dt="2024-11-10T07:10:19.789" v="259" actId="1076"/>
          <ac:spMkLst>
            <pc:docMk/>
            <pc:sldMk cId="2938629371" sldId="257"/>
            <ac:spMk id="29" creationId="{553DDF7C-0FF0-C413-039E-7949332CEA49}"/>
          </ac:spMkLst>
        </pc:spChg>
        <pc:spChg chg="add mod">
          <ac:chgData name="Fiona Zhang" userId="53ca6808552bc78c" providerId="LiveId" clId="{2D46F4BB-8CBD-47DB-A83E-B195AFD0374A}" dt="2024-11-10T07:10:19.789" v="259" actId="1076"/>
          <ac:spMkLst>
            <pc:docMk/>
            <pc:sldMk cId="2938629371" sldId="257"/>
            <ac:spMk id="38" creationId="{B4032FF0-10AE-DB76-1520-DEBB6A9136E0}"/>
          </ac:spMkLst>
        </pc:spChg>
        <pc:spChg chg="add mod">
          <ac:chgData name="Fiona Zhang" userId="53ca6808552bc78c" providerId="LiveId" clId="{2D46F4BB-8CBD-47DB-A83E-B195AFD0374A}" dt="2024-11-10T07:10:19.789" v="259" actId="1076"/>
          <ac:spMkLst>
            <pc:docMk/>
            <pc:sldMk cId="2938629371" sldId="257"/>
            <ac:spMk id="39" creationId="{EF6E4695-59F5-0808-8B55-907D627E4133}"/>
          </ac:spMkLst>
        </pc:spChg>
        <pc:spChg chg="add mod">
          <ac:chgData name="Fiona Zhang" userId="53ca6808552bc78c" providerId="LiveId" clId="{2D46F4BB-8CBD-47DB-A83E-B195AFD0374A}" dt="2024-11-10T07:10:19.789" v="259" actId="1076"/>
          <ac:spMkLst>
            <pc:docMk/>
            <pc:sldMk cId="2938629371" sldId="257"/>
            <ac:spMk id="40" creationId="{98AC98E8-E56F-AEE7-3AB3-4246C4BA1178}"/>
          </ac:spMkLst>
        </pc:spChg>
        <pc:spChg chg="add mod">
          <ac:chgData name="Fiona Zhang" userId="53ca6808552bc78c" providerId="LiveId" clId="{2D46F4BB-8CBD-47DB-A83E-B195AFD0374A}" dt="2024-11-10T07:10:19.789" v="259" actId="1076"/>
          <ac:spMkLst>
            <pc:docMk/>
            <pc:sldMk cId="2938629371" sldId="257"/>
            <ac:spMk id="41" creationId="{F851455D-6C49-6C57-1EDE-D5F7B2F522B8}"/>
          </ac:spMkLst>
        </pc:spChg>
        <pc:spChg chg="add mod">
          <ac:chgData name="Fiona Zhang" userId="53ca6808552bc78c" providerId="LiveId" clId="{2D46F4BB-8CBD-47DB-A83E-B195AFD0374A}" dt="2024-11-10T07:10:19.789" v="259" actId="1076"/>
          <ac:spMkLst>
            <pc:docMk/>
            <pc:sldMk cId="2938629371" sldId="257"/>
            <ac:spMk id="42" creationId="{3D9CF6A0-157D-B4DE-CF10-922CEAA35DBD}"/>
          </ac:spMkLst>
        </pc:spChg>
        <pc:spChg chg="add mod">
          <ac:chgData name="Fiona Zhang" userId="53ca6808552bc78c" providerId="LiveId" clId="{2D46F4BB-8CBD-47DB-A83E-B195AFD0374A}" dt="2024-11-10T07:10:19.789" v="259" actId="1076"/>
          <ac:spMkLst>
            <pc:docMk/>
            <pc:sldMk cId="2938629371" sldId="257"/>
            <ac:spMk id="43" creationId="{A8EFCD16-D2B1-D7A0-EB4E-A686F66EF73E}"/>
          </ac:spMkLst>
        </pc:spChg>
        <pc:spChg chg="add del mod">
          <ac:chgData name="Fiona Zhang" userId="53ca6808552bc78c" providerId="LiveId" clId="{2D46F4BB-8CBD-47DB-A83E-B195AFD0374A}" dt="2024-11-10T06:55:53.023" v="125" actId="478"/>
          <ac:spMkLst>
            <pc:docMk/>
            <pc:sldMk cId="2938629371" sldId="257"/>
            <ac:spMk id="44" creationId="{B9BE05F8-4FD2-8D3F-4365-6B7E800D4D11}"/>
          </ac:spMkLst>
        </pc:spChg>
        <pc:spChg chg="add del mod">
          <ac:chgData name="Fiona Zhang" userId="53ca6808552bc78c" providerId="LiveId" clId="{2D46F4BB-8CBD-47DB-A83E-B195AFD0374A}" dt="2024-11-10T06:55:53.023" v="125" actId="478"/>
          <ac:spMkLst>
            <pc:docMk/>
            <pc:sldMk cId="2938629371" sldId="257"/>
            <ac:spMk id="45" creationId="{7CC294E4-53FF-B582-1B04-CA0D07EB865B}"/>
          </ac:spMkLst>
        </pc:spChg>
        <pc:spChg chg="add mod">
          <ac:chgData name="Fiona Zhang" userId="53ca6808552bc78c" providerId="LiveId" clId="{2D46F4BB-8CBD-47DB-A83E-B195AFD0374A}" dt="2024-11-10T07:10:19.789" v="259" actId="1076"/>
          <ac:spMkLst>
            <pc:docMk/>
            <pc:sldMk cId="2938629371" sldId="257"/>
            <ac:spMk id="48" creationId="{848968F2-A908-E454-2107-901C33BEB93E}"/>
          </ac:spMkLst>
        </pc:spChg>
        <pc:spChg chg="add mod">
          <ac:chgData name="Fiona Zhang" userId="53ca6808552bc78c" providerId="LiveId" clId="{2D46F4BB-8CBD-47DB-A83E-B195AFD0374A}" dt="2024-11-10T07:10:19.789" v="259" actId="1076"/>
          <ac:spMkLst>
            <pc:docMk/>
            <pc:sldMk cId="2938629371" sldId="257"/>
            <ac:spMk id="49" creationId="{54116E89-F0D3-C107-9D29-096F3D1728EB}"/>
          </ac:spMkLst>
        </pc:spChg>
        <pc:spChg chg="add mod">
          <ac:chgData name="Fiona Zhang" userId="53ca6808552bc78c" providerId="LiveId" clId="{2D46F4BB-8CBD-47DB-A83E-B195AFD0374A}" dt="2024-11-10T07:10:19.789" v="259" actId="1076"/>
          <ac:spMkLst>
            <pc:docMk/>
            <pc:sldMk cId="2938629371" sldId="257"/>
            <ac:spMk id="50" creationId="{2794BC29-CCC4-466C-2575-E6AF30F8ED1E}"/>
          </ac:spMkLst>
        </pc:spChg>
        <pc:spChg chg="add">
          <ac:chgData name="Fiona Zhang" userId="53ca6808552bc78c" providerId="LiveId" clId="{2D46F4BB-8CBD-47DB-A83E-B195AFD0374A}" dt="2024-11-10T06:58:59.977" v="144"/>
          <ac:spMkLst>
            <pc:docMk/>
            <pc:sldMk cId="2938629371" sldId="257"/>
            <ac:spMk id="51" creationId="{7A5DFC16-4338-498A-A023-C28A822CE20E}"/>
          </ac:spMkLst>
        </pc:spChg>
        <pc:spChg chg="add">
          <ac:chgData name="Fiona Zhang" userId="53ca6808552bc78c" providerId="LiveId" clId="{2D46F4BB-8CBD-47DB-A83E-B195AFD0374A}" dt="2024-11-10T06:59:03.244" v="145"/>
          <ac:spMkLst>
            <pc:docMk/>
            <pc:sldMk cId="2938629371" sldId="257"/>
            <ac:spMk id="52" creationId="{06E0F770-6B7D-B379-ED10-B16530955740}"/>
          </ac:spMkLst>
        </pc:spChg>
        <pc:spChg chg="add">
          <ac:chgData name="Fiona Zhang" userId="53ca6808552bc78c" providerId="LiveId" clId="{2D46F4BB-8CBD-47DB-A83E-B195AFD0374A}" dt="2024-11-10T06:59:07.094" v="146"/>
          <ac:spMkLst>
            <pc:docMk/>
            <pc:sldMk cId="2938629371" sldId="257"/>
            <ac:spMk id="53" creationId="{FF4FBE7B-11B7-0C39-11B0-BF6B58B2EFDB}"/>
          </ac:spMkLst>
        </pc:spChg>
        <pc:spChg chg="add">
          <ac:chgData name="Fiona Zhang" userId="53ca6808552bc78c" providerId="LiveId" clId="{2D46F4BB-8CBD-47DB-A83E-B195AFD0374A}" dt="2024-11-10T06:59:17.452" v="147"/>
          <ac:spMkLst>
            <pc:docMk/>
            <pc:sldMk cId="2938629371" sldId="257"/>
            <ac:spMk id="54" creationId="{1B3A2FB8-1949-06F0-1E07-770DB436EE22}"/>
          </ac:spMkLst>
        </pc:spChg>
        <pc:spChg chg="add mod">
          <ac:chgData name="Fiona Zhang" userId="53ca6808552bc78c" providerId="LiveId" clId="{2D46F4BB-8CBD-47DB-A83E-B195AFD0374A}" dt="2024-11-10T06:59:23.927" v="154"/>
          <ac:spMkLst>
            <pc:docMk/>
            <pc:sldMk cId="2938629371" sldId="257"/>
            <ac:spMk id="55" creationId="{1C0C621C-0017-8A22-090D-3C3185E48037}"/>
          </ac:spMkLst>
        </pc:spChg>
        <pc:spChg chg="add">
          <ac:chgData name="Fiona Zhang" userId="53ca6808552bc78c" providerId="LiveId" clId="{2D46F4BB-8CBD-47DB-A83E-B195AFD0374A}" dt="2024-11-10T07:00:40.312" v="166"/>
          <ac:spMkLst>
            <pc:docMk/>
            <pc:sldMk cId="2938629371" sldId="257"/>
            <ac:spMk id="56" creationId="{937A087D-62AB-E792-2E50-848A959AC252}"/>
          </ac:spMkLst>
        </pc:spChg>
        <pc:spChg chg="add mod">
          <ac:chgData name="Fiona Zhang" userId="53ca6808552bc78c" providerId="LiveId" clId="{2D46F4BB-8CBD-47DB-A83E-B195AFD0374A}" dt="2024-11-10T07:00:44.064" v="168"/>
          <ac:spMkLst>
            <pc:docMk/>
            <pc:sldMk cId="2938629371" sldId="257"/>
            <ac:spMk id="57" creationId="{5CF5BF25-3E88-0FA7-F521-589C9BCBF315}"/>
          </ac:spMkLst>
        </pc:spChg>
        <pc:spChg chg="add del mod">
          <ac:chgData name="Fiona Zhang" userId="53ca6808552bc78c" providerId="LiveId" clId="{2D46F4BB-8CBD-47DB-A83E-B195AFD0374A}" dt="2024-11-10T07:01:17.548" v="177"/>
          <ac:spMkLst>
            <pc:docMk/>
            <pc:sldMk cId="2938629371" sldId="257"/>
            <ac:spMk id="58" creationId="{6E37AA5B-76AA-5B8E-3D6D-F3645FE96CC9}"/>
          </ac:spMkLst>
        </pc:spChg>
        <pc:spChg chg="add">
          <ac:chgData name="Fiona Zhang" userId="53ca6808552bc78c" providerId="LiveId" clId="{2D46F4BB-8CBD-47DB-A83E-B195AFD0374A}" dt="2024-11-10T07:05:39.243" v="209"/>
          <ac:spMkLst>
            <pc:docMk/>
            <pc:sldMk cId="2938629371" sldId="257"/>
            <ac:spMk id="60" creationId="{AED3FB5E-483C-BBA3-F8F1-4C2E6D305024}"/>
          </ac:spMkLst>
        </pc:spChg>
        <pc:spChg chg="add del mod">
          <ac:chgData name="Fiona Zhang" userId="53ca6808552bc78c" providerId="LiveId" clId="{2D46F4BB-8CBD-47DB-A83E-B195AFD0374A}" dt="2024-11-10T07:06:06.234" v="216"/>
          <ac:spMkLst>
            <pc:docMk/>
            <pc:sldMk cId="2938629371" sldId="257"/>
            <ac:spMk id="61" creationId="{6E658812-A803-37DD-FADC-AEBC659EA69C}"/>
          </ac:spMkLst>
        </pc:spChg>
        <pc:cxnChg chg="add mod">
          <ac:chgData name="Fiona Zhang" userId="53ca6808552bc78c" providerId="LiveId" clId="{2D46F4BB-8CBD-47DB-A83E-B195AFD0374A}" dt="2024-11-10T07:10:19.789" v="259" actId="1076"/>
          <ac:cxnSpMkLst>
            <pc:docMk/>
            <pc:sldMk cId="2938629371" sldId="257"/>
            <ac:cxnSpMk id="12" creationId="{5D32AA4B-C7F0-E1EF-C1FC-1078C144F35B}"/>
          </ac:cxnSpMkLst>
        </pc:cxnChg>
        <pc:cxnChg chg="add del mod">
          <ac:chgData name="Fiona Zhang" userId="53ca6808552bc78c" providerId="LiveId" clId="{2D46F4BB-8CBD-47DB-A83E-B195AFD0374A}" dt="2024-11-10T06:53:05.445" v="85" actId="478"/>
          <ac:cxnSpMkLst>
            <pc:docMk/>
            <pc:sldMk cId="2938629371" sldId="257"/>
            <ac:cxnSpMk id="14" creationId="{B4099CE6-804A-736A-D631-FC0539C99541}"/>
          </ac:cxnSpMkLst>
        </pc:cxnChg>
        <pc:cxnChg chg="add del mod">
          <ac:chgData name="Fiona Zhang" userId="53ca6808552bc78c" providerId="LiveId" clId="{2D46F4BB-8CBD-47DB-A83E-B195AFD0374A}" dt="2024-11-10T06:53:06.463" v="86" actId="478"/>
          <ac:cxnSpMkLst>
            <pc:docMk/>
            <pc:sldMk cId="2938629371" sldId="257"/>
            <ac:cxnSpMk id="16" creationId="{C5FB471A-B15D-FEE1-06D1-2FF3A484AA1C}"/>
          </ac:cxnSpMkLst>
        </pc:cxnChg>
        <pc:cxnChg chg="add mod">
          <ac:chgData name="Fiona Zhang" userId="53ca6808552bc78c" providerId="LiveId" clId="{2D46F4BB-8CBD-47DB-A83E-B195AFD0374A}" dt="2024-11-10T07:10:19.789" v="259" actId="1076"/>
          <ac:cxnSpMkLst>
            <pc:docMk/>
            <pc:sldMk cId="2938629371" sldId="257"/>
            <ac:cxnSpMk id="18" creationId="{95EDDBF4-1BC1-216B-D461-0EC375C0B0A7}"/>
          </ac:cxnSpMkLst>
        </pc:cxnChg>
        <pc:cxnChg chg="add mod">
          <ac:chgData name="Fiona Zhang" userId="53ca6808552bc78c" providerId="LiveId" clId="{2D46F4BB-8CBD-47DB-A83E-B195AFD0374A}" dt="2024-11-10T07:10:19.789" v="259" actId="1076"/>
          <ac:cxnSpMkLst>
            <pc:docMk/>
            <pc:sldMk cId="2938629371" sldId="257"/>
            <ac:cxnSpMk id="20" creationId="{70B64131-7987-D2A4-65EC-6D14F0103A7C}"/>
          </ac:cxnSpMkLst>
        </pc:cxnChg>
        <pc:cxnChg chg="add mod">
          <ac:chgData name="Fiona Zhang" userId="53ca6808552bc78c" providerId="LiveId" clId="{2D46F4BB-8CBD-47DB-A83E-B195AFD0374A}" dt="2024-11-10T07:10:19.789" v="259" actId="1076"/>
          <ac:cxnSpMkLst>
            <pc:docMk/>
            <pc:sldMk cId="2938629371" sldId="257"/>
            <ac:cxnSpMk id="22" creationId="{41535233-6494-733B-7AA0-E456523642EF}"/>
          </ac:cxnSpMkLst>
        </pc:cxnChg>
        <pc:cxnChg chg="add mod">
          <ac:chgData name="Fiona Zhang" userId="53ca6808552bc78c" providerId="LiveId" clId="{2D46F4BB-8CBD-47DB-A83E-B195AFD0374A}" dt="2024-11-10T07:10:19.789" v="259" actId="1076"/>
          <ac:cxnSpMkLst>
            <pc:docMk/>
            <pc:sldMk cId="2938629371" sldId="257"/>
            <ac:cxnSpMk id="31" creationId="{0069B8FE-3C0E-02A8-6B21-7CC5973D3E2B}"/>
          </ac:cxnSpMkLst>
        </pc:cxnChg>
        <pc:cxnChg chg="add del mod">
          <ac:chgData name="Fiona Zhang" userId="53ca6808552bc78c" providerId="LiveId" clId="{2D46F4BB-8CBD-47DB-A83E-B195AFD0374A}" dt="2024-11-10T06:56:29.734" v="132" actId="478"/>
          <ac:cxnSpMkLst>
            <pc:docMk/>
            <pc:sldMk cId="2938629371" sldId="257"/>
            <ac:cxnSpMk id="33" creationId="{AC20F61A-9387-B8E6-DE96-713CCE4A68D1}"/>
          </ac:cxnSpMkLst>
        </pc:cxnChg>
        <pc:cxnChg chg="add mod">
          <ac:chgData name="Fiona Zhang" userId="53ca6808552bc78c" providerId="LiveId" clId="{2D46F4BB-8CBD-47DB-A83E-B195AFD0374A}" dt="2024-11-10T07:10:19.789" v="259" actId="1076"/>
          <ac:cxnSpMkLst>
            <pc:docMk/>
            <pc:sldMk cId="2938629371" sldId="257"/>
            <ac:cxnSpMk id="35" creationId="{86D31097-4DA5-05E7-C4D9-6D206BA7C769}"/>
          </ac:cxnSpMkLst>
        </pc:cxnChg>
        <pc:cxnChg chg="add mod">
          <ac:chgData name="Fiona Zhang" userId="53ca6808552bc78c" providerId="LiveId" clId="{2D46F4BB-8CBD-47DB-A83E-B195AFD0374A}" dt="2024-11-10T07:10:19.789" v="259" actId="1076"/>
          <ac:cxnSpMkLst>
            <pc:docMk/>
            <pc:sldMk cId="2938629371" sldId="257"/>
            <ac:cxnSpMk id="37" creationId="{5D3B45DB-69EF-BBE5-CB2C-C7D202D1981F}"/>
          </ac:cxnSpMkLst>
        </pc:cxnChg>
        <pc:cxnChg chg="add mod">
          <ac:chgData name="Fiona Zhang" userId="53ca6808552bc78c" providerId="LiveId" clId="{2D46F4BB-8CBD-47DB-A83E-B195AFD0374A}" dt="2024-11-10T07:10:19.789" v="259" actId="1076"/>
          <ac:cxnSpMkLst>
            <pc:docMk/>
            <pc:sldMk cId="2938629371" sldId="257"/>
            <ac:cxnSpMk id="47" creationId="{01C6F58C-9A6E-A6BC-ED20-26F55761043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195298-8C1D-A20D-E194-AEE38889E6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DB956F4-5422-F3CE-B8DF-17EAA0ECC3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619A94-F476-8B0D-35D2-20271869C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F7BF1-B82F-4B46-981D-59E0FBA11DA1}" type="datetimeFigureOut">
              <a:rPr lang="zh-CN" altLang="en-US" smtClean="0"/>
              <a:t>2025/1/12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5621B1-96A1-0F47-EE02-F4A449E58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EB79DA-1D3F-C3C6-CD5D-E9FC996E9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BC9C7-34B8-492F-9041-3A338F0623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2956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DB926F-83B0-CD68-0C9A-91604807D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8ADDDE8-D108-20B5-4B2D-13CE095731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92474A-FFC6-0C3C-82D9-EB209F23B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F7BF1-B82F-4B46-981D-59E0FBA11DA1}" type="datetimeFigureOut">
              <a:rPr lang="zh-CN" altLang="en-US" smtClean="0"/>
              <a:t>2025/1/12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4865FA-9573-A47E-176E-FB724D8B7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4D8022-B8BF-01EA-5642-438C2971C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BC9C7-34B8-492F-9041-3A338F0623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679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BA82F4B-4250-AF3A-2AA0-486AB43F30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ABBF628-A2DF-75C4-6746-26FD340E51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45E312-33B6-A0AA-0905-FFC48CB29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F7BF1-B82F-4B46-981D-59E0FBA11DA1}" type="datetimeFigureOut">
              <a:rPr lang="zh-CN" altLang="en-US" smtClean="0"/>
              <a:t>2025/1/12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548F4F-AE6A-7C61-0216-2A8CF18F9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8F79F7-477C-A94A-DF59-4CA387EAD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BC9C7-34B8-492F-9041-3A338F0623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2545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9E9AA9-6C40-0186-0DA0-93060A858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0D6E66-49C0-CB6F-794C-2992F2165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8B41FF-BB31-CC4F-B243-28B84B5B7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F7BF1-B82F-4B46-981D-59E0FBA11DA1}" type="datetimeFigureOut">
              <a:rPr lang="zh-CN" altLang="en-US" smtClean="0"/>
              <a:t>2025/1/12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FB6061-EB3F-9A5F-EDDA-B7AF38326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4AA423-8341-53DF-5EFB-A42CE117F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BC9C7-34B8-492F-9041-3A338F0623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9067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65BBCD-072B-6924-D68F-83BA40E00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3EA1EB-FD07-D7A2-BE68-774C8590C4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215A6A-88AC-7F68-F57B-749161A5B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F7BF1-B82F-4B46-981D-59E0FBA11DA1}" type="datetimeFigureOut">
              <a:rPr lang="zh-CN" altLang="en-US" smtClean="0"/>
              <a:t>2025/1/12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5E3B41-4D6E-0EF3-0E6B-FA406902F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CEFF96-2E69-304A-D067-243E6C979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BC9C7-34B8-492F-9041-3A338F0623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8105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5965C1-7397-A4F3-6EFC-99565A4CC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857665-124A-84C1-722F-66D732B127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B2663A-31E2-88E6-8E07-43109AD035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C652D8-39C3-BDDE-6FA2-3F085CBD9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F7BF1-B82F-4B46-981D-59E0FBA11DA1}" type="datetimeFigureOut">
              <a:rPr lang="zh-CN" altLang="en-US" smtClean="0"/>
              <a:t>2025/1/12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5D9F31-2427-38E8-A33D-B74EB8369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E96A11-A799-0F1E-1B68-33971676D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BC9C7-34B8-492F-9041-3A338F0623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294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64599B-E78C-AEFB-C062-F6F540EFD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F37BC2-3AF3-32A0-F241-255B52DF7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D7AFCF-C943-5CC4-E511-70A1E781CA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9239944-ED01-A90A-84CF-42CCD9688E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6FA01E9-8463-627C-B0CA-9189FEF7ED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F73C8CB-79F7-82D6-CCB2-77EF185B7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F7BF1-B82F-4B46-981D-59E0FBA11DA1}" type="datetimeFigureOut">
              <a:rPr lang="zh-CN" altLang="en-US" smtClean="0"/>
              <a:t>2025/1/12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AC8C92A-F954-6135-65B9-F9515A8D0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0544274-9F82-DB89-8B4D-A7EB94DA6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BC9C7-34B8-492F-9041-3A338F0623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674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11DF92-863F-5F7A-9EDC-5A8278AF4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6382CB9-EF40-232F-0483-FC0A3F51A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F7BF1-B82F-4B46-981D-59E0FBA11DA1}" type="datetimeFigureOut">
              <a:rPr lang="zh-CN" altLang="en-US" smtClean="0"/>
              <a:t>2025/1/12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569DE85-52AA-69A7-8FA6-A08E4180D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C800E5-C5A0-9CD1-4180-8191BFC84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BC9C7-34B8-492F-9041-3A338F0623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1273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4984C62-F67D-64D2-A7B8-D3A00E8F0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F7BF1-B82F-4B46-981D-59E0FBA11DA1}" type="datetimeFigureOut">
              <a:rPr lang="zh-CN" altLang="en-US" smtClean="0"/>
              <a:t>2025/1/12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16DFC3E-75CA-8577-FF50-13EA5DD5C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DC8A49-697D-317B-E6EA-54944A0F6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BC9C7-34B8-492F-9041-3A338F0623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794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2FB10D-5A61-F8C7-6ED3-EC73BD6DF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1DC035-D975-E9BB-E24A-02D6D1480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903C0E-7E27-87BE-3EFC-11F8ED064B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741BA7-18B0-1323-E6A4-446D80475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F7BF1-B82F-4B46-981D-59E0FBA11DA1}" type="datetimeFigureOut">
              <a:rPr lang="zh-CN" altLang="en-US" smtClean="0"/>
              <a:t>2025/1/12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CB8FF8-D502-6555-73EF-D540C93A8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6C7606-B2AE-163E-38B8-1E768B935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BC9C7-34B8-492F-9041-3A338F0623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3649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D46EEE-C211-20CA-2D9C-2B69B0493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B64680E-8D67-1C87-203F-8BF81113BC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6D61AA1-4ED7-F8BB-92F4-99B2CFB9DE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DED8C4-1C9F-9E2B-9C10-0B46A7168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F7BF1-B82F-4B46-981D-59E0FBA11DA1}" type="datetimeFigureOut">
              <a:rPr lang="zh-CN" altLang="en-US" smtClean="0"/>
              <a:t>2025/1/12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EC4A9B-9526-634F-A486-659984BB3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1F213E-F1AF-3F13-37ED-2287E2539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BC9C7-34B8-492F-9041-3A338F0623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6428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9F2741F-E78E-2A60-AC74-F103ECC91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A3D059-ED76-B395-7B62-98A94E6D7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A2515D-9B5B-7966-DA21-37FCBBFC94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8F7BF1-B82F-4B46-981D-59E0FBA11DA1}" type="datetimeFigureOut">
              <a:rPr lang="zh-CN" altLang="en-US" smtClean="0"/>
              <a:t>2025/1/12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90E66E-4262-61C3-2317-0FD24325CB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5F115B-C17B-98DC-818E-B9FCC0A949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EBC9C7-34B8-492F-9041-3A338F0623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372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C7256D37-F148-3836-11C9-4463AD4F4923}"/>
              </a:ext>
            </a:extLst>
          </p:cNvPr>
          <p:cNvSpPr/>
          <p:nvPr/>
        </p:nvSpPr>
        <p:spPr>
          <a:xfrm>
            <a:off x="165100" y="2192338"/>
            <a:ext cx="1352550" cy="8540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Project Setup and Environment Configuration</a:t>
            </a:r>
            <a:endParaRPr lang="zh-CN" altLang="en-US" sz="1200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91180D2B-32FE-9D29-8147-D958A2CCF327}"/>
              </a:ext>
            </a:extLst>
          </p:cNvPr>
          <p:cNvSpPr/>
          <p:nvPr/>
        </p:nvSpPr>
        <p:spPr>
          <a:xfrm>
            <a:off x="2444750" y="453229"/>
            <a:ext cx="1352550" cy="4889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Database Setup</a:t>
            </a:r>
            <a:endParaRPr lang="zh-CN" altLang="en-US" sz="1200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6DF83664-C5E2-CB00-E8A2-918B0E91A402}"/>
              </a:ext>
            </a:extLst>
          </p:cNvPr>
          <p:cNvSpPr/>
          <p:nvPr/>
        </p:nvSpPr>
        <p:spPr>
          <a:xfrm>
            <a:off x="2444750" y="2271712"/>
            <a:ext cx="1352550" cy="69532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Frontend Design &amp; API Development</a:t>
            </a:r>
            <a:endParaRPr lang="zh-CN" altLang="en-US" sz="1200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3A98481D-F704-F35A-281A-5D080A32EAEA}"/>
              </a:ext>
            </a:extLst>
          </p:cNvPr>
          <p:cNvSpPr/>
          <p:nvPr/>
        </p:nvSpPr>
        <p:spPr>
          <a:xfrm>
            <a:off x="4508500" y="453229"/>
            <a:ext cx="1352550" cy="4889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Image Preprocessing</a:t>
            </a:r>
            <a:endParaRPr lang="zh-CN" altLang="en-US" sz="1200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2FABDC7F-95D0-95B9-DA1C-DE27CAFC7B09}"/>
              </a:ext>
            </a:extLst>
          </p:cNvPr>
          <p:cNvSpPr/>
          <p:nvPr/>
        </p:nvSpPr>
        <p:spPr>
          <a:xfrm>
            <a:off x="3251200" y="4305304"/>
            <a:ext cx="1352550" cy="69532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Model Development &amp; Integration</a:t>
            </a:r>
            <a:endParaRPr lang="zh-CN" altLang="en-US" sz="1200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740AB520-031D-2FC1-7F48-A435BBE7FE39}"/>
              </a:ext>
            </a:extLst>
          </p:cNvPr>
          <p:cNvSpPr/>
          <p:nvPr/>
        </p:nvSpPr>
        <p:spPr>
          <a:xfrm>
            <a:off x="4508500" y="2374900"/>
            <a:ext cx="1352550" cy="4889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File Upload &amp; Classification</a:t>
            </a:r>
            <a:endParaRPr lang="zh-CN" altLang="en-US" sz="1200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DDDBA319-C23D-3C51-F08A-2B4007EFCCAE}"/>
              </a:ext>
            </a:extLst>
          </p:cNvPr>
          <p:cNvSpPr/>
          <p:nvPr/>
        </p:nvSpPr>
        <p:spPr>
          <a:xfrm>
            <a:off x="6572250" y="453229"/>
            <a:ext cx="1352550" cy="4889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History Query</a:t>
            </a:r>
            <a:endParaRPr lang="zh-CN" altLang="en-US" sz="1200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5D32AA4B-C7F0-E1EF-C1FC-1078C144F35B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1517650" y="2619375"/>
            <a:ext cx="92710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95EDDBF4-1BC1-216B-D461-0EC375C0B0A7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3797300" y="697704"/>
            <a:ext cx="7112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70B64131-7987-D2A4-65EC-6D14F0103A7C}"/>
              </a:ext>
            </a:extLst>
          </p:cNvPr>
          <p:cNvCxnSpPr>
            <a:stCxn id="7" idx="3"/>
            <a:endCxn id="10" idx="1"/>
          </p:cNvCxnSpPr>
          <p:nvPr/>
        </p:nvCxnSpPr>
        <p:spPr>
          <a:xfrm>
            <a:off x="5861050" y="697704"/>
            <a:ext cx="7112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41535233-6494-733B-7AA0-E456523642EF}"/>
              </a:ext>
            </a:extLst>
          </p:cNvPr>
          <p:cNvCxnSpPr>
            <a:stCxn id="6" idx="3"/>
            <a:endCxn id="9" idx="1"/>
          </p:cNvCxnSpPr>
          <p:nvPr/>
        </p:nvCxnSpPr>
        <p:spPr>
          <a:xfrm>
            <a:off x="3797300" y="2619375"/>
            <a:ext cx="7112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587A182B-3787-8E15-04F8-249FD2DAC94D}"/>
              </a:ext>
            </a:extLst>
          </p:cNvPr>
          <p:cNvSpPr/>
          <p:nvPr/>
        </p:nvSpPr>
        <p:spPr>
          <a:xfrm>
            <a:off x="8636000" y="2374900"/>
            <a:ext cx="1352550" cy="4889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Testing &amp; Optimization</a:t>
            </a:r>
            <a:endParaRPr lang="zh-CN" altLang="en-US" sz="1200" dirty="0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553DDF7C-0FF0-C413-039E-7949332CEA49}"/>
              </a:ext>
            </a:extLst>
          </p:cNvPr>
          <p:cNvSpPr/>
          <p:nvPr/>
        </p:nvSpPr>
        <p:spPr>
          <a:xfrm>
            <a:off x="10699750" y="2374900"/>
            <a:ext cx="1352550" cy="4889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Deployment &amp; Documentation</a:t>
            </a:r>
            <a:endParaRPr lang="zh-CN" altLang="en-US" sz="1200" dirty="0"/>
          </a:p>
        </p:txBody>
      </p:sp>
      <p:cxnSp>
        <p:nvCxnSpPr>
          <p:cNvPr id="31" name="连接符: 肘形 30">
            <a:extLst>
              <a:ext uri="{FF2B5EF4-FFF2-40B4-BE49-F238E27FC236}">
                <a16:creationId xmlns:a16="http://schemas.microsoft.com/office/drawing/2014/main" id="{0069B8FE-3C0E-02A8-6B21-7CC5973D3E2B}"/>
              </a:ext>
            </a:extLst>
          </p:cNvPr>
          <p:cNvCxnSpPr>
            <a:stCxn id="10" idx="3"/>
            <a:endCxn id="24" idx="0"/>
          </p:cNvCxnSpPr>
          <p:nvPr/>
        </p:nvCxnSpPr>
        <p:spPr>
          <a:xfrm>
            <a:off x="7924800" y="697704"/>
            <a:ext cx="1387475" cy="167719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86D31097-4DA5-05E7-C4D9-6D206BA7C769}"/>
              </a:ext>
            </a:extLst>
          </p:cNvPr>
          <p:cNvCxnSpPr>
            <a:stCxn id="9" idx="3"/>
            <a:endCxn id="24" idx="1"/>
          </p:cNvCxnSpPr>
          <p:nvPr/>
        </p:nvCxnSpPr>
        <p:spPr>
          <a:xfrm>
            <a:off x="5861050" y="2619375"/>
            <a:ext cx="27749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5D3B45DB-69EF-BBE5-CB2C-C7D202D1981F}"/>
              </a:ext>
            </a:extLst>
          </p:cNvPr>
          <p:cNvCxnSpPr>
            <a:stCxn id="24" idx="3"/>
            <a:endCxn id="29" idx="1"/>
          </p:cNvCxnSpPr>
          <p:nvPr/>
        </p:nvCxnSpPr>
        <p:spPr>
          <a:xfrm>
            <a:off x="9988550" y="2619375"/>
            <a:ext cx="7112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B4032FF0-10AE-DB76-1520-DEBB6A9136E0}"/>
              </a:ext>
            </a:extLst>
          </p:cNvPr>
          <p:cNvSpPr/>
          <p:nvPr/>
        </p:nvSpPr>
        <p:spPr>
          <a:xfrm>
            <a:off x="2444750" y="1054100"/>
            <a:ext cx="1352550" cy="113823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/>
              <a:t>Design and implement the database schema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/>
              <a:t>Set up an SQLite local database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/>
              <a:t>Test basic CRUD operations</a:t>
            </a:r>
            <a:endParaRPr lang="zh-CN" altLang="en-US" sz="1000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EF6E4695-59F5-0808-8B55-907D627E4133}"/>
              </a:ext>
            </a:extLst>
          </p:cNvPr>
          <p:cNvSpPr/>
          <p:nvPr/>
        </p:nvSpPr>
        <p:spPr>
          <a:xfrm>
            <a:off x="1981200" y="5102237"/>
            <a:ext cx="4229100" cy="13493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marR="0" lvl="0" indent="-17145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zh-CN" altLang="zh-CN" sz="1000" dirty="0"/>
              <a:t>Once the model is developed or obtained, load it into the application and replace the placeholder classification function with actual model inference.</a:t>
            </a:r>
          </a:p>
          <a:p>
            <a:pPr marL="171450" marR="0" lvl="0" indent="-17145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zh-CN" altLang="zh-CN" sz="1000" dirty="0"/>
              <a:t>Implement the model loading and inference functions to handle preprocessed images and output probabilities or classification labels.</a:t>
            </a:r>
          </a:p>
          <a:p>
            <a:pPr marL="171450" marR="0" lvl="0" indent="-17145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zh-CN" altLang="zh-CN" sz="1000" dirty="0"/>
              <a:t>Integrate the model fully into the API so that real-time classifications are displayed in the frontend based on actual model predictions. 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8AC98E8-E56F-AEE7-3AB3-4246C4BA1178}"/>
              </a:ext>
            </a:extLst>
          </p:cNvPr>
          <p:cNvSpPr/>
          <p:nvPr/>
        </p:nvSpPr>
        <p:spPr>
          <a:xfrm>
            <a:off x="4206875" y="3051174"/>
            <a:ext cx="1955800" cy="113823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/>
              <a:t>Develop a file upload functionality in the backend, allowing users to upload images for classification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/>
              <a:t>Create a placeholder classification function that simulates model predictions</a:t>
            </a:r>
            <a:endParaRPr lang="zh-CN" altLang="en-US" sz="1000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F851455D-6C49-6C57-1EDE-D5F7B2F522B8}"/>
              </a:ext>
            </a:extLst>
          </p:cNvPr>
          <p:cNvSpPr/>
          <p:nvPr/>
        </p:nvSpPr>
        <p:spPr>
          <a:xfrm>
            <a:off x="4508500" y="1089420"/>
            <a:ext cx="1352550" cy="113823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/>
              <a:t>Implement functions to resize, normalize, and preprocess uploaded images</a:t>
            </a:r>
            <a:endParaRPr lang="zh-CN" altLang="en-US" sz="1000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3D9CF6A0-157D-B4DE-CF10-922CEAA35DBD}"/>
              </a:ext>
            </a:extLst>
          </p:cNvPr>
          <p:cNvSpPr/>
          <p:nvPr/>
        </p:nvSpPr>
        <p:spPr>
          <a:xfrm>
            <a:off x="2444750" y="3046412"/>
            <a:ext cx="1352550" cy="113823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/>
              <a:t>Design the frontend user interface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/>
              <a:t>Develop API endpoints for essential functionalities</a:t>
            </a:r>
            <a:endParaRPr lang="zh-CN" altLang="en-US" sz="1000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A8EFCD16-D2B1-D7A0-EB4E-A686F66EF73E}"/>
              </a:ext>
            </a:extLst>
          </p:cNvPr>
          <p:cNvSpPr/>
          <p:nvPr/>
        </p:nvSpPr>
        <p:spPr>
          <a:xfrm>
            <a:off x="6572250" y="1133474"/>
            <a:ext cx="1352550" cy="113823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/>
              <a:t>Implement functionality to allow users to query and view their past classification records</a:t>
            </a:r>
            <a:endParaRPr lang="zh-CN" altLang="en-US" sz="1000" dirty="0"/>
          </a:p>
        </p:txBody>
      </p:sp>
      <p:cxnSp>
        <p:nvCxnSpPr>
          <p:cNvPr id="47" name="连接符: 肘形 46">
            <a:extLst>
              <a:ext uri="{FF2B5EF4-FFF2-40B4-BE49-F238E27FC236}">
                <a16:creationId xmlns:a16="http://schemas.microsoft.com/office/drawing/2014/main" id="{01C6F58C-9A6E-A6BC-ED20-26F557610430}"/>
              </a:ext>
            </a:extLst>
          </p:cNvPr>
          <p:cNvCxnSpPr>
            <a:stCxn id="8" idx="3"/>
            <a:endCxn id="24" idx="1"/>
          </p:cNvCxnSpPr>
          <p:nvPr/>
        </p:nvCxnSpPr>
        <p:spPr>
          <a:xfrm flipV="1">
            <a:off x="4603750" y="2619375"/>
            <a:ext cx="4032250" cy="20335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矩形 47">
            <a:extLst>
              <a:ext uri="{FF2B5EF4-FFF2-40B4-BE49-F238E27FC236}">
                <a16:creationId xmlns:a16="http://schemas.microsoft.com/office/drawing/2014/main" id="{848968F2-A908-E454-2107-901C33BEB93E}"/>
              </a:ext>
            </a:extLst>
          </p:cNvPr>
          <p:cNvSpPr/>
          <p:nvPr/>
        </p:nvSpPr>
        <p:spPr>
          <a:xfrm>
            <a:off x="8618537" y="3024981"/>
            <a:ext cx="1355725" cy="113823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/>
              <a:t>Perform end-to-end testing on the complete application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/>
              <a:t>Gather feedback from test users if possible</a:t>
            </a:r>
            <a:endParaRPr lang="zh-CN" altLang="en-US" sz="1000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54116E89-F0D3-C107-9D29-096F3D1728EB}"/>
              </a:ext>
            </a:extLst>
          </p:cNvPr>
          <p:cNvSpPr/>
          <p:nvPr/>
        </p:nvSpPr>
        <p:spPr>
          <a:xfrm>
            <a:off x="177800" y="3162299"/>
            <a:ext cx="1352550" cy="216534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/>
              <a:t>Set up the initial project structure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/>
              <a:t>Configure virtual environments and install necessary dependencies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zh-CN" sz="1000" dirty="0"/>
              <a:t>Create a config.py file to define paths for database, model storage, and uploaded files.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sz="800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2794BC29-CCC4-466C-2575-E6AF30F8ED1E}"/>
              </a:ext>
            </a:extLst>
          </p:cNvPr>
          <p:cNvSpPr/>
          <p:nvPr/>
        </p:nvSpPr>
        <p:spPr>
          <a:xfrm>
            <a:off x="10699750" y="3024981"/>
            <a:ext cx="1352550" cy="113823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/>
              <a:t>Write comprehensive documentation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938629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4DD020A1-3CAD-6943-89CD-A1EBDA7C0C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938" y="203271"/>
            <a:ext cx="7507376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Main Classes and Responsibilities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2B255584-158A-8E33-0BDE-04766DF3C613}"/>
              </a:ext>
            </a:extLst>
          </p:cNvPr>
          <p:cNvSpPr/>
          <p:nvPr/>
        </p:nvSpPr>
        <p:spPr>
          <a:xfrm>
            <a:off x="552331" y="1024824"/>
            <a:ext cx="1352550" cy="4889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ProjectConfig</a:t>
            </a:r>
            <a:endParaRPr lang="zh-CN" altLang="en-US" sz="1200" dirty="0"/>
          </a:p>
        </p:txBody>
      </p:sp>
      <p:sp>
        <p:nvSpPr>
          <p:cNvPr id="6" name="矩形 37">
            <a:extLst>
              <a:ext uri="{FF2B5EF4-FFF2-40B4-BE49-F238E27FC236}">
                <a16:creationId xmlns:a16="http://schemas.microsoft.com/office/drawing/2014/main" id="{233E4E2F-8FD6-7ADD-E999-3AB455788C7F}"/>
              </a:ext>
            </a:extLst>
          </p:cNvPr>
          <p:cNvSpPr/>
          <p:nvPr/>
        </p:nvSpPr>
        <p:spPr>
          <a:xfrm>
            <a:off x="552331" y="1625695"/>
            <a:ext cx="1352550" cy="12974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b="1" dirty="0"/>
              <a:t>Attributes</a:t>
            </a:r>
            <a:r>
              <a:rPr lang="en-US" altLang="zh-CN" sz="1000" dirty="0"/>
              <a:t>: `</a:t>
            </a:r>
            <a:r>
              <a:rPr lang="en-US" altLang="zh-CN" sz="1000" dirty="0" err="1"/>
              <a:t>database_path</a:t>
            </a:r>
            <a:r>
              <a:rPr lang="en-US" altLang="zh-CN" sz="1000" dirty="0"/>
              <a:t>`, `</a:t>
            </a:r>
            <a:r>
              <a:rPr lang="en-US" altLang="zh-CN" sz="1000" dirty="0" err="1"/>
              <a:t>model_path</a:t>
            </a:r>
            <a:r>
              <a:rPr lang="en-US" altLang="zh-CN" sz="1000" dirty="0"/>
              <a:t>`, `</a:t>
            </a:r>
            <a:r>
              <a:rPr lang="en-US" altLang="zh-CN" sz="1000" dirty="0" err="1"/>
              <a:t>upload_path</a:t>
            </a:r>
            <a:r>
              <a:rPr lang="en-US" altLang="zh-CN" sz="1000" dirty="0"/>
              <a:t>`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b="1" dirty="0"/>
              <a:t>Methods</a:t>
            </a:r>
            <a:r>
              <a:rPr lang="en-US" altLang="zh-CN" sz="1000" dirty="0"/>
              <a:t>: `</a:t>
            </a:r>
            <a:r>
              <a:rPr lang="en-US" altLang="zh-CN" sz="1000" dirty="0" err="1"/>
              <a:t>load_config</a:t>
            </a:r>
            <a:r>
              <a:rPr lang="en-US" altLang="zh-CN" sz="1000" dirty="0"/>
              <a:t>()`, `</a:t>
            </a:r>
            <a:r>
              <a:rPr lang="en-US" altLang="zh-CN" sz="1000" dirty="0" err="1"/>
              <a:t>save_config</a:t>
            </a:r>
            <a:r>
              <a:rPr lang="en-US" altLang="zh-CN" sz="1000" dirty="0"/>
              <a:t>()`</a:t>
            </a:r>
            <a:endParaRPr lang="zh-CN" altLang="en-US" sz="1000" dirty="0"/>
          </a:p>
        </p:txBody>
      </p:sp>
      <p:sp>
        <p:nvSpPr>
          <p:cNvPr id="7" name="矩形: 圆角 4">
            <a:extLst>
              <a:ext uri="{FF2B5EF4-FFF2-40B4-BE49-F238E27FC236}">
                <a16:creationId xmlns:a16="http://schemas.microsoft.com/office/drawing/2014/main" id="{3D9F7043-1934-1ACF-F43E-73B7D4DBFFED}"/>
              </a:ext>
            </a:extLst>
          </p:cNvPr>
          <p:cNvSpPr/>
          <p:nvPr/>
        </p:nvSpPr>
        <p:spPr>
          <a:xfrm>
            <a:off x="2422908" y="1024824"/>
            <a:ext cx="1509654" cy="4889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DatabaseManager</a:t>
            </a:r>
            <a:endParaRPr lang="zh-CN" altLang="en-US" sz="1200" dirty="0"/>
          </a:p>
        </p:txBody>
      </p:sp>
      <p:sp>
        <p:nvSpPr>
          <p:cNvPr id="8" name="矩形 37">
            <a:extLst>
              <a:ext uri="{FF2B5EF4-FFF2-40B4-BE49-F238E27FC236}">
                <a16:creationId xmlns:a16="http://schemas.microsoft.com/office/drawing/2014/main" id="{7A2B73EB-7F67-DE61-0566-1DD9622F919F}"/>
              </a:ext>
            </a:extLst>
          </p:cNvPr>
          <p:cNvSpPr/>
          <p:nvPr/>
        </p:nvSpPr>
        <p:spPr>
          <a:xfrm>
            <a:off x="2422908" y="1625695"/>
            <a:ext cx="1509654" cy="12974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b="1" dirty="0"/>
              <a:t>Attributes</a:t>
            </a:r>
            <a:r>
              <a:rPr lang="en-US" altLang="zh-CN" sz="1000" dirty="0"/>
              <a:t>: `connection` </a:t>
            </a:r>
            <a:r>
              <a:rPr lang="en-US" altLang="zh-CN" sz="1000" b="1" dirty="0"/>
              <a:t>Methods</a:t>
            </a:r>
            <a:r>
              <a:rPr lang="en-US" altLang="zh-CN" sz="1000" dirty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/>
              <a:t> `connect()`, `</a:t>
            </a:r>
            <a:r>
              <a:rPr lang="en-US" altLang="zh-CN" sz="1000" dirty="0" err="1"/>
              <a:t>execute_query</a:t>
            </a:r>
            <a:r>
              <a:rPr lang="en-US" altLang="zh-CN" sz="1000" dirty="0"/>
              <a:t>()`, `</a:t>
            </a:r>
            <a:r>
              <a:rPr lang="en-US" altLang="zh-CN" sz="1000" dirty="0" err="1"/>
              <a:t>close_connection</a:t>
            </a:r>
            <a:r>
              <a:rPr lang="en-US" altLang="zh-CN" sz="1000" dirty="0"/>
              <a:t>()`</a:t>
            </a:r>
            <a:endParaRPr lang="zh-CN" altLang="en-US" sz="1000" dirty="0"/>
          </a:p>
        </p:txBody>
      </p:sp>
      <p:sp>
        <p:nvSpPr>
          <p:cNvPr id="9" name="矩形: 圆角 4">
            <a:extLst>
              <a:ext uri="{FF2B5EF4-FFF2-40B4-BE49-F238E27FC236}">
                <a16:creationId xmlns:a16="http://schemas.microsoft.com/office/drawing/2014/main" id="{3C2125B9-0012-3C27-4928-4741304EF46A}"/>
              </a:ext>
            </a:extLst>
          </p:cNvPr>
          <p:cNvSpPr/>
          <p:nvPr/>
        </p:nvSpPr>
        <p:spPr>
          <a:xfrm>
            <a:off x="4374878" y="1024824"/>
            <a:ext cx="1509654" cy="4889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ImageProcessor</a:t>
            </a:r>
            <a:endParaRPr lang="zh-CN" altLang="en-US" sz="1200" dirty="0"/>
          </a:p>
        </p:txBody>
      </p:sp>
      <p:sp>
        <p:nvSpPr>
          <p:cNvPr id="10" name="矩形 37">
            <a:extLst>
              <a:ext uri="{FF2B5EF4-FFF2-40B4-BE49-F238E27FC236}">
                <a16:creationId xmlns:a16="http://schemas.microsoft.com/office/drawing/2014/main" id="{A71E58FC-899C-06F2-B4EA-0643F5724844}"/>
              </a:ext>
            </a:extLst>
          </p:cNvPr>
          <p:cNvSpPr/>
          <p:nvPr/>
        </p:nvSpPr>
        <p:spPr>
          <a:xfrm>
            <a:off x="4374878" y="1625695"/>
            <a:ext cx="1509654" cy="12974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b="1" dirty="0"/>
              <a:t>Methods</a:t>
            </a:r>
            <a:r>
              <a:rPr lang="en-US" altLang="zh-CN" sz="1000" dirty="0"/>
              <a:t>:</a:t>
            </a:r>
          </a:p>
          <a:p>
            <a:r>
              <a:rPr lang="en-US" altLang="zh-CN" sz="1000" dirty="0"/>
              <a:t>`</a:t>
            </a:r>
            <a:r>
              <a:rPr lang="en-US" altLang="zh-CN" sz="1000" dirty="0" err="1"/>
              <a:t>resize_image</a:t>
            </a:r>
            <a:r>
              <a:rPr lang="en-US" altLang="zh-CN" sz="1000" dirty="0"/>
              <a:t>()`, `</a:t>
            </a:r>
            <a:r>
              <a:rPr lang="en-US" altLang="zh-CN" sz="1000" dirty="0" err="1"/>
              <a:t>normalize_image</a:t>
            </a:r>
            <a:r>
              <a:rPr lang="en-US" altLang="zh-CN" sz="1000" dirty="0"/>
              <a:t>()`, `</a:t>
            </a:r>
            <a:r>
              <a:rPr lang="en-US" altLang="zh-CN" sz="1000" dirty="0" err="1"/>
              <a:t>preprocess_image</a:t>
            </a:r>
            <a:r>
              <a:rPr lang="en-US" altLang="zh-CN" sz="1000" dirty="0"/>
              <a:t>()`</a:t>
            </a:r>
            <a:endParaRPr lang="zh-CN" altLang="en-US" sz="1000" dirty="0"/>
          </a:p>
        </p:txBody>
      </p:sp>
      <p:sp>
        <p:nvSpPr>
          <p:cNvPr id="11" name="矩形: 圆角 4">
            <a:extLst>
              <a:ext uri="{FF2B5EF4-FFF2-40B4-BE49-F238E27FC236}">
                <a16:creationId xmlns:a16="http://schemas.microsoft.com/office/drawing/2014/main" id="{C1D4D847-E544-65FD-3F69-023AB1D3ED8E}"/>
              </a:ext>
            </a:extLst>
          </p:cNvPr>
          <p:cNvSpPr/>
          <p:nvPr/>
        </p:nvSpPr>
        <p:spPr>
          <a:xfrm>
            <a:off x="6326848" y="1024824"/>
            <a:ext cx="1509654" cy="4889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FileHandler</a:t>
            </a:r>
            <a:endParaRPr lang="zh-CN" altLang="en-US" sz="1200" dirty="0"/>
          </a:p>
        </p:txBody>
      </p:sp>
      <p:sp>
        <p:nvSpPr>
          <p:cNvPr id="12" name="矩形 37">
            <a:extLst>
              <a:ext uri="{FF2B5EF4-FFF2-40B4-BE49-F238E27FC236}">
                <a16:creationId xmlns:a16="http://schemas.microsoft.com/office/drawing/2014/main" id="{DC01656C-7085-BDEA-F545-88F8B88D8A46}"/>
              </a:ext>
            </a:extLst>
          </p:cNvPr>
          <p:cNvSpPr/>
          <p:nvPr/>
        </p:nvSpPr>
        <p:spPr>
          <a:xfrm>
            <a:off x="6326848" y="1625695"/>
            <a:ext cx="1509654" cy="12974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b="1" dirty="0"/>
              <a:t>Methods</a:t>
            </a:r>
            <a:r>
              <a:rPr lang="en-US" altLang="zh-CN" sz="1000" dirty="0"/>
              <a:t>:</a:t>
            </a:r>
          </a:p>
          <a:p>
            <a:r>
              <a:rPr lang="nn-NO" altLang="zh-CN" sz="1000" dirty="0"/>
              <a:t>`upload_file()`, `validate_file()`, `store_file()`</a:t>
            </a:r>
            <a:endParaRPr lang="zh-CN" altLang="en-US" sz="1000" dirty="0"/>
          </a:p>
        </p:txBody>
      </p:sp>
      <p:sp>
        <p:nvSpPr>
          <p:cNvPr id="13" name="矩形: 圆角 4">
            <a:extLst>
              <a:ext uri="{FF2B5EF4-FFF2-40B4-BE49-F238E27FC236}">
                <a16:creationId xmlns:a16="http://schemas.microsoft.com/office/drawing/2014/main" id="{66A1D963-4E93-7FEC-A888-086A1248F2F2}"/>
              </a:ext>
            </a:extLst>
          </p:cNvPr>
          <p:cNvSpPr/>
          <p:nvPr/>
        </p:nvSpPr>
        <p:spPr>
          <a:xfrm>
            <a:off x="470938" y="3278529"/>
            <a:ext cx="1509654" cy="4889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Classifier</a:t>
            </a:r>
            <a:endParaRPr lang="zh-CN" altLang="en-US" sz="1200" dirty="0"/>
          </a:p>
        </p:txBody>
      </p:sp>
      <p:sp>
        <p:nvSpPr>
          <p:cNvPr id="14" name="矩形 37">
            <a:extLst>
              <a:ext uri="{FF2B5EF4-FFF2-40B4-BE49-F238E27FC236}">
                <a16:creationId xmlns:a16="http://schemas.microsoft.com/office/drawing/2014/main" id="{7586592F-D30D-1780-94EC-2EF5BD7E854C}"/>
              </a:ext>
            </a:extLst>
          </p:cNvPr>
          <p:cNvSpPr/>
          <p:nvPr/>
        </p:nvSpPr>
        <p:spPr>
          <a:xfrm>
            <a:off x="470938" y="3879400"/>
            <a:ext cx="1509654" cy="12974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b="1" dirty="0"/>
              <a:t>Methods</a:t>
            </a:r>
            <a:r>
              <a:rPr lang="en-US" altLang="zh-CN" sz="1000" dirty="0"/>
              <a:t>:</a:t>
            </a:r>
          </a:p>
          <a:p>
            <a:r>
              <a:rPr lang="nn-NO" altLang="zh-CN" sz="1000" dirty="0"/>
              <a:t>`load_model()`, `predict()`, `generate_placeholder_prediction()`</a:t>
            </a:r>
            <a:endParaRPr lang="zh-CN" altLang="en-US" sz="1000" dirty="0"/>
          </a:p>
        </p:txBody>
      </p:sp>
      <p:sp>
        <p:nvSpPr>
          <p:cNvPr id="15" name="矩形: 圆角 4">
            <a:extLst>
              <a:ext uri="{FF2B5EF4-FFF2-40B4-BE49-F238E27FC236}">
                <a16:creationId xmlns:a16="http://schemas.microsoft.com/office/drawing/2014/main" id="{ADCDBE6A-9911-10BF-941E-16DF5C27EE54}"/>
              </a:ext>
            </a:extLst>
          </p:cNvPr>
          <p:cNvSpPr/>
          <p:nvPr/>
        </p:nvSpPr>
        <p:spPr>
          <a:xfrm>
            <a:off x="2422908" y="3278529"/>
            <a:ext cx="1509654" cy="4889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FrontendAPI</a:t>
            </a:r>
            <a:endParaRPr lang="zh-CN" altLang="en-US" sz="1200" dirty="0"/>
          </a:p>
        </p:txBody>
      </p:sp>
      <p:sp>
        <p:nvSpPr>
          <p:cNvPr id="16" name="矩形 37">
            <a:extLst>
              <a:ext uri="{FF2B5EF4-FFF2-40B4-BE49-F238E27FC236}">
                <a16:creationId xmlns:a16="http://schemas.microsoft.com/office/drawing/2014/main" id="{8741F35B-6D68-C921-C7D4-CFBE092588B3}"/>
              </a:ext>
            </a:extLst>
          </p:cNvPr>
          <p:cNvSpPr/>
          <p:nvPr/>
        </p:nvSpPr>
        <p:spPr>
          <a:xfrm>
            <a:off x="2422908" y="3879400"/>
            <a:ext cx="1509654" cy="12974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b="1" dirty="0"/>
              <a:t>Methods</a:t>
            </a:r>
            <a:r>
              <a:rPr lang="en-US" altLang="zh-CN" sz="1000" dirty="0"/>
              <a:t>:</a:t>
            </a:r>
          </a:p>
          <a:p>
            <a:r>
              <a:rPr lang="en-US" altLang="zh-CN" sz="1000" dirty="0"/>
              <a:t>`</a:t>
            </a:r>
            <a:r>
              <a:rPr lang="en-US" altLang="zh-CN" sz="1000" dirty="0" err="1"/>
              <a:t>handle_file_upload</a:t>
            </a:r>
            <a:r>
              <a:rPr lang="en-US" altLang="zh-CN" sz="1000" dirty="0"/>
              <a:t>()`, `</a:t>
            </a:r>
            <a:r>
              <a:rPr lang="en-US" altLang="zh-CN" sz="1000" dirty="0" err="1"/>
              <a:t>send_prediction_response</a:t>
            </a:r>
            <a:r>
              <a:rPr lang="en-US" altLang="zh-CN" sz="1000" dirty="0"/>
              <a:t>()`</a:t>
            </a:r>
            <a:endParaRPr lang="zh-CN" altLang="en-US" sz="1000" dirty="0"/>
          </a:p>
        </p:txBody>
      </p:sp>
      <p:sp>
        <p:nvSpPr>
          <p:cNvPr id="17" name="矩形: 圆角 4">
            <a:extLst>
              <a:ext uri="{FF2B5EF4-FFF2-40B4-BE49-F238E27FC236}">
                <a16:creationId xmlns:a16="http://schemas.microsoft.com/office/drawing/2014/main" id="{52AA12D7-EA27-9DDA-5E7C-B3A727B0A917}"/>
              </a:ext>
            </a:extLst>
          </p:cNvPr>
          <p:cNvSpPr/>
          <p:nvPr/>
        </p:nvSpPr>
        <p:spPr>
          <a:xfrm>
            <a:off x="4374878" y="3278529"/>
            <a:ext cx="1509654" cy="4889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HistoryManager</a:t>
            </a:r>
            <a:endParaRPr lang="zh-CN" altLang="en-US" sz="1200" dirty="0"/>
          </a:p>
        </p:txBody>
      </p:sp>
      <p:sp>
        <p:nvSpPr>
          <p:cNvPr id="18" name="矩形 37">
            <a:extLst>
              <a:ext uri="{FF2B5EF4-FFF2-40B4-BE49-F238E27FC236}">
                <a16:creationId xmlns:a16="http://schemas.microsoft.com/office/drawing/2014/main" id="{84AE5776-3305-01AD-D507-78C06A1779D8}"/>
              </a:ext>
            </a:extLst>
          </p:cNvPr>
          <p:cNvSpPr/>
          <p:nvPr/>
        </p:nvSpPr>
        <p:spPr>
          <a:xfrm>
            <a:off x="4374878" y="3879400"/>
            <a:ext cx="1509654" cy="12974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b="1" dirty="0"/>
              <a:t>Methods</a:t>
            </a:r>
            <a:r>
              <a:rPr lang="en-US" altLang="zh-CN" sz="1000" dirty="0"/>
              <a:t>:</a:t>
            </a:r>
          </a:p>
          <a:p>
            <a:r>
              <a:rPr lang="en-US" altLang="zh-CN" sz="1000" dirty="0"/>
              <a:t>`</a:t>
            </a:r>
            <a:r>
              <a:rPr lang="en-US" altLang="zh-CN" sz="1000" dirty="0" err="1"/>
              <a:t>fetch_user_history</a:t>
            </a:r>
            <a:r>
              <a:rPr lang="en-US" altLang="zh-CN" sz="1000" dirty="0"/>
              <a:t>()`, `</a:t>
            </a:r>
            <a:r>
              <a:rPr lang="en-US" altLang="zh-CN" sz="1000" dirty="0" err="1"/>
              <a:t>store_classification_result</a:t>
            </a:r>
            <a:r>
              <a:rPr lang="en-US" altLang="zh-CN" sz="1000" dirty="0"/>
              <a:t>()`</a:t>
            </a:r>
            <a:endParaRPr lang="zh-CN" altLang="en-US" sz="1000" dirty="0"/>
          </a:p>
        </p:txBody>
      </p:sp>
      <p:sp>
        <p:nvSpPr>
          <p:cNvPr id="19" name="矩形: 圆角 4">
            <a:extLst>
              <a:ext uri="{FF2B5EF4-FFF2-40B4-BE49-F238E27FC236}">
                <a16:creationId xmlns:a16="http://schemas.microsoft.com/office/drawing/2014/main" id="{BCF00E7C-6F42-F8D2-D430-0E7E29E39042}"/>
              </a:ext>
            </a:extLst>
          </p:cNvPr>
          <p:cNvSpPr/>
          <p:nvPr/>
        </p:nvSpPr>
        <p:spPr>
          <a:xfrm>
            <a:off x="6326848" y="3278529"/>
            <a:ext cx="1509654" cy="4889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Tester</a:t>
            </a:r>
            <a:endParaRPr lang="zh-CN" altLang="en-US" sz="1200" dirty="0"/>
          </a:p>
        </p:txBody>
      </p:sp>
      <p:sp>
        <p:nvSpPr>
          <p:cNvPr id="20" name="矩形 37">
            <a:extLst>
              <a:ext uri="{FF2B5EF4-FFF2-40B4-BE49-F238E27FC236}">
                <a16:creationId xmlns:a16="http://schemas.microsoft.com/office/drawing/2014/main" id="{E04D9A99-691A-FF8E-A66D-7AE7987A8FFD}"/>
              </a:ext>
            </a:extLst>
          </p:cNvPr>
          <p:cNvSpPr/>
          <p:nvPr/>
        </p:nvSpPr>
        <p:spPr>
          <a:xfrm>
            <a:off x="6326848" y="3879400"/>
            <a:ext cx="1509654" cy="12974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b="1" dirty="0"/>
              <a:t>Methods</a:t>
            </a:r>
            <a:r>
              <a:rPr lang="en-US" altLang="zh-CN" sz="1000" dirty="0"/>
              <a:t>:</a:t>
            </a:r>
          </a:p>
          <a:p>
            <a:r>
              <a:rPr lang="en-US" altLang="zh-CN" sz="1000" dirty="0"/>
              <a:t>`</a:t>
            </a:r>
            <a:r>
              <a:rPr lang="en-US" altLang="zh-CN" sz="1000" dirty="0" err="1"/>
              <a:t>run_end_to_end_test</a:t>
            </a:r>
            <a:r>
              <a:rPr lang="en-US" altLang="zh-CN" sz="1000" dirty="0"/>
              <a:t>()`, `</a:t>
            </a:r>
            <a:r>
              <a:rPr lang="en-US" altLang="zh-CN" sz="1000" dirty="0" err="1"/>
              <a:t>collect_feedback</a:t>
            </a:r>
            <a:r>
              <a:rPr lang="en-US" altLang="zh-CN" sz="1000" dirty="0"/>
              <a:t>()`</a:t>
            </a:r>
            <a:endParaRPr lang="zh-CN" altLang="en-US" sz="1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69FC745-9648-B7C9-0A54-30A7B682CC68}"/>
              </a:ext>
            </a:extLst>
          </p:cNvPr>
          <p:cNvSpPr txBox="1"/>
          <p:nvPr/>
        </p:nvSpPr>
        <p:spPr>
          <a:xfrm>
            <a:off x="8278818" y="446090"/>
            <a:ext cx="359171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1" dirty="0"/>
              <a:t>ProjectConfig</a:t>
            </a:r>
            <a:r>
              <a:rPr lang="zh-CN" altLang="en-US" sz="1600" dirty="0"/>
              <a:t> depends on </a:t>
            </a:r>
            <a:r>
              <a:rPr lang="zh-CN" altLang="en-US" sz="1600" b="1" dirty="0"/>
              <a:t>DatabaseManager</a:t>
            </a:r>
            <a:r>
              <a:rPr lang="zh-CN" altLang="en-US" sz="1600" dirty="0"/>
              <a:t> to load and configure the database path.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1" dirty="0"/>
              <a:t>FileHandler</a:t>
            </a:r>
            <a:r>
              <a:rPr lang="zh-CN" altLang="en-US" sz="1600" dirty="0"/>
              <a:t> collaborates with </a:t>
            </a:r>
            <a:r>
              <a:rPr lang="zh-CN" altLang="en-US" sz="1600" b="1" dirty="0"/>
              <a:t>ImageProcessor</a:t>
            </a:r>
            <a:r>
              <a:rPr lang="zh-CN" altLang="en-US" sz="1600" dirty="0"/>
              <a:t> to preprocess uploaded files and pass them to </a:t>
            </a:r>
            <a:r>
              <a:rPr lang="zh-CN" altLang="en-US" sz="1600" b="1" dirty="0"/>
              <a:t>Classifier</a:t>
            </a:r>
            <a:r>
              <a:rPr lang="zh-CN" altLang="en-US" sz="1600" dirty="0"/>
              <a:t>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1" dirty="0"/>
              <a:t>Classifier</a:t>
            </a:r>
            <a:r>
              <a:rPr lang="zh-CN" altLang="en-US" sz="1600" dirty="0"/>
              <a:t> works with </a:t>
            </a:r>
            <a:r>
              <a:rPr lang="zh-CN" altLang="en-US" sz="1600" b="1" dirty="0"/>
              <a:t>DatabaseManager</a:t>
            </a:r>
            <a:r>
              <a:rPr lang="zh-CN" altLang="en-US" sz="1600" dirty="0"/>
              <a:t> to store classification results in the database and uses </a:t>
            </a:r>
            <a:r>
              <a:rPr lang="zh-CN" altLang="en-US" sz="1600" b="1" dirty="0"/>
              <a:t>HistoryManager</a:t>
            </a:r>
            <a:r>
              <a:rPr lang="zh-CN" altLang="en-US" sz="1600" dirty="0"/>
              <a:t> to allow users to query their history.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1" dirty="0"/>
              <a:t>FrontendAPI</a:t>
            </a:r>
            <a:r>
              <a:rPr lang="zh-CN" altLang="en-US" sz="1600" dirty="0"/>
              <a:t> interacts with </a:t>
            </a:r>
            <a:r>
              <a:rPr lang="zh-CN" altLang="en-US" sz="1600" b="1" dirty="0"/>
              <a:t>FileHandler</a:t>
            </a:r>
            <a:r>
              <a:rPr lang="zh-CN" altLang="en-US" sz="1600" dirty="0"/>
              <a:t> and </a:t>
            </a:r>
            <a:r>
              <a:rPr lang="zh-CN" altLang="en-US" sz="1600" b="1" dirty="0"/>
              <a:t>Classifier</a:t>
            </a:r>
            <a:r>
              <a:rPr lang="zh-CN" altLang="en-US" sz="1600" dirty="0"/>
              <a:t> to facilitate user interface communication.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1" dirty="0"/>
              <a:t>Tester </a:t>
            </a:r>
            <a:r>
              <a:rPr lang="zh-CN" altLang="en-US" sz="1600" dirty="0"/>
              <a:t>connects all modules for end-to-end testing.</a:t>
            </a:r>
          </a:p>
        </p:txBody>
      </p:sp>
    </p:spTree>
    <p:extLst>
      <p:ext uri="{BB962C8B-B14F-4D97-AF65-F5344CB8AC3E}">
        <p14:creationId xmlns:p14="http://schemas.microsoft.com/office/powerpoint/2010/main" val="4131985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</TotalTime>
  <Words>1183</Words>
  <Application>Microsoft Office PowerPoint</Application>
  <PresentationFormat>Widescreen</PresentationFormat>
  <Paragraphs>57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Open Sans</vt:lpstr>
      <vt:lpstr>Office 主题​​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Fiona Zhang</dc:creator>
  <cp:lastModifiedBy>Li,Jerry</cp:lastModifiedBy>
  <cp:revision>3</cp:revision>
  <dcterms:created xsi:type="dcterms:W3CDTF">2024-11-10T06:09:17Z</dcterms:created>
  <dcterms:modified xsi:type="dcterms:W3CDTF">2025-01-13T03:39:24Z</dcterms:modified>
</cp:coreProperties>
</file>