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7" r:id="rId3"/>
    <p:sldId id="271" r:id="rId4"/>
    <p:sldId id="295" r:id="rId5"/>
    <p:sldId id="296" r:id="rId6"/>
    <p:sldId id="297" r:id="rId7"/>
    <p:sldId id="276" r:id="rId8"/>
    <p:sldId id="260" r:id="rId9"/>
    <p:sldId id="274" r:id="rId10"/>
    <p:sldId id="298" r:id="rId11"/>
    <p:sldId id="284" r:id="rId12"/>
    <p:sldId id="301" r:id="rId13"/>
    <p:sldId id="302" r:id="rId14"/>
    <p:sldId id="303" r:id="rId15"/>
    <p:sldId id="300" r:id="rId16"/>
    <p:sldId id="305" r:id="rId17"/>
    <p:sldId id="29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368" autoAdjust="0"/>
  </p:normalViewPr>
  <p:slideViewPr>
    <p:cSldViewPr>
      <p:cViewPr>
        <p:scale>
          <a:sx n="100" d="100"/>
          <a:sy n="100" d="100"/>
        </p:scale>
        <p:origin x="-94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8DD1-C2AC-48D0-88B0-2FDE5F0623B4}" type="datetimeFigureOut">
              <a:rPr lang="zh-CN" altLang="en-US" smtClean="0"/>
              <a:pPr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918648" cy="3123779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南路学府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2023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届高三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2022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年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11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月四校联考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72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17</a:t>
            </a:r>
            <a:r>
              <a:rPr lang="zh-CN" altLang="en-US" sz="72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班成绩分析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82960"/>
          </a:xfrm>
          <a:blipFill>
            <a:blip r:embed="rId3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2022.11.19.</a:t>
            </a:r>
            <a:r>
              <a:rPr lang="en-US" altLang="zh-CN" sz="4000" b="1" dirty="0" smtClean="0">
                <a:blipFill>
                  <a:blip r:embed="rId4"/>
                  <a:tile tx="0" ty="0" sx="100000" sy="100000" flip="none" algn="tl"/>
                </a:blipFill>
                <a:latin typeface="华文中宋" pitchFamily="2" charset="-122"/>
                <a:ea typeface="华文中宋" pitchFamily="2" charset="-122"/>
              </a:rPr>
              <a:t>.</a:t>
            </a:r>
            <a:endParaRPr lang="zh-CN" altLang="en-US" sz="4000" b="1" dirty="0">
              <a:blipFill>
                <a:blip r:embed="rId4"/>
                <a:tile tx="0" ty="0" sx="100000" sy="100000" flip="none" algn="tl"/>
              </a:blip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36712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七、本次联考存在</a:t>
            </a:r>
            <a:r>
              <a:rPr lang="zh-CN" altLang="en-US" b="1" dirty="0" smtClean="0">
                <a:solidFill>
                  <a:srgbClr val="FF0000"/>
                </a:solidFill>
              </a:rPr>
              <a:t>问题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0" y="980728"/>
          <a:ext cx="9144001" cy="5112564"/>
        </p:xfrm>
        <a:graphic>
          <a:graphicData uri="http://schemas.openxmlformats.org/drawingml/2006/table">
            <a:tbl>
              <a:tblPr/>
              <a:tblGrid>
                <a:gridCol w="786267"/>
                <a:gridCol w="596981"/>
                <a:gridCol w="596981"/>
                <a:gridCol w="596981"/>
                <a:gridCol w="596981"/>
                <a:gridCol w="596981"/>
                <a:gridCol w="596981"/>
                <a:gridCol w="596981"/>
                <a:gridCol w="596981"/>
                <a:gridCol w="596981"/>
                <a:gridCol w="596981"/>
                <a:gridCol w="596981"/>
                <a:gridCol w="596981"/>
                <a:gridCol w="596981"/>
                <a:gridCol w="596981"/>
              </a:tblGrid>
              <a:tr h="446881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物理方向三校总分前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名平均分及平均排位</a:t>
                      </a:r>
                    </a:p>
                  </a:txBody>
                  <a:tcPr marL="7288" marR="7288" marT="72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688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学校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总分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语文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数学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英语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物理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化学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生物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珠海一中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670.0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117.2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261.8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135.3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32.2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139.3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121.9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89.4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80.9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94.0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74.8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94.9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103.5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湛江一中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664.5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15.8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113.6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431.7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136.2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18.6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135.3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309.0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89.2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99.9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95.3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94.9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54.8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深圳高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663.7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19.2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117.8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160.6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131.4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53.0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134.7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310.1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90.9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55.7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94.5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60.2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94.4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81.2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881">
                <a:tc gridSpan="1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物理方向三校总分前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20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名平均分及平均排位</a:t>
                      </a:r>
                    </a:p>
                  </a:txBody>
                  <a:tcPr marL="7288" marR="7288" marT="72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68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学校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总分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语文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数学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英语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物理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化学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生物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珠海一中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658.5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32.1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115.7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338.4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131.5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57.5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137.9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171.8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85.9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155.7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93.4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100.6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94.2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172.5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湛江一中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657.9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112.9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430.4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133.8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34.9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134.2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390.4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89.0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90.4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94.6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58.1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93.5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158.7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深圳高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653.1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41.8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115.9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280.0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127.3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89.7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134.1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393.7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88.0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98.3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93.6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117.6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94.4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83.1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881">
                <a:tc gridSpan="1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物理方向三校总分前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30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名平均分及平均排位</a:t>
                      </a:r>
                    </a:p>
                  </a:txBody>
                  <a:tcPr marL="7288" marR="7288" marT="72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68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学校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总分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语文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数学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英语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物理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化学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生物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联名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珠海一中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651.3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49.9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115.8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359.0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128.7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86.6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137.4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215.5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83.3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245.2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92.5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169.9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93.8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181.6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湛江一中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653.4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37.2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112.3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496.6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132.3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42.4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134.4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373.9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87.5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117.5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94.0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84.8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92.9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209.6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1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深圳高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646.1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63.4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114.2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389.0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124.1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136.1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133.7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465.5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87.0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124.9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93.0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138.6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94.1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95.9 </a:t>
                      </a:r>
                    </a:p>
                  </a:txBody>
                  <a:tcPr marL="7288" marR="7288" marT="7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36712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八、考后</a:t>
            </a:r>
            <a:r>
              <a:rPr lang="zh-CN" altLang="en-US" b="1" dirty="0" smtClean="0">
                <a:solidFill>
                  <a:srgbClr val="FF0000"/>
                </a:solidFill>
              </a:rPr>
              <a:t>建议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073427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1.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继续保持学科优势。优势学科如何继续提升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？</a:t>
            </a:r>
            <a:endParaRPr lang="en-US" altLang="zh-CN" sz="2800" b="1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2.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力求学科平衡。三个月内，倾斜时间把英语、语文提上来。短板学科或学科短板如何补齐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？如何突破学科瓶颈？</a:t>
            </a:r>
            <a:endParaRPr lang="en-US" altLang="zh-CN" sz="2800" b="1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3.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物理与历史要再强化。</a:t>
            </a:r>
            <a:endParaRPr lang="en-US" altLang="zh-CN" sz="2800" b="1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4.11-12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月是备考最艰难的阶段，保持良好的心态，闯过去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。正视学科存在问题，及时修补一轮复习中发现的知识漏洞，为二轮复习夯实基础。</a:t>
            </a:r>
            <a:endParaRPr lang="en-US" altLang="zh-CN" sz="2800" b="1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5.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紧抓时间，及时总结，提高效率。</a:t>
            </a:r>
            <a:endParaRPr lang="en-US" altLang="zh-CN" sz="2800" b="1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b="1" dirty="0" smtClean="0">
                <a:latin typeface="华文中宋" pitchFamily="2" charset="-122"/>
                <a:ea typeface="华文中宋" pitchFamily="2" charset="-122"/>
              </a:rPr>
              <a:t>6.</a:t>
            </a:r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常念心中的目标，潜心、专注学习，减少干扰。</a:t>
            </a:r>
            <a:endParaRPr lang="zh-CN" altLang="en-US" sz="2800" b="1" dirty="0" smtClean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36712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九</a:t>
            </a:r>
            <a:r>
              <a:rPr lang="zh-CN" altLang="en-US" b="1" dirty="0" smtClean="0">
                <a:solidFill>
                  <a:srgbClr val="FF0000"/>
                </a:solidFill>
              </a:rPr>
              <a:t>、本次联考总分特尖名单（表彰）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95535" y="1052739"/>
          <a:ext cx="7344816" cy="5212080"/>
        </p:xfrm>
        <a:graphic>
          <a:graphicData uri="http://schemas.openxmlformats.org/drawingml/2006/table">
            <a:tbl>
              <a:tblPr/>
              <a:tblGrid>
                <a:gridCol w="1790978"/>
                <a:gridCol w="1157803"/>
                <a:gridCol w="1447254"/>
                <a:gridCol w="1790978"/>
                <a:gridCol w="1157803"/>
              </a:tblGrid>
              <a:tr h="3581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物理方向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历史方向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81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林向上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林诗淇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郑珂瑜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龙彦宇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文观坤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张耀宇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陈志铭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袁创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马新语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6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李彦纬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36712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、交流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11560" y="1412776"/>
          <a:ext cx="3350220" cy="3467100"/>
        </p:xfrm>
        <a:graphic>
          <a:graphicData uri="http://schemas.openxmlformats.org/drawingml/2006/table">
            <a:tbl>
              <a:tblPr/>
              <a:tblGrid>
                <a:gridCol w="3350220"/>
              </a:tblGrid>
              <a:tr h="4107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龙彦宇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文观坤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张耀宇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林诗淇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1440160" cy="504056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距离</a:t>
            </a:r>
            <a:r>
              <a:rPr lang="en-US" altLang="zh-CN" b="1" dirty="0" smtClean="0">
                <a:solidFill>
                  <a:srgbClr val="FF0000"/>
                </a:solidFill>
              </a:rPr>
              <a:t>2023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高考</a:t>
            </a:r>
            <a:r>
              <a:rPr lang="en-US" altLang="zh-CN" b="1" dirty="0" smtClean="0">
                <a:solidFill>
                  <a:srgbClr val="FF0000"/>
                </a:solidFill>
              </a:rPr>
              <a:t>200</a:t>
            </a:r>
            <a:r>
              <a:rPr lang="zh-CN" altLang="en-US" b="1" dirty="0" smtClean="0">
                <a:solidFill>
                  <a:srgbClr val="FF0000"/>
                </a:solidFill>
              </a:rPr>
              <a:t>天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04664"/>
            <a:ext cx="4392488" cy="557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0432" y="548680"/>
            <a:ext cx="586408" cy="41044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等你在北京</a:t>
            </a:r>
            <a:endParaRPr lang="zh-CN" altLang="en-US" dirty="0"/>
          </a:p>
        </p:txBody>
      </p:sp>
      <p:pic>
        <p:nvPicPr>
          <p:cNvPr id="37898" name="Picture 10" descr="C:\Users\lenovo\Desktop\微信图片_202211191124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136904" cy="5800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96497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inews.gtimg.com/newsapp_bt/0/12705579518/1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80628"/>
            <a:ext cx="9036496" cy="6777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一、物理方向名次</a:t>
            </a:r>
            <a:r>
              <a:rPr lang="zh-CN" altLang="en-US" b="1" dirty="0" smtClean="0">
                <a:solidFill>
                  <a:srgbClr val="FF0000"/>
                </a:solidFill>
              </a:rPr>
              <a:t>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0" y="764700"/>
          <a:ext cx="9046026" cy="5920724"/>
        </p:xfrm>
        <a:graphic>
          <a:graphicData uri="http://schemas.openxmlformats.org/drawingml/2006/table">
            <a:tbl>
              <a:tblPr/>
              <a:tblGrid>
                <a:gridCol w="1259632"/>
                <a:gridCol w="676569"/>
                <a:gridCol w="1075667"/>
                <a:gridCol w="1344108"/>
                <a:gridCol w="807226"/>
                <a:gridCol w="920966"/>
                <a:gridCol w="1440160"/>
                <a:gridCol w="661164"/>
                <a:gridCol w="860534"/>
              </a:tblGrid>
              <a:tr h="28768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四校比较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本校情况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97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学校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珠海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一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深圳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高级中学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广东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北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江中学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湛江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一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合计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班别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其它班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4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人数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1401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3988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人数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15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15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20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20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40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40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100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100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445624" cy="1143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二、</a:t>
            </a:r>
            <a:r>
              <a:rPr lang="zh-CN" altLang="en-US" b="1" dirty="0" smtClean="0">
                <a:solidFill>
                  <a:srgbClr val="FF0000"/>
                </a:solidFill>
              </a:rPr>
              <a:t>历史方向名次</a:t>
            </a:r>
            <a:r>
              <a:rPr lang="zh-CN" altLang="en-US" b="1" dirty="0" smtClean="0">
                <a:solidFill>
                  <a:srgbClr val="FF0000"/>
                </a:solidFill>
              </a:rPr>
              <a:t>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9" y="1844824"/>
          <a:ext cx="7200799" cy="2208015"/>
        </p:xfrm>
        <a:graphic>
          <a:graphicData uri="http://schemas.openxmlformats.org/drawingml/2006/table">
            <a:tbl>
              <a:tblPr/>
              <a:tblGrid>
                <a:gridCol w="1152127"/>
                <a:gridCol w="950629"/>
                <a:gridCol w="1497643"/>
                <a:gridCol w="1296144"/>
                <a:gridCol w="1368152"/>
                <a:gridCol w="936104"/>
              </a:tblGrid>
              <a:tr h="7782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历史类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珠海一中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深圳市高级中学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广东北江中学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湛江</a:t>
                      </a:r>
                      <a:endParaRPr lang="en-US" altLang="zh-CN" sz="28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一</a:t>
                      </a:r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17</a:t>
                      </a: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9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9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</a:t>
                      </a: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9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15</a:t>
                      </a: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5+1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5+1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445624" cy="1143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三、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月联考与本次比较联考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504" y="1196751"/>
          <a:ext cx="8820466" cy="5400599"/>
        </p:xfrm>
        <a:graphic>
          <a:graphicData uri="http://schemas.openxmlformats.org/drawingml/2006/table">
            <a:tbl>
              <a:tblPr/>
              <a:tblGrid>
                <a:gridCol w="1008112"/>
                <a:gridCol w="1016258"/>
                <a:gridCol w="849512"/>
                <a:gridCol w="849512"/>
                <a:gridCol w="849512"/>
                <a:gridCol w="849512"/>
                <a:gridCol w="849512"/>
                <a:gridCol w="849512"/>
                <a:gridCol w="849512"/>
                <a:gridCol w="849512"/>
              </a:tblGrid>
              <a:tr h="8705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　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物理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类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17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69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5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月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考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珠海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一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中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15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28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38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48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5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湛江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一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中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10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12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22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31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42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总计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17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50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69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90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5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月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联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考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珠海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一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中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12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19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37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5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湛江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一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中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15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32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42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53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总计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17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51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69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90</a:t>
                      </a:r>
                    </a:p>
                  </a:txBody>
                  <a:tcPr marL="7495" marR="7495" marT="74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445624" cy="1143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三、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月联考与本次比较联考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1" y="1268761"/>
          <a:ext cx="8496945" cy="5326734"/>
        </p:xfrm>
        <a:graphic>
          <a:graphicData uri="http://schemas.openxmlformats.org/drawingml/2006/table">
            <a:tbl>
              <a:tblPr/>
              <a:tblGrid>
                <a:gridCol w="1444726"/>
                <a:gridCol w="1297804"/>
                <a:gridCol w="1150883"/>
                <a:gridCol w="1150883"/>
                <a:gridCol w="1150883"/>
                <a:gridCol w="1150883"/>
                <a:gridCol w="1150883"/>
              </a:tblGrid>
              <a:tr h="627498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　</a:t>
                      </a:r>
                      <a:r>
                        <a:rPr lang="zh-CN" altLang="en-US" sz="2800" b="1" i="0" u="none" strike="noStrike" dirty="0" smtClean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历史类</a:t>
                      </a:r>
                      <a:endParaRPr lang="zh-CN" altLang="en-US" sz="2800" b="1" i="0" u="none" strike="noStrike" dirty="0">
                        <a:solidFill>
                          <a:srgbClr val="FF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</a:t>
                      </a: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</a:t>
                      </a: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前</a:t>
                      </a:r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</a:t>
                      </a: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4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5</a:t>
                      </a: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月联考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珠海</a:t>
                      </a:r>
                      <a:endParaRPr lang="en-US" altLang="zh-CN" sz="28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一</a:t>
                      </a:r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4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湛江</a:t>
                      </a:r>
                      <a:endParaRPr lang="en-US" altLang="zh-CN" sz="28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一</a:t>
                      </a:r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4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总计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4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11</a:t>
                      </a: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月联考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珠海</a:t>
                      </a:r>
                      <a:endParaRPr lang="en-US" altLang="zh-CN" sz="28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一</a:t>
                      </a:r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4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湛江</a:t>
                      </a:r>
                      <a:endParaRPr lang="en-US" altLang="zh-CN" sz="2800" b="1" i="0" u="none" strike="noStrike" dirty="0" smtClean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一</a:t>
                      </a:r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4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总计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445624" cy="1143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四、目标达成预测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18" y="1412776"/>
          <a:ext cx="8496949" cy="2594250"/>
        </p:xfrm>
        <a:graphic>
          <a:graphicData uri="http://schemas.openxmlformats.org/drawingml/2006/table">
            <a:tbl>
              <a:tblPr/>
              <a:tblGrid>
                <a:gridCol w="1718307"/>
                <a:gridCol w="835507"/>
                <a:gridCol w="835507"/>
                <a:gridCol w="835507"/>
                <a:gridCol w="835507"/>
                <a:gridCol w="1718307"/>
                <a:gridCol w="1718307"/>
              </a:tblGrid>
              <a:tr h="3325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新宋体"/>
                        </a:rPr>
                        <a:t>物理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新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新宋体"/>
                        </a:rPr>
                        <a:t>高考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名次段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省前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100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名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省前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150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名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省前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200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名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省前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300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名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省前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500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名（北大医学部线）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省前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900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名（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C7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大学线）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湛江一中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21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本班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18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新宋体"/>
                        </a:rPr>
                        <a:t>新高考第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新宋体"/>
                        </a:rPr>
                        <a:t>2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新宋体"/>
                        </a:rPr>
                        <a:t>届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14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新宋体"/>
                        </a:rPr>
                        <a:t>新高考第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新宋体"/>
                        </a:rPr>
                        <a:t>1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新宋体"/>
                        </a:rPr>
                        <a:t>届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14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6786" marR="6786" marT="6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536" y="4437112"/>
          <a:ext cx="7632848" cy="1112520"/>
        </p:xfrm>
        <a:graphic>
          <a:graphicData uri="http://schemas.openxmlformats.org/drawingml/2006/table">
            <a:tbl>
              <a:tblPr/>
              <a:tblGrid>
                <a:gridCol w="1830701"/>
                <a:gridCol w="1409659"/>
                <a:gridCol w="1224136"/>
                <a:gridCol w="3168352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新宋体"/>
                        </a:rPr>
                        <a:t>历史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新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新宋体"/>
                        </a:rPr>
                        <a:t>高考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名次段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新宋体"/>
                        </a:rPr>
                        <a:t>全省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新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新宋体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50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新宋体"/>
                        </a:rPr>
                        <a:t>全省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新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新宋体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100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新宋体"/>
                        </a:rPr>
                        <a:t>全省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新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新宋体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200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新宋体"/>
                        </a:rPr>
                        <a:t>本班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43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五、</a:t>
            </a:r>
            <a:r>
              <a:rPr lang="zh-CN" altLang="en-US" b="1" dirty="0" smtClean="0">
                <a:solidFill>
                  <a:srgbClr val="FF0000"/>
                </a:solidFill>
              </a:rPr>
              <a:t>本次联</a:t>
            </a:r>
            <a:r>
              <a:rPr lang="zh-CN" altLang="en-US" b="1" dirty="0" smtClean="0">
                <a:solidFill>
                  <a:srgbClr val="FF0000"/>
                </a:solidFill>
              </a:rPr>
              <a:t>考本班基本</a:t>
            </a:r>
            <a:r>
              <a:rPr lang="zh-CN" altLang="en-US" b="1" dirty="0" smtClean="0">
                <a:solidFill>
                  <a:srgbClr val="FF0000"/>
                </a:solidFill>
              </a:rPr>
              <a:t>结论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sz="31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基于珠海一中、深圳高级中学近</a:t>
            </a:r>
            <a:r>
              <a:rPr lang="en-US" altLang="zh-CN" sz="31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年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高考数据）</a:t>
            </a:r>
            <a:endParaRPr lang="zh-CN" altLang="en-US" sz="3100" b="1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96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1.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本班物理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方向顶尖学生（全省前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20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名）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缺欠，物理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方向有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3-5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人可冲刺全省前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100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名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。全省前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500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名、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900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名人数估计不少于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15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人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25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人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2400" b="1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2.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本班历史方向学生总体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成绩不错，逐步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上升，有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2-3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人可冲刺前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50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名，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6-7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人有实力考入省前</a:t>
            </a:r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200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名。</a:t>
            </a:r>
            <a:endParaRPr lang="en-US" altLang="zh-CN" sz="2400" b="1" dirty="0" smtClean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589640" cy="1143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六、本次联</a:t>
            </a:r>
            <a:r>
              <a:rPr lang="zh-CN" altLang="en-US" b="1" dirty="0" smtClean="0">
                <a:solidFill>
                  <a:srgbClr val="FF0000"/>
                </a:solidFill>
              </a:rPr>
              <a:t>考常模上线</a:t>
            </a:r>
            <a:r>
              <a:rPr lang="zh-CN" altLang="en-US" b="1" dirty="0" smtClean="0">
                <a:solidFill>
                  <a:srgbClr val="FF0000"/>
                </a:solidFill>
              </a:rPr>
              <a:t>预测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5" y="1196752"/>
          <a:ext cx="7920881" cy="4450080"/>
        </p:xfrm>
        <a:graphic>
          <a:graphicData uri="http://schemas.openxmlformats.org/drawingml/2006/table">
            <a:tbl>
              <a:tblPr/>
              <a:tblGrid>
                <a:gridCol w="4319605"/>
                <a:gridCol w="949777"/>
                <a:gridCol w="1470986"/>
                <a:gridCol w="1180513"/>
              </a:tblGrid>
              <a:tr h="40994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选科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物理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历史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合计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班别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97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人数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清北（普通专业）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2-3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1-2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3-5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清北强基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清华核工程、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北大小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语种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北京大学医学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部（前</a:t>
                      </a:r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15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名）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2-4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2-3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5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8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大名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校</a:t>
                      </a:r>
                      <a:endParaRPr lang="zh-CN" altLang="en-US" sz="2400" b="1" i="0" u="none" strike="noStrike" dirty="0">
                        <a:solidFill>
                          <a:srgbClr val="FF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31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6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latin typeface="方正粗黑宋简体" pitchFamily="2" charset="-122"/>
                          <a:ea typeface="方正粗黑宋简体" pitchFamily="2" charset="-122"/>
                        </a:rPr>
                        <a:t>37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36712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七、本次联考存在</a:t>
            </a:r>
            <a:r>
              <a:rPr lang="zh-CN" altLang="en-US" b="1" dirty="0" smtClean="0">
                <a:solidFill>
                  <a:srgbClr val="FF0000"/>
                </a:solidFill>
              </a:rPr>
              <a:t>问题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学科科不平衡，尖子生不够强；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英语、语文有待提高；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物理总分与单科尖子生错位；</a:t>
            </a:r>
            <a:endParaRPr lang="en-US" altLang="zh-CN" b="1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历史学科分数不高；</a:t>
            </a:r>
            <a:endParaRPr lang="en-US" altLang="zh-CN" b="1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解题规范方面存在较大问题；</a:t>
            </a:r>
            <a:endParaRPr lang="en-US" altLang="zh-CN" b="1" dirty="0" smtClean="0"/>
          </a:p>
          <a:p>
            <a:r>
              <a:rPr lang="en-US" altLang="zh-CN" b="1" dirty="0" smtClean="0"/>
              <a:t>6.</a:t>
            </a:r>
            <a:r>
              <a:rPr lang="zh-CN" altLang="en-US" b="1" dirty="0" smtClean="0"/>
              <a:t>书写有待改善；</a:t>
            </a:r>
            <a:endParaRPr lang="en-US" altLang="zh-CN" b="1" dirty="0" smtClean="0"/>
          </a:p>
          <a:p>
            <a:r>
              <a:rPr lang="en-US" altLang="zh-CN" b="1" dirty="0" smtClean="0"/>
              <a:t>7.</a:t>
            </a:r>
            <a:r>
              <a:rPr lang="zh-CN" altLang="en-US" b="1" dirty="0" smtClean="0"/>
              <a:t>解题速度制约；</a:t>
            </a:r>
            <a:endParaRPr lang="en-US" altLang="zh-CN" b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1194</Words>
  <Application>Microsoft Office PowerPoint</Application>
  <PresentationFormat>全屏显示(4:3)</PresentationFormat>
  <Paragraphs>612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南路学府2023届高三 2022年11月四校联考 17班成绩分析</vt:lpstr>
      <vt:lpstr>一、物理方向名次段</vt:lpstr>
      <vt:lpstr>二、历史方向名次段</vt:lpstr>
      <vt:lpstr>三、5月联考与本次比较联考</vt:lpstr>
      <vt:lpstr>三、5月联考与本次比较联考</vt:lpstr>
      <vt:lpstr>四、目标达成预测</vt:lpstr>
      <vt:lpstr>五、本次联考本班基本结论 （基于珠海一中、深圳高级中学近2年高考数据）</vt:lpstr>
      <vt:lpstr>六、本次联考常模上线预测</vt:lpstr>
      <vt:lpstr>七、本次联考存在问题</vt:lpstr>
      <vt:lpstr>七、本次联考存在问题</vt:lpstr>
      <vt:lpstr>八、考后建议</vt:lpstr>
      <vt:lpstr>九、本次联考总分特尖名单（表彰）</vt:lpstr>
      <vt:lpstr>10、交流</vt:lpstr>
      <vt:lpstr>距离2023年 高考200天</vt:lpstr>
      <vt:lpstr>等你在北京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湛江一模及第1次大考成绩分析</dc:title>
  <dc:creator>Windows 用户</dc:creator>
  <cp:lastModifiedBy>Windows 用户</cp:lastModifiedBy>
  <cp:revision>107</cp:revision>
  <dcterms:created xsi:type="dcterms:W3CDTF">2022-04-09T00:35:50Z</dcterms:created>
  <dcterms:modified xsi:type="dcterms:W3CDTF">2022-11-19T04:03:58Z</dcterms:modified>
</cp:coreProperties>
</file>