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18C-0194-4242-8C0A-D1B572BD452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AEC-7A95-48CF-A89D-0055A0977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18C-0194-4242-8C0A-D1B572BD452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AEC-7A95-48CF-A89D-0055A0977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18C-0194-4242-8C0A-D1B572BD452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AEC-7A95-48CF-A89D-0055A0977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18C-0194-4242-8C0A-D1B572BD452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AEC-7A95-48CF-A89D-0055A0977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18C-0194-4242-8C0A-D1B572BD452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AEC-7A95-48CF-A89D-0055A0977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18C-0194-4242-8C0A-D1B572BD452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AEC-7A95-48CF-A89D-0055A0977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18C-0194-4242-8C0A-D1B572BD452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AEC-7A95-48CF-A89D-0055A0977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18C-0194-4242-8C0A-D1B572BD452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AEC-7A95-48CF-A89D-0055A0977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18C-0194-4242-8C0A-D1B572BD452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AEC-7A95-48CF-A89D-0055A0977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18C-0194-4242-8C0A-D1B572BD452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AEC-7A95-48CF-A89D-0055A0977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C18C-0194-4242-8C0A-D1B572BD452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EAEC-7A95-48CF-A89D-0055A0977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C18C-0194-4242-8C0A-D1B572BD452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EAEC-7A95-48CF-A89D-0055A09774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  <a:blipFill>
            <a:blip r:embed="rId2" cstate="print"/>
            <a:tile tx="0" ty="0" sx="100000" sy="100000" flip="none" algn="tl"/>
          </a:blipFill>
        </p:spPr>
        <p:txBody>
          <a:bodyPr>
            <a:noAutofit/>
          </a:bodyPr>
          <a:lstStyle/>
          <a:p>
            <a:r>
              <a:rPr lang="en-US" altLang="zh-CN" sz="72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7200" b="1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月联考总分优秀</a:t>
            </a:r>
            <a:endParaRPr lang="zh-CN" altLang="en-US" sz="72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07504" y="1340768"/>
          <a:ext cx="2520280" cy="5448300"/>
        </p:xfrm>
        <a:graphic>
          <a:graphicData uri="http://schemas.openxmlformats.org/drawingml/2006/table">
            <a:tbl>
              <a:tblPr/>
              <a:tblGrid>
                <a:gridCol w="1400156"/>
                <a:gridCol w="1120124"/>
              </a:tblGrid>
              <a:tr h="4124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张耀宇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洪炜圣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陈梓彬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陈炜倩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黄远之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马新语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陈欣铭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林向上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谢博文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袁创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59832" y="1340768"/>
          <a:ext cx="2232248" cy="5448300"/>
        </p:xfrm>
        <a:graphic>
          <a:graphicData uri="http://schemas.openxmlformats.org/drawingml/2006/table">
            <a:tbl>
              <a:tblPr/>
              <a:tblGrid>
                <a:gridCol w="1240138"/>
                <a:gridCol w="992110"/>
              </a:tblGrid>
              <a:tr h="3035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廖祥宇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郭子晴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龙彦宇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李彦纬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陈翀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郑乃凡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何宗翰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梁栩烽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温家明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文观坤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868144" y="1412774"/>
          <a:ext cx="2520280" cy="3467100"/>
        </p:xfrm>
        <a:graphic>
          <a:graphicData uri="http://schemas.openxmlformats.org/drawingml/2006/table">
            <a:tbl>
              <a:tblPr/>
              <a:tblGrid>
                <a:gridCol w="1260140"/>
                <a:gridCol w="1260140"/>
              </a:tblGrid>
              <a:tr h="2872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林诗淇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蔡雅怡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梁浩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符朗铭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麦馨月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2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李奕琳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rgbClr val="000000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月联考总分优秀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179512" y="1628800"/>
          <a:ext cx="2376264" cy="4953000"/>
        </p:xfrm>
        <a:graphic>
          <a:graphicData uri="http://schemas.openxmlformats.org/drawingml/2006/table">
            <a:tbl>
              <a:tblPr/>
              <a:tblGrid>
                <a:gridCol w="1320147"/>
                <a:gridCol w="1056117"/>
              </a:tblGrid>
              <a:tr h="2667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张耀宇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林向上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梁栩烽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洪炜圣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李彦纬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郭子晴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陈志铭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陈炜倩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袁创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347864" y="1628800"/>
          <a:ext cx="2376264" cy="4457700"/>
        </p:xfrm>
        <a:graphic>
          <a:graphicData uri="http://schemas.openxmlformats.org/drawingml/2006/table">
            <a:tbl>
              <a:tblPr/>
              <a:tblGrid>
                <a:gridCol w="1320147"/>
                <a:gridCol w="1056117"/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周宇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马新语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龙彦宇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陈春琳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何宗翰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吴盈乐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文观坤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陈欣铭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156176" y="1628800"/>
          <a:ext cx="2520280" cy="3467100"/>
        </p:xfrm>
        <a:graphic>
          <a:graphicData uri="http://schemas.openxmlformats.org/drawingml/2006/table">
            <a:tbl>
              <a:tblPr/>
              <a:tblGrid>
                <a:gridCol w="1260140"/>
                <a:gridCol w="1260140"/>
              </a:tblGrid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名次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林诗淇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梁浩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符朗铭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蔡雅怡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麦馨月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李奕琳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1" i="0" u="none" strike="noStrike" kern="1200" dirty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标题 1"/>
          <p:cNvSpPr txBox="1">
            <a:spLocks/>
          </p:cNvSpPr>
          <p:nvPr/>
        </p:nvSpPr>
        <p:spPr>
          <a:xfrm>
            <a:off x="395536" y="116632"/>
            <a:ext cx="8229600" cy="11430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9</a:t>
            </a:r>
            <a:r>
              <a:rPr kumimoji="0" lang="zh-CN" altLang="en-US" sz="7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j-cs"/>
              </a:rPr>
              <a:t>月联考总分优秀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174</Words>
  <Application>Microsoft Office PowerPoint</Application>
  <PresentationFormat>全屏显示(4:3)</PresentationFormat>
  <Paragraphs>113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8月联考总分优秀</vt:lpstr>
      <vt:lpstr>9月联考总分优秀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8月联考总分优秀</dc:title>
  <dc:creator>Windows 用户</dc:creator>
  <cp:lastModifiedBy>Windows 用户</cp:lastModifiedBy>
  <cp:revision>2</cp:revision>
  <dcterms:created xsi:type="dcterms:W3CDTF">2022-09-18T13:15:45Z</dcterms:created>
  <dcterms:modified xsi:type="dcterms:W3CDTF">2022-09-18T13:23:39Z</dcterms:modified>
</cp:coreProperties>
</file>