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8C32-FC6B-4178-BC8E-7104C2421F96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C9AE-BC7B-4ACD-A4A2-FF343404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8C32-FC6B-4178-BC8E-7104C2421F96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C9AE-BC7B-4ACD-A4A2-FF343404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9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8C32-FC6B-4178-BC8E-7104C2421F96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C9AE-BC7B-4ACD-A4A2-FF343404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8C32-FC6B-4178-BC8E-7104C2421F96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C9AE-BC7B-4ACD-A4A2-FF343404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4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8C32-FC6B-4178-BC8E-7104C2421F96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C9AE-BC7B-4ACD-A4A2-FF343404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9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8C32-FC6B-4178-BC8E-7104C2421F96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C9AE-BC7B-4ACD-A4A2-FF343404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2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8C32-FC6B-4178-BC8E-7104C2421F96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C9AE-BC7B-4ACD-A4A2-FF343404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7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8C32-FC6B-4178-BC8E-7104C2421F96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C9AE-BC7B-4ACD-A4A2-FF343404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9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8C32-FC6B-4178-BC8E-7104C2421F96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C9AE-BC7B-4ACD-A4A2-FF343404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1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8C32-FC6B-4178-BC8E-7104C2421F96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C9AE-BC7B-4ACD-A4A2-FF343404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7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8C32-FC6B-4178-BC8E-7104C2421F96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C9AE-BC7B-4ACD-A4A2-FF343404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9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E8C32-FC6B-4178-BC8E-7104C2421F96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0C9AE-BC7B-4ACD-A4A2-FF343404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6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7" y="2551731"/>
            <a:ext cx="1340951" cy="678679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236406" y="830110"/>
            <a:ext cx="6419914" cy="48005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>
                <a:latin typeface="Courier" pitchFamily="49" charset="0"/>
              </a:rPr>
              <a:t>main</a:t>
            </a:r>
            <a:r>
              <a:rPr lang="en-US" dirty="0" smtClean="0"/>
              <a:t> </a:t>
            </a:r>
            <a:r>
              <a:rPr lang="en-US" dirty="0" smtClean="0"/>
              <a:t>	                          </a:t>
            </a:r>
            <a:r>
              <a:rPr lang="en-US" dirty="0" smtClean="0">
                <a:latin typeface="Courier" pitchFamily="49" charset="0"/>
              </a:rPr>
              <a:t>foo</a:t>
            </a:r>
            <a:r>
              <a:rPr lang="en-US" dirty="0" smtClean="0"/>
              <a:t>  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035280" y="1558693"/>
            <a:ext cx="2890531" cy="84882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90000"/>
                </a:solidFill>
              </a:rPr>
              <a:t>Agent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</p:txBody>
      </p:sp>
      <p:cxnSp>
        <p:nvCxnSpPr>
          <p:cNvPr id="36" name="Straight Arrow Connector 35"/>
          <p:cNvCxnSpPr>
            <a:endCxn id="10" idx="1"/>
          </p:cNvCxnSpPr>
          <p:nvPr/>
        </p:nvCxnSpPr>
        <p:spPr>
          <a:xfrm flipV="1">
            <a:off x="1373373" y="1983107"/>
            <a:ext cx="1661907" cy="606724"/>
          </a:xfrm>
          <a:prstGeom prst="straightConnector1">
            <a:avLst/>
          </a:prstGeom>
          <a:ln cap="sq">
            <a:solidFill>
              <a:srgbClr val="99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9910" y="2286654"/>
            <a:ext cx="95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Injector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92410" y="3395037"/>
            <a:ext cx="855989" cy="1411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------</a:t>
            </a:r>
          </a:p>
          <a:p>
            <a:r>
              <a:rPr lang="en-US" sz="1200" dirty="0" smtClean="0"/>
              <a:t>------</a:t>
            </a:r>
          </a:p>
          <a:p>
            <a:r>
              <a:rPr lang="en-US" sz="900" dirty="0" smtClean="0">
                <a:solidFill>
                  <a:srgbClr val="990000"/>
                </a:solidFill>
              </a:rPr>
              <a:t>instrument()</a:t>
            </a:r>
          </a:p>
          <a:p>
            <a:r>
              <a:rPr lang="en-US" sz="1200" dirty="0" smtClean="0"/>
              <a:t>connect()</a:t>
            </a:r>
          </a:p>
          <a:p>
            <a:r>
              <a:rPr lang="en-US" sz="1200" dirty="0" smtClean="0"/>
              <a:t>-------</a:t>
            </a:r>
          </a:p>
          <a:p>
            <a:r>
              <a:rPr lang="en-US" sz="1200" dirty="0" smtClean="0"/>
              <a:t>-------</a:t>
            </a:r>
          </a:p>
          <a:p>
            <a:r>
              <a:rPr lang="en-US" sz="1200" dirty="0" smtClean="0"/>
              <a:t>-------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44936" y="1998128"/>
            <a:ext cx="1002853" cy="3961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900" dirty="0">
                <a:solidFill>
                  <a:prstClr val="black"/>
                </a:solidFill>
              </a:rPr>
              <a:t>Instrumentation </a:t>
            </a:r>
            <a:r>
              <a:rPr lang="en-US" sz="900" dirty="0" smtClean="0">
                <a:solidFill>
                  <a:prstClr val="black"/>
                </a:solidFill>
              </a:rPr>
              <a:t>engine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74939" y="3395037"/>
            <a:ext cx="890106" cy="1411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-------</a:t>
            </a:r>
          </a:p>
          <a:p>
            <a:r>
              <a:rPr lang="en-US" sz="1200" dirty="0" smtClean="0"/>
              <a:t>-------</a:t>
            </a:r>
          </a:p>
          <a:p>
            <a:r>
              <a:rPr lang="en-US" sz="900" dirty="0" smtClean="0">
                <a:solidFill>
                  <a:srgbClr val="990000"/>
                </a:solidFill>
              </a:rPr>
              <a:t>instrument()</a:t>
            </a:r>
          </a:p>
          <a:p>
            <a:r>
              <a:rPr lang="en-US" sz="1200" dirty="0" smtClean="0"/>
              <a:t>foo()</a:t>
            </a:r>
          </a:p>
          <a:p>
            <a:r>
              <a:rPr lang="en-US" sz="1200" dirty="0" smtClean="0"/>
              <a:t>-------</a:t>
            </a:r>
          </a:p>
          <a:p>
            <a:r>
              <a:rPr lang="en-US" sz="1200" dirty="0" smtClean="0"/>
              <a:t>-------</a:t>
            </a:r>
          </a:p>
          <a:p>
            <a:r>
              <a:rPr lang="en-US" sz="1200" dirty="0" smtClean="0"/>
              <a:t>-------</a:t>
            </a:r>
          </a:p>
          <a:p>
            <a:pPr algn="ctr"/>
            <a:endParaRPr lang="en-US" sz="1200" dirty="0"/>
          </a:p>
        </p:txBody>
      </p:sp>
      <p:cxnSp>
        <p:nvCxnSpPr>
          <p:cNvPr id="62" name="Curved Connector 61"/>
          <p:cNvCxnSpPr/>
          <p:nvPr/>
        </p:nvCxnSpPr>
        <p:spPr>
          <a:xfrm flipV="1">
            <a:off x="3236671" y="3230410"/>
            <a:ext cx="2187713" cy="76973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22957" y="2011386"/>
            <a:ext cx="1002854" cy="3961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Payload</a:t>
            </a:r>
            <a:endParaRPr lang="en-US" sz="900" dirty="0"/>
          </a:p>
        </p:txBody>
      </p:sp>
      <p:sp>
        <p:nvSpPr>
          <p:cNvPr id="105" name="Rectangle 104"/>
          <p:cNvSpPr/>
          <p:nvPr/>
        </p:nvSpPr>
        <p:spPr>
          <a:xfrm>
            <a:off x="3035280" y="2006191"/>
            <a:ext cx="907126" cy="3961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Initialization</a:t>
            </a:r>
            <a:endParaRPr lang="en-US" sz="900" dirty="0"/>
          </a:p>
        </p:txBody>
      </p:sp>
      <p:sp>
        <p:nvSpPr>
          <p:cNvPr id="111" name="Freeform 110"/>
          <p:cNvSpPr/>
          <p:nvPr/>
        </p:nvSpPr>
        <p:spPr>
          <a:xfrm>
            <a:off x="2514600" y="2209453"/>
            <a:ext cx="520679" cy="1601971"/>
          </a:xfrm>
          <a:custGeom>
            <a:avLst/>
            <a:gdLst>
              <a:gd name="connsiteX0" fmla="*/ 1226117 w 1226117"/>
              <a:gd name="connsiteY0" fmla="*/ 0 h 1546789"/>
              <a:gd name="connsiteX1" fmla="*/ 12614 w 1226117"/>
              <a:gd name="connsiteY1" fmla="*/ 658026 h 1546789"/>
              <a:gd name="connsiteX2" fmla="*/ 593728 w 1226117"/>
              <a:gd name="connsiteY2" fmla="*/ 1546789 h 154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6117" h="1546789">
                <a:moveTo>
                  <a:pt x="1226117" y="0"/>
                </a:moveTo>
                <a:cubicBezTo>
                  <a:pt x="672064" y="200114"/>
                  <a:pt x="118012" y="400228"/>
                  <a:pt x="12614" y="658026"/>
                </a:cubicBezTo>
                <a:cubicBezTo>
                  <a:pt x="-92784" y="915824"/>
                  <a:pt x="494027" y="1402935"/>
                  <a:pt x="593728" y="1546789"/>
                </a:cubicBezTo>
              </a:path>
            </a:pathLst>
          </a:custGeom>
          <a:noFill/>
          <a:ln w="12700">
            <a:solidFill>
              <a:srgbClr val="99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>
            <a:off x="3488843" y="2427006"/>
            <a:ext cx="539788" cy="1384418"/>
          </a:xfrm>
          <a:custGeom>
            <a:avLst/>
            <a:gdLst>
              <a:gd name="connsiteX0" fmla="*/ 0 w 683663"/>
              <a:gd name="connsiteY0" fmla="*/ 1384418 h 1384418"/>
              <a:gd name="connsiteX1" fmla="*/ 495656 w 683663"/>
              <a:gd name="connsiteY1" fmla="*/ 1016949 h 1384418"/>
              <a:gd name="connsiteX2" fmla="*/ 683663 w 683663"/>
              <a:gd name="connsiteY2" fmla="*/ 0 h 138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663" h="1384418">
                <a:moveTo>
                  <a:pt x="0" y="1384418"/>
                </a:moveTo>
                <a:cubicBezTo>
                  <a:pt x="190856" y="1316051"/>
                  <a:pt x="381712" y="1247685"/>
                  <a:pt x="495656" y="1016949"/>
                </a:cubicBezTo>
                <a:cubicBezTo>
                  <a:pt x="609600" y="786213"/>
                  <a:pt x="656601" y="170916"/>
                  <a:pt x="683663" y="0"/>
                </a:cubicBezTo>
              </a:path>
            </a:pathLst>
          </a:custGeom>
          <a:noFill/>
          <a:ln w="12700">
            <a:solidFill>
              <a:srgbClr val="99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12467" y="5806163"/>
            <a:ext cx="2557864" cy="78716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/>
              <a:t>Steps in Self- propelled instrumentation </a:t>
            </a:r>
          </a:p>
          <a:p>
            <a:pPr algn="r"/>
            <a:endParaRPr lang="en-US" sz="1000" dirty="0"/>
          </a:p>
          <a:p>
            <a:pPr algn="ctr"/>
            <a:r>
              <a:rPr lang="en-US" sz="1000" dirty="0" smtClean="0"/>
              <a:t>   Normal control flow of the program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162300" y="6338965"/>
            <a:ext cx="25594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171414" y="6019800"/>
            <a:ext cx="255946" cy="0"/>
          </a:xfrm>
          <a:prstGeom prst="straightConnector1">
            <a:avLst/>
          </a:prstGeom>
          <a:ln w="12700">
            <a:solidFill>
              <a:srgbClr val="99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3 28"/>
          <p:cNvSpPr/>
          <p:nvPr/>
        </p:nvSpPr>
        <p:spPr>
          <a:xfrm flipH="1">
            <a:off x="1257732" y="3119214"/>
            <a:ext cx="946594" cy="455896"/>
          </a:xfrm>
          <a:prstGeom prst="borderCallout3">
            <a:avLst>
              <a:gd name="adj1" fmla="val 18750"/>
              <a:gd name="adj2" fmla="val -934"/>
              <a:gd name="adj3" fmla="val 16152"/>
              <a:gd name="adj4" fmla="val -4013"/>
              <a:gd name="adj5" fmla="val -1223"/>
              <a:gd name="adj6" fmla="val -26598"/>
              <a:gd name="adj7" fmla="val -7188"/>
              <a:gd name="adj8" fmla="val -338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900" dirty="0">
                <a:solidFill>
                  <a:srgbClr val="990000"/>
                </a:solidFill>
              </a:rPr>
              <a:t>2. Initial</a:t>
            </a:r>
          </a:p>
          <a:p>
            <a:pPr lvl="0"/>
            <a:r>
              <a:rPr lang="en-US" sz="900" dirty="0" smtClean="0">
                <a:solidFill>
                  <a:srgbClr val="990000"/>
                </a:solidFill>
              </a:rPr>
              <a:t>Instrumentation</a:t>
            </a:r>
            <a:endParaRPr lang="en-US" sz="900" dirty="0">
              <a:solidFill>
                <a:srgbClr val="990000"/>
              </a:solidFill>
            </a:endParaRPr>
          </a:p>
        </p:txBody>
      </p:sp>
      <p:sp>
        <p:nvSpPr>
          <p:cNvPr id="35" name="Line Callout 3 34"/>
          <p:cNvSpPr/>
          <p:nvPr/>
        </p:nvSpPr>
        <p:spPr>
          <a:xfrm flipH="1">
            <a:off x="778848" y="1642694"/>
            <a:ext cx="884973" cy="406615"/>
          </a:xfrm>
          <a:prstGeom prst="borderCallout3">
            <a:avLst>
              <a:gd name="adj1" fmla="val 100990"/>
              <a:gd name="adj2" fmla="val 17815"/>
              <a:gd name="adj3" fmla="val 186885"/>
              <a:gd name="adj4" fmla="val -19564"/>
              <a:gd name="adj5" fmla="val 186623"/>
              <a:gd name="adj6" fmla="val -20539"/>
              <a:gd name="adj7" fmla="val 187360"/>
              <a:gd name="adj8" fmla="val -189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900" dirty="0" smtClean="0">
                <a:solidFill>
                  <a:srgbClr val="990000"/>
                </a:solidFill>
              </a:rPr>
              <a:t>1. Inject agent(manual)</a:t>
            </a:r>
            <a:endParaRPr lang="en-US" sz="900" dirty="0">
              <a:solidFill>
                <a:srgbClr val="990000"/>
              </a:solidFill>
            </a:endParaRPr>
          </a:p>
        </p:txBody>
      </p:sp>
      <p:sp>
        <p:nvSpPr>
          <p:cNvPr id="37" name="Freeform 36"/>
          <p:cNvSpPr/>
          <p:nvPr/>
        </p:nvSpPr>
        <p:spPr>
          <a:xfrm flipV="1">
            <a:off x="4725824" y="1879438"/>
            <a:ext cx="324740" cy="131948"/>
          </a:xfrm>
          <a:custGeom>
            <a:avLst/>
            <a:gdLst>
              <a:gd name="connsiteX0" fmla="*/ 0 w 324740"/>
              <a:gd name="connsiteY0" fmla="*/ 0 h 145346"/>
              <a:gd name="connsiteX1" fmla="*/ 128187 w 324740"/>
              <a:gd name="connsiteY1" fmla="*/ 145278 h 145346"/>
              <a:gd name="connsiteX2" fmla="*/ 324740 w 324740"/>
              <a:gd name="connsiteY2" fmla="*/ 17091 h 14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740" h="145346">
                <a:moveTo>
                  <a:pt x="0" y="0"/>
                </a:moveTo>
                <a:cubicBezTo>
                  <a:pt x="37032" y="71215"/>
                  <a:pt x="74064" y="142430"/>
                  <a:pt x="128187" y="145278"/>
                </a:cubicBezTo>
                <a:cubicBezTo>
                  <a:pt x="182310" y="148127"/>
                  <a:pt x="272041" y="61244"/>
                  <a:pt x="324740" y="17091"/>
                </a:cubicBezTo>
              </a:path>
            </a:pathLst>
          </a:custGeom>
          <a:noFill/>
          <a:ln w="12700">
            <a:solidFill>
              <a:srgbClr val="99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ine Callout 2 37"/>
          <p:cNvSpPr/>
          <p:nvPr/>
        </p:nvSpPr>
        <p:spPr>
          <a:xfrm>
            <a:off x="5166337" y="1143000"/>
            <a:ext cx="668743" cy="340800"/>
          </a:xfrm>
          <a:prstGeom prst="borderCallout2">
            <a:avLst>
              <a:gd name="adj1" fmla="val 36303"/>
              <a:gd name="adj2" fmla="val -666"/>
              <a:gd name="adj3" fmla="val 46333"/>
              <a:gd name="adj4" fmla="val -5166"/>
              <a:gd name="adj5" fmla="val 215311"/>
              <a:gd name="adj6" fmla="val -4538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900" dirty="0" smtClean="0">
                <a:solidFill>
                  <a:srgbClr val="990000"/>
                </a:solidFill>
              </a:rPr>
              <a:t>5. </a:t>
            </a:r>
            <a:r>
              <a:rPr lang="en-US" sz="900" dirty="0">
                <a:solidFill>
                  <a:srgbClr val="990000"/>
                </a:solidFill>
              </a:rPr>
              <a:t>Execute </a:t>
            </a:r>
            <a:r>
              <a:rPr lang="en-US" sz="900" dirty="0" smtClean="0">
                <a:solidFill>
                  <a:srgbClr val="990000"/>
                </a:solidFill>
                <a:latin typeface="Courier" pitchFamily="49" charset="0"/>
              </a:rPr>
              <a:t>payload</a:t>
            </a:r>
            <a:endParaRPr lang="en-US" sz="900" dirty="0">
              <a:solidFill>
                <a:srgbClr val="990000"/>
              </a:solidFill>
              <a:latin typeface="Courier" pitchFamily="49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4760007" y="2418460"/>
            <a:ext cx="1868241" cy="1478422"/>
          </a:xfrm>
          <a:custGeom>
            <a:avLst/>
            <a:gdLst>
              <a:gd name="connsiteX0" fmla="*/ 0 w 1868241"/>
              <a:gd name="connsiteY0" fmla="*/ 0 h 1478422"/>
              <a:gd name="connsiteX1" fmla="*/ 999858 w 1868241"/>
              <a:gd name="connsiteY1" fmla="*/ 273465 h 1478422"/>
              <a:gd name="connsiteX2" fmla="*/ 1862984 w 1868241"/>
              <a:gd name="connsiteY2" fmla="*/ 837488 h 1478422"/>
              <a:gd name="connsiteX3" fmla="*/ 1367328 w 1868241"/>
              <a:gd name="connsiteY3" fmla="*/ 1478422 h 147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8241" h="1478422">
                <a:moveTo>
                  <a:pt x="0" y="0"/>
                </a:moveTo>
                <a:cubicBezTo>
                  <a:pt x="344680" y="66942"/>
                  <a:pt x="689361" y="133884"/>
                  <a:pt x="999858" y="273465"/>
                </a:cubicBezTo>
                <a:cubicBezTo>
                  <a:pt x="1310355" y="413046"/>
                  <a:pt x="1801739" y="636662"/>
                  <a:pt x="1862984" y="837488"/>
                </a:cubicBezTo>
                <a:cubicBezTo>
                  <a:pt x="1924229" y="1038314"/>
                  <a:pt x="1431422" y="1382994"/>
                  <a:pt x="1367328" y="1478422"/>
                </a:cubicBezTo>
              </a:path>
            </a:pathLst>
          </a:custGeom>
          <a:noFill/>
          <a:ln w="12700">
            <a:solidFill>
              <a:srgbClr val="99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ine Callout 2 39"/>
          <p:cNvSpPr/>
          <p:nvPr/>
        </p:nvSpPr>
        <p:spPr>
          <a:xfrm flipH="1">
            <a:off x="4223022" y="2635572"/>
            <a:ext cx="827542" cy="519591"/>
          </a:xfrm>
          <a:prstGeom prst="borderCallout2">
            <a:avLst>
              <a:gd name="adj1" fmla="val 51766"/>
              <a:gd name="adj2" fmla="val 99725"/>
              <a:gd name="adj3" fmla="val 51808"/>
              <a:gd name="adj4" fmla="val 100927"/>
              <a:gd name="adj5" fmla="val 59003"/>
              <a:gd name="adj6" fmla="val 1293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dirty="0">
                <a:solidFill>
                  <a:srgbClr val="990000"/>
                </a:solidFill>
              </a:rPr>
              <a:t>3.  </a:t>
            </a:r>
            <a:r>
              <a:rPr lang="en-US" sz="900" dirty="0" smtClean="0">
                <a:solidFill>
                  <a:srgbClr val="990000"/>
                </a:solidFill>
              </a:rPr>
              <a:t>Tell </a:t>
            </a:r>
            <a:r>
              <a:rPr lang="en-US" sz="900" dirty="0" smtClean="0">
                <a:solidFill>
                  <a:srgbClr val="990000"/>
                </a:solidFill>
              </a:rPr>
              <a:t>Agent about </a:t>
            </a:r>
            <a:r>
              <a:rPr lang="en-US" sz="900" dirty="0" smtClean="0">
                <a:solidFill>
                  <a:srgbClr val="990000"/>
                </a:solidFill>
              </a:rPr>
              <a:t>the </a:t>
            </a:r>
            <a:r>
              <a:rPr lang="en-US" sz="900" dirty="0" smtClean="0">
                <a:solidFill>
                  <a:srgbClr val="990000"/>
                </a:solidFill>
              </a:rPr>
              <a:t>call to </a:t>
            </a:r>
            <a:r>
              <a:rPr lang="en-US" sz="900" dirty="0" smtClean="0">
                <a:solidFill>
                  <a:srgbClr val="990000"/>
                </a:solidFill>
                <a:latin typeface="Courier" pitchFamily="49" charset="0"/>
              </a:rPr>
              <a:t>foo</a:t>
            </a:r>
            <a:endParaRPr lang="en-US" sz="900" dirty="0">
              <a:solidFill>
                <a:srgbClr val="990000"/>
              </a:solidFill>
              <a:latin typeface="Courier" pitchFamily="49" charset="0"/>
            </a:endParaRPr>
          </a:p>
        </p:txBody>
      </p:sp>
      <p:sp>
        <p:nvSpPr>
          <p:cNvPr id="41" name="Line Callout 2 40"/>
          <p:cNvSpPr/>
          <p:nvPr/>
        </p:nvSpPr>
        <p:spPr>
          <a:xfrm flipH="1">
            <a:off x="6562097" y="2635571"/>
            <a:ext cx="981701" cy="483643"/>
          </a:xfrm>
          <a:prstGeom prst="borderCallout2">
            <a:avLst>
              <a:gd name="adj1" fmla="val 49154"/>
              <a:gd name="adj2" fmla="val 100913"/>
              <a:gd name="adj3" fmla="val 44267"/>
              <a:gd name="adj4" fmla="val 144790"/>
              <a:gd name="adj5" fmla="val 42619"/>
              <a:gd name="adj6" fmla="val 14558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900" dirty="0">
                <a:solidFill>
                  <a:srgbClr val="990000"/>
                </a:solidFill>
              </a:rPr>
              <a:t>4. </a:t>
            </a:r>
            <a:r>
              <a:rPr lang="en-US" sz="900" dirty="0" smtClean="0">
                <a:solidFill>
                  <a:srgbClr val="990000"/>
                </a:solidFill>
              </a:rPr>
              <a:t>Propagate instrumentation to </a:t>
            </a:r>
            <a:r>
              <a:rPr lang="en-US" sz="900" dirty="0" smtClean="0">
                <a:solidFill>
                  <a:srgbClr val="990000"/>
                </a:solidFill>
                <a:latin typeface="Courier" pitchFamily="49" charset="0"/>
              </a:rPr>
              <a:t>foo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42" name="Line Callout 3 41"/>
          <p:cNvSpPr/>
          <p:nvPr/>
        </p:nvSpPr>
        <p:spPr>
          <a:xfrm>
            <a:off x="4223024" y="4000149"/>
            <a:ext cx="827540" cy="306324"/>
          </a:xfrm>
          <a:prstGeom prst="borderCallout3">
            <a:avLst>
              <a:gd name="adj1" fmla="val 21540"/>
              <a:gd name="adj2" fmla="val -856"/>
              <a:gd name="adj3" fmla="val 20145"/>
              <a:gd name="adj4" fmla="val -3582"/>
              <a:gd name="adj5" fmla="val 20490"/>
              <a:gd name="adj6" fmla="val -2648"/>
              <a:gd name="adj7" fmla="val -22341"/>
              <a:gd name="adj8" fmla="val -401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dirty="0" smtClean="0">
                <a:solidFill>
                  <a:prstClr val="black"/>
                </a:solidFill>
              </a:rPr>
              <a:t>6. Call </a:t>
            </a:r>
            <a:r>
              <a:rPr lang="en-US" sz="900" dirty="0" smtClean="0">
                <a:solidFill>
                  <a:prstClr val="black"/>
                </a:solidFill>
                <a:latin typeface="Courier" pitchFamily="49" charset="0"/>
              </a:rPr>
              <a:t>foo</a:t>
            </a:r>
            <a:endParaRPr lang="en-US" sz="900" dirty="0">
              <a:solidFill>
                <a:prstClr val="black"/>
              </a:solidFill>
              <a:latin typeface="Courier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47748" y="5806163"/>
            <a:ext cx="2978063" cy="78716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/>
              <a:t>Self propelled instrumentation user written code   </a:t>
            </a:r>
          </a:p>
          <a:p>
            <a:pPr algn="r"/>
            <a:endParaRPr lang="en-US" sz="1000" dirty="0"/>
          </a:p>
          <a:p>
            <a:r>
              <a:rPr lang="en-US" sz="1000" dirty="0" smtClean="0"/>
              <a:t>         Self propelled instrumentation library  </a:t>
            </a:r>
            <a:r>
              <a:rPr lang="en-US" sz="1000" dirty="0" smtClean="0"/>
              <a:t>code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018601" y="5943600"/>
            <a:ext cx="201391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 smtClean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18601" y="6275704"/>
            <a:ext cx="201391" cy="152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17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990000"/>
          </a:solidFill>
          <a:prstDash val="dash"/>
          <a:tailEnd type="arrow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3459</TotalTime>
  <Words>83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Admin</dc:creator>
  <cp:lastModifiedBy>Windows Admin</cp:lastModifiedBy>
  <cp:revision>45</cp:revision>
  <cp:lastPrinted>2012-10-23T18:57:23Z</cp:lastPrinted>
  <dcterms:created xsi:type="dcterms:W3CDTF">2012-10-22T16:10:43Z</dcterms:created>
  <dcterms:modified xsi:type="dcterms:W3CDTF">2012-10-25T16:06:05Z</dcterms:modified>
</cp:coreProperties>
</file>