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3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8F2F-92DB-264C-8203-12B744F6A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51796-5611-1A4F-B803-C476F23E1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DFCE-7A8C-774B-A80B-925CAB8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Encoder-decoder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F918-39B8-B443-82C9-66BDF150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BC36C-BBC1-9B42-9CF9-E207395653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6683" y="2363189"/>
            <a:ext cx="7877319" cy="28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E9D3-FD96-034C-9231-D0F897C4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b="1" dirty="0"/>
              <a:t>Attention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A1F9-FE52-7A4C-9D90-AB8C3299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160" y="2160589"/>
            <a:ext cx="3383841" cy="3880773"/>
          </a:xfrm>
        </p:spPr>
        <p:txBody>
          <a:bodyPr/>
          <a:lstStyle/>
          <a:p>
            <a:r>
              <a:rPr lang="en-US" dirty="0"/>
              <a:t>Context Vector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Attention Weight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05CB9-5277-F34F-AEBA-E72C98BE59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6" y="1765952"/>
            <a:ext cx="4645207" cy="4109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71ECF-CC7C-944C-800F-F9F44C23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0" y="2978150"/>
            <a:ext cx="22733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8BA97-BF1F-684F-80BE-C10C71013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53" y="4859108"/>
            <a:ext cx="2349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EDB7-F60A-6043-9602-F80922F0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05BD-40F9-DC40-B3AC-06A871D0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85B06-064A-4540-9CEB-D676E5A9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6" y="1861067"/>
            <a:ext cx="8348786" cy="31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28B5-C53C-CD41-9F76-BB3F19E5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Block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6C26-1350-284F-87C5-F42C0E46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281" y="1672349"/>
            <a:ext cx="3585721" cy="3880773"/>
          </a:xfrm>
        </p:spPr>
        <p:txBody>
          <a:bodyPr/>
          <a:lstStyle/>
          <a:p>
            <a:r>
              <a:rPr lang="en-US" dirty="0"/>
              <a:t>Attention Map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13DDB-648E-6A4F-81CE-2A141FE937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0" y="1672349"/>
            <a:ext cx="4224682" cy="3899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41BCE-B838-B745-8DA5-F33C441068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37" y="2370665"/>
            <a:ext cx="2828576" cy="30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4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15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Attention Model</vt:lpstr>
      <vt:lpstr>Encoder-decoder Model </vt:lpstr>
      <vt:lpstr>Attention Model</vt:lpstr>
      <vt:lpstr>Notations </vt:lpstr>
      <vt:lpstr>Attention Block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Model</dc:title>
  <dc:creator>Jerry Liu</dc:creator>
  <cp:lastModifiedBy>Jerry Liu</cp:lastModifiedBy>
  <cp:revision>3</cp:revision>
  <dcterms:created xsi:type="dcterms:W3CDTF">2019-05-08T18:42:20Z</dcterms:created>
  <dcterms:modified xsi:type="dcterms:W3CDTF">2019-05-10T13:29:59Z</dcterms:modified>
</cp:coreProperties>
</file>