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54"/>
  </p:normalViewPr>
  <p:slideViewPr>
    <p:cSldViewPr snapToGrid="0" snapToObjects="1">
      <p:cViewPr varScale="1">
        <p:scale>
          <a:sx n="131" d="100"/>
          <a:sy n="131" d="100"/>
        </p:scale>
        <p:origin x="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914281" y="2130918"/>
            <a:ext cx="10361853" cy="147036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28562" y="3887099"/>
            <a:ext cx="8533291" cy="175300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xfrm>
            <a:off x="8838049" y="274702"/>
            <a:ext cx="2742844" cy="585288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xfrm>
            <a:off x="609522" y="274702"/>
            <a:ext cx="8025356" cy="585288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962960" y="4407922"/>
            <a:ext cx="10361852" cy="136239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2960" y="2907385"/>
            <a:ext cx="10361852" cy="150053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522" y="1600571"/>
            <a:ext cx="5384099" cy="452701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520" y="1535468"/>
            <a:ext cx="5386218" cy="63991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92561" y="1535468"/>
            <a:ext cx="5388333" cy="639912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609520" y="273112"/>
            <a:ext cx="4010564" cy="116232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xfrm>
            <a:off x="4766114" y="273113"/>
            <a:ext cx="6814780" cy="585447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文本占位符 3"/>
          <p:cNvSpPr>
            <a:spLocks noGrp="1"/>
          </p:cNvSpPr>
          <p:nvPr>
            <p:ph type="body" sz="half" idx="13"/>
          </p:nvPr>
        </p:nvSpPr>
        <p:spPr>
          <a:xfrm>
            <a:off x="609520" y="1435433"/>
            <a:ext cx="4010564" cy="469215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2389406" y="4801711"/>
            <a:ext cx="7314249" cy="56687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38" name="图片占位符 2"/>
          <p:cNvSpPr>
            <a:spLocks noGrp="1"/>
          </p:cNvSpPr>
          <p:nvPr>
            <p:ph type="pic" sz="half" idx="13"/>
          </p:nvPr>
        </p:nvSpPr>
        <p:spPr>
          <a:xfrm>
            <a:off x="2389406" y="612915"/>
            <a:ext cx="7314249" cy="411575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89406" y="5368580"/>
            <a:ext cx="7314249" cy="805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520" y="274702"/>
            <a:ext cx="10971374" cy="1143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520" y="1600571"/>
            <a:ext cx="10971374" cy="4527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16911" y="6405807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1"/>
          <p:cNvSpPr/>
          <p:nvPr/>
        </p:nvSpPr>
        <p:spPr>
          <a:xfrm>
            <a:off x="-18294" y="-152548"/>
            <a:ext cx="12215888" cy="4200822"/>
          </a:xfrm>
          <a:prstGeom prst="rect">
            <a:avLst/>
          </a:prstGeom>
          <a:solidFill>
            <a:srgbClr val="17375E"/>
          </a:solidFill>
          <a:ln w="25400">
            <a:solidFill>
              <a:srgbClr val="17375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3" name="library-front-entrance.jpg" descr="library-front-entrance.jpg"/>
          <p:cNvPicPr>
            <a:picLocks noChangeAspect="1"/>
          </p:cNvPicPr>
          <p:nvPr/>
        </p:nvPicPr>
        <p:blipFill>
          <a:blip r:embed="rId2">
            <a:extLst/>
          </a:blip>
          <a:srcRect l="12281" t="342" r="20532" b="340"/>
          <a:stretch>
            <a:fillRect/>
          </a:stretch>
        </p:blipFill>
        <p:spPr>
          <a:xfrm>
            <a:off x="935413" y="652615"/>
            <a:ext cx="3836808" cy="3800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1" y="3015"/>
                </a:cubicBezTo>
                <a:cubicBezTo>
                  <a:pt x="-961" y="7037"/>
                  <a:pt x="-961" y="13557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7"/>
                  <a:pt x="20639" y="7037"/>
                  <a:pt x="16797" y="3015"/>
                </a:cubicBezTo>
                <a:cubicBezTo>
                  <a:pt x="14875" y="1005"/>
                  <a:pt x="12357" y="0"/>
                  <a:pt x="9839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4" name="椭圆 25"/>
          <p:cNvSpPr/>
          <p:nvPr/>
        </p:nvSpPr>
        <p:spPr>
          <a:xfrm>
            <a:off x="581910" y="590262"/>
            <a:ext cx="4543814" cy="3924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200" y="19122"/>
                </a:moveTo>
                <a:lnTo>
                  <a:pt x="16400" y="19122"/>
                </a:lnTo>
                <a:cubicBezTo>
                  <a:pt x="14916" y="20667"/>
                  <a:pt x="12952" y="21600"/>
                  <a:pt x="10800" y="21600"/>
                </a:cubicBezTo>
                <a:cubicBezTo>
                  <a:pt x="8648" y="21600"/>
                  <a:pt x="6684" y="20667"/>
                  <a:pt x="5200" y="19122"/>
                </a:cubicBezTo>
                <a:close/>
                <a:moveTo>
                  <a:pt x="0" y="0"/>
                </a:moveTo>
                <a:lnTo>
                  <a:pt x="21600" y="0"/>
                </a:lnTo>
                <a:lnTo>
                  <a:pt x="21600" y="19122"/>
                </a:lnTo>
                <a:lnTo>
                  <a:pt x="16400" y="19122"/>
                </a:lnTo>
                <a:cubicBezTo>
                  <a:pt x="18141" y="17342"/>
                  <a:pt x="19233" y="14737"/>
                  <a:pt x="19233" y="11837"/>
                </a:cubicBezTo>
                <a:cubicBezTo>
                  <a:pt x="19233" y="6445"/>
                  <a:pt x="15458" y="2074"/>
                  <a:pt x="10800" y="2074"/>
                </a:cubicBezTo>
                <a:cubicBezTo>
                  <a:pt x="6142" y="2074"/>
                  <a:pt x="2367" y="6445"/>
                  <a:pt x="2367" y="11837"/>
                </a:cubicBezTo>
                <a:cubicBezTo>
                  <a:pt x="2367" y="14737"/>
                  <a:pt x="3459" y="17342"/>
                  <a:pt x="5200" y="19122"/>
                </a:cubicBezTo>
                <a:lnTo>
                  <a:pt x="0" y="19122"/>
                </a:lnTo>
                <a:close/>
              </a:path>
            </a:pathLst>
          </a:custGeom>
          <a:solidFill>
            <a:srgbClr val="1737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5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91349" y="-71488"/>
            <a:ext cx="1240600" cy="2925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62925" y="-25214"/>
            <a:ext cx="1737808" cy="4149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31709" y="-71488"/>
            <a:ext cx="1240600" cy="2925218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Brandeis Info"/>
          <p:cNvSpPr txBox="1"/>
          <p:nvPr/>
        </p:nvSpPr>
        <p:spPr>
          <a:xfrm>
            <a:off x="981832" y="4862829"/>
            <a:ext cx="4109886" cy="720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900">
                <a:solidFill>
                  <a:srgbClr val="1F365B"/>
                </a:solidFill>
                <a:latin typeface="凸版文久見出しゴシック"/>
                <a:ea typeface="凸版文久見出しゴシック"/>
                <a:cs typeface="凸版文久見出しゴシック"/>
                <a:sym typeface="凸版文久見出しゴシック"/>
              </a:defRPr>
            </a:lvl1pPr>
          </a:lstStyle>
          <a:p>
            <a:r>
              <a:t>Brandeis Info</a:t>
            </a:r>
          </a:p>
        </p:txBody>
      </p:sp>
      <p:sp>
        <p:nvSpPr>
          <p:cNvPr id="59" name="Jierui Peng, Xuxin Zhang, Jialin Zhou"/>
          <p:cNvSpPr txBox="1"/>
          <p:nvPr/>
        </p:nvSpPr>
        <p:spPr>
          <a:xfrm>
            <a:off x="7090533" y="5050154"/>
            <a:ext cx="4903217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1F365B"/>
                </a:solidFill>
                <a:latin typeface="凸版文久見出し明朝"/>
                <a:ea typeface="凸版文久見出し明朝"/>
                <a:cs typeface="凸版文久見出し明朝"/>
                <a:sym typeface="凸版文久見出し明朝"/>
              </a:defRPr>
            </a:lvl1pPr>
          </a:lstStyle>
          <a:p>
            <a:r>
              <a:t>Jierui Peng, Xuxin Zhang, Jialin Zhou</a:t>
            </a:r>
          </a:p>
        </p:txBody>
      </p:sp>
      <p:sp>
        <p:nvSpPr>
          <p:cNvPr id="60" name="椭圆 2"/>
          <p:cNvSpPr/>
          <p:nvPr/>
        </p:nvSpPr>
        <p:spPr>
          <a:xfrm>
            <a:off x="942070" y="808786"/>
            <a:ext cx="3823495" cy="3823496"/>
          </a:xfrm>
          <a:prstGeom prst="ellipse">
            <a:avLst/>
          </a:prstGeom>
          <a:ln w="381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1" name="Picture 6" descr="Picture 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640080" y="3357786"/>
            <a:ext cx="527134" cy="5271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Picture 6" descr="Picture 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33677" y="655762"/>
            <a:ext cx="527134" cy="5271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3" presetClass="entr" presetSubtype="16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23" presetClass="entr" presetSubtype="16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1" animBg="1" advAuto="0"/>
      <p:bldP spid="55" grpId="2" animBg="1" advAuto="0"/>
      <p:bldP spid="56" grpId="3" animBg="1" advAuto="0"/>
      <p:bldP spid="57" grpId="4" animBg="1" advAuto="0"/>
      <p:bldP spid="60" grpId="5" animBg="1" advAuto="0"/>
      <p:bldP spid="61" grpId="6" animBg="1" advAuto="0"/>
      <p:bldP spid="62" grpId="7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直接连接符 3"/>
          <p:cNvSpPr/>
          <p:nvPr/>
        </p:nvSpPr>
        <p:spPr>
          <a:xfrm flipH="1">
            <a:off x="2279419" y="0"/>
            <a:ext cx="1" cy="2137055"/>
          </a:xfrm>
          <a:prstGeom prst="line">
            <a:avLst/>
          </a:prstGeom>
          <a:ln w="25400">
            <a:solidFill>
              <a:srgbClr val="17375E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67" name="组合 19"/>
          <p:cNvGrpSpPr/>
          <p:nvPr/>
        </p:nvGrpSpPr>
        <p:grpSpPr>
          <a:xfrm>
            <a:off x="1582562" y="2137054"/>
            <a:ext cx="1393716" cy="1580773"/>
            <a:chOff x="0" y="0"/>
            <a:chExt cx="1393715" cy="1580772"/>
          </a:xfrm>
        </p:grpSpPr>
        <p:pic>
          <p:nvPicPr>
            <p:cNvPr id="65" name="Picture 6" descr="Picture 6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393716" cy="15807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6" name="TextBox 20"/>
            <p:cNvSpPr txBox="1"/>
            <p:nvPr/>
          </p:nvSpPr>
          <p:spPr>
            <a:xfrm>
              <a:off x="249263" y="296211"/>
              <a:ext cx="1140313" cy="764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 sz="4400">
                  <a:solidFill>
                    <a:srgbClr val="17375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01</a:t>
              </a:r>
            </a:p>
          </p:txBody>
        </p:sp>
      </p:grpSp>
      <p:sp>
        <p:nvSpPr>
          <p:cNvPr id="68" name="直接连接符 25"/>
          <p:cNvSpPr/>
          <p:nvPr/>
        </p:nvSpPr>
        <p:spPr>
          <a:xfrm flipH="1">
            <a:off x="4803635" y="0"/>
            <a:ext cx="1" cy="2137055"/>
          </a:xfrm>
          <a:prstGeom prst="line">
            <a:avLst/>
          </a:prstGeom>
          <a:ln w="25400">
            <a:solidFill>
              <a:srgbClr val="17375E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1" name="组合 21"/>
          <p:cNvGrpSpPr/>
          <p:nvPr/>
        </p:nvGrpSpPr>
        <p:grpSpPr>
          <a:xfrm>
            <a:off x="4108922" y="2137054"/>
            <a:ext cx="1389429" cy="1580773"/>
            <a:chOff x="0" y="0"/>
            <a:chExt cx="1389427" cy="1580772"/>
          </a:xfrm>
        </p:grpSpPr>
        <p:pic>
          <p:nvPicPr>
            <p:cNvPr id="69" name="Picture 7" descr="Picture 7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89428" cy="15807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0" name="TextBox 27"/>
            <p:cNvSpPr txBox="1"/>
            <p:nvPr/>
          </p:nvSpPr>
          <p:spPr>
            <a:xfrm>
              <a:off x="249115" y="301339"/>
              <a:ext cx="1140313" cy="764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 sz="4400">
                  <a:solidFill>
                    <a:srgbClr val="17375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02</a:t>
              </a:r>
            </a:p>
          </p:txBody>
        </p:sp>
      </p:grpSp>
      <p:sp>
        <p:nvSpPr>
          <p:cNvPr id="72" name="直接连接符 31"/>
          <p:cNvSpPr/>
          <p:nvPr/>
        </p:nvSpPr>
        <p:spPr>
          <a:xfrm>
            <a:off x="7365983" y="0"/>
            <a:ext cx="1" cy="2137055"/>
          </a:xfrm>
          <a:prstGeom prst="line">
            <a:avLst/>
          </a:prstGeom>
          <a:ln w="25400">
            <a:solidFill>
              <a:srgbClr val="17375E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5" name="组合 22"/>
          <p:cNvGrpSpPr/>
          <p:nvPr/>
        </p:nvGrpSpPr>
        <p:grpSpPr>
          <a:xfrm>
            <a:off x="6671270" y="2137054"/>
            <a:ext cx="1389429" cy="1580773"/>
            <a:chOff x="0" y="0"/>
            <a:chExt cx="1389427" cy="1580772"/>
          </a:xfrm>
        </p:grpSpPr>
        <p:pic>
          <p:nvPicPr>
            <p:cNvPr id="73" name="Picture 7" descr="Picture 7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89428" cy="15807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4" name="TextBox 32"/>
            <p:cNvSpPr txBox="1"/>
            <p:nvPr/>
          </p:nvSpPr>
          <p:spPr>
            <a:xfrm>
              <a:off x="249115" y="309033"/>
              <a:ext cx="1140313" cy="764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 sz="4400">
                  <a:solidFill>
                    <a:srgbClr val="17375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03</a:t>
              </a:r>
            </a:p>
          </p:txBody>
        </p:sp>
      </p:grpSp>
      <p:sp>
        <p:nvSpPr>
          <p:cNvPr id="76" name="直接连接符 35"/>
          <p:cNvSpPr/>
          <p:nvPr/>
        </p:nvSpPr>
        <p:spPr>
          <a:xfrm>
            <a:off x="9870599" y="0"/>
            <a:ext cx="2" cy="2137055"/>
          </a:xfrm>
          <a:prstGeom prst="line">
            <a:avLst/>
          </a:prstGeom>
          <a:ln w="25400">
            <a:solidFill>
              <a:srgbClr val="17375E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9" name="组合 23"/>
          <p:cNvGrpSpPr/>
          <p:nvPr/>
        </p:nvGrpSpPr>
        <p:grpSpPr>
          <a:xfrm>
            <a:off x="9173742" y="2137054"/>
            <a:ext cx="1393716" cy="1580773"/>
            <a:chOff x="0" y="0"/>
            <a:chExt cx="1393715" cy="1580772"/>
          </a:xfrm>
        </p:grpSpPr>
        <p:pic>
          <p:nvPicPr>
            <p:cNvPr id="77" name="Picture 6" descr="Picture 6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393716" cy="15807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8" name="TextBox 38"/>
            <p:cNvSpPr txBox="1"/>
            <p:nvPr/>
          </p:nvSpPr>
          <p:spPr>
            <a:xfrm>
              <a:off x="227839" y="296210"/>
              <a:ext cx="996297" cy="764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 sz="4400">
                  <a:solidFill>
                    <a:srgbClr val="17375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04</a:t>
              </a:r>
            </a:p>
          </p:txBody>
        </p:sp>
      </p:grpSp>
      <p:sp>
        <p:nvSpPr>
          <p:cNvPr id="80" name="矩形 64"/>
          <p:cNvSpPr/>
          <p:nvPr/>
        </p:nvSpPr>
        <p:spPr>
          <a:xfrm>
            <a:off x="-1" y="3717826"/>
            <a:ext cx="12190415" cy="3141763"/>
          </a:xfrm>
          <a:prstGeom prst="rect">
            <a:avLst/>
          </a:prstGeom>
          <a:solidFill>
            <a:srgbClr val="17375E"/>
          </a:solidFill>
          <a:ln w="25400">
            <a:solidFill>
              <a:srgbClr val="17375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1" name="TextBox 69"/>
          <p:cNvSpPr txBox="1"/>
          <p:nvPr/>
        </p:nvSpPr>
        <p:spPr>
          <a:xfrm>
            <a:off x="1102794" y="3865324"/>
            <a:ext cx="2400125" cy="743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3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APP </a:t>
            </a:r>
            <a:r>
              <a:rPr lang="en-US" altLang="zh-CN" dirty="0"/>
              <a:t>GOAL</a:t>
            </a:r>
            <a:endParaRPr dirty="0"/>
          </a:p>
        </p:txBody>
      </p:sp>
      <p:sp>
        <p:nvSpPr>
          <p:cNvPr id="82" name="TextBox 70"/>
          <p:cNvSpPr txBox="1"/>
          <p:nvPr/>
        </p:nvSpPr>
        <p:spPr>
          <a:xfrm>
            <a:off x="3060816" y="3865324"/>
            <a:ext cx="3394431" cy="743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3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FUNCTIONS</a:t>
            </a:r>
            <a:endParaRPr dirty="0"/>
          </a:p>
        </p:txBody>
      </p:sp>
      <p:sp>
        <p:nvSpPr>
          <p:cNvPr id="83" name="TextBox 72"/>
          <p:cNvSpPr txBox="1"/>
          <p:nvPr/>
        </p:nvSpPr>
        <p:spPr>
          <a:xfrm>
            <a:off x="5725112" y="3865324"/>
            <a:ext cx="3394431" cy="743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 sz="3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  <a:endParaRPr dirty="0"/>
          </a:p>
        </p:txBody>
      </p:sp>
      <p:sp>
        <p:nvSpPr>
          <p:cNvPr id="84" name="TextBox 73"/>
          <p:cNvSpPr txBox="1"/>
          <p:nvPr/>
        </p:nvSpPr>
        <p:spPr>
          <a:xfrm>
            <a:off x="8245392" y="3865324"/>
            <a:ext cx="3394431" cy="743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3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VOICE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1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3" presetClass="entr" presetSubtype="16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3" presetClass="entr" presetSubtype="16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8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1" animBg="1" advAuto="0"/>
      <p:bldP spid="67" grpId="3" animBg="1" advAuto="0"/>
      <p:bldP spid="68" grpId="5" animBg="1" advAuto="0"/>
      <p:bldP spid="71" grpId="7" animBg="1" advAuto="0"/>
      <p:bldP spid="72" grpId="2" animBg="1" advAuto="0"/>
      <p:bldP spid="75" grpId="4" animBg="1" advAuto="0"/>
      <p:bldP spid="76" grpId="6" animBg="1" advAuto="0"/>
      <p:bldP spid="79" grpId="8" animBg="1" advAuto="0"/>
      <p:bldP spid="80" grpId="9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1"/>
          <p:cNvSpPr/>
          <p:nvPr/>
        </p:nvSpPr>
        <p:spPr>
          <a:xfrm rot="10800000">
            <a:off x="-2" y="0"/>
            <a:ext cx="12190414" cy="3573811"/>
          </a:xfrm>
          <a:prstGeom prst="rect">
            <a:avLst/>
          </a:prstGeom>
          <a:solidFill>
            <a:srgbClr val="17375E"/>
          </a:solidFill>
          <a:ln w="25400">
            <a:solidFill>
              <a:srgbClr val="17375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87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0589" y="-170606"/>
            <a:ext cx="1033760" cy="2437508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TextBox 17"/>
          <p:cNvSpPr txBox="1"/>
          <p:nvPr/>
        </p:nvSpPr>
        <p:spPr>
          <a:xfrm>
            <a:off x="4655046" y="1660658"/>
            <a:ext cx="4032449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APP GOAL</a:t>
            </a:r>
          </a:p>
        </p:txBody>
      </p:sp>
      <p:sp>
        <p:nvSpPr>
          <p:cNvPr id="89" name="TextBox 18"/>
          <p:cNvSpPr txBox="1"/>
          <p:nvPr/>
        </p:nvSpPr>
        <p:spPr>
          <a:xfrm>
            <a:off x="5423098" y="3881054"/>
            <a:ext cx="2496344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2800">
                <a:solidFill>
                  <a:srgbClr val="17375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Overall Goal</a:t>
            </a:r>
          </a:p>
        </p:txBody>
      </p:sp>
      <p:grpSp>
        <p:nvGrpSpPr>
          <p:cNvPr id="94" name="组合 3"/>
          <p:cNvGrpSpPr/>
          <p:nvPr/>
        </p:nvGrpSpPr>
        <p:grpSpPr>
          <a:xfrm>
            <a:off x="1731921" y="-98599"/>
            <a:ext cx="2012667" cy="3600402"/>
            <a:chOff x="0" y="0"/>
            <a:chExt cx="2012665" cy="3600400"/>
          </a:xfrm>
        </p:grpSpPr>
        <p:pic>
          <p:nvPicPr>
            <p:cNvPr id="90" name="Picture 5" descr="Picture 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48103" y="-1"/>
              <a:ext cx="44451" cy="1384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3" name="组合 2"/>
            <p:cNvGrpSpPr/>
            <p:nvPr/>
          </p:nvGrpSpPr>
          <p:grpSpPr>
            <a:xfrm>
              <a:off x="0" y="1392485"/>
              <a:ext cx="2012666" cy="2207916"/>
              <a:chOff x="0" y="0"/>
              <a:chExt cx="2012665" cy="2207914"/>
            </a:xfrm>
          </p:grpSpPr>
          <p:pic>
            <p:nvPicPr>
              <p:cNvPr id="91" name="Picture 2" descr="Picture 2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1940658" cy="220791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92" name="TextBox 22"/>
              <p:cNvSpPr txBox="1"/>
              <p:nvPr/>
            </p:nvSpPr>
            <p:spPr>
              <a:xfrm>
                <a:off x="326106" y="335705"/>
                <a:ext cx="1686560" cy="1183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lnSpc>
                    <a:spcPct val="150000"/>
                  </a:lnSpc>
                  <a:defRPr sz="72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t>01</a:t>
                </a:r>
              </a:p>
            </p:txBody>
          </p:sp>
        </p:grpSp>
      </p:grpSp>
      <p:sp>
        <p:nvSpPr>
          <p:cNvPr id="95" name="TextBox 25"/>
          <p:cNvSpPr txBox="1"/>
          <p:nvPr/>
        </p:nvSpPr>
        <p:spPr>
          <a:xfrm>
            <a:off x="5448984" y="4639447"/>
            <a:ext cx="6263118" cy="1955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2800">
                <a:solidFill>
                  <a:srgbClr val="17375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Provide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platform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students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click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connect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3" presetClass="entr" presetSubtype="16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1" animBg="1" advAuto="0"/>
      <p:bldP spid="87" grpId="3" animBg="1" advAuto="0"/>
      <p:bldP spid="88" grpId="4" animBg="1" advAuto="0"/>
      <p:bldP spid="89" grpId="5" animBg="1" advAuto="0"/>
      <p:bldP spid="94" grpId="2" animBg="1" advAuto="0"/>
      <p:bldP spid="95" grpId="6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1"/>
          <p:cNvSpPr/>
          <p:nvPr/>
        </p:nvSpPr>
        <p:spPr>
          <a:xfrm rot="10800000">
            <a:off x="-2" y="0"/>
            <a:ext cx="12190414" cy="3573811"/>
          </a:xfrm>
          <a:prstGeom prst="rect">
            <a:avLst/>
          </a:prstGeom>
          <a:solidFill>
            <a:srgbClr val="17375E"/>
          </a:solidFill>
          <a:ln w="25400">
            <a:solidFill>
              <a:srgbClr val="17375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8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0589" y="-170606"/>
            <a:ext cx="1033760" cy="2437508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TextBox 17"/>
          <p:cNvSpPr txBox="1"/>
          <p:nvPr/>
        </p:nvSpPr>
        <p:spPr>
          <a:xfrm>
            <a:off x="4756646" y="2130558"/>
            <a:ext cx="4608513" cy="662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dirty="0"/>
              <a:t>FUNCTIONS!</a:t>
            </a:r>
            <a:r>
              <a:rPr dirty="0"/>
              <a:t>      </a:t>
            </a:r>
          </a:p>
        </p:txBody>
      </p:sp>
      <p:sp>
        <p:nvSpPr>
          <p:cNvPr id="100" name="TextBox 18"/>
          <p:cNvSpPr txBox="1"/>
          <p:nvPr/>
        </p:nvSpPr>
        <p:spPr>
          <a:xfrm>
            <a:off x="3744590" y="3881054"/>
            <a:ext cx="3550717" cy="662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2800">
                <a:solidFill>
                  <a:srgbClr val="17375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SECHEDULE</a:t>
            </a:r>
            <a:endParaRPr dirty="0"/>
          </a:p>
        </p:txBody>
      </p:sp>
      <p:sp>
        <p:nvSpPr>
          <p:cNvPr id="101" name="TextBox 19"/>
          <p:cNvSpPr txBox="1"/>
          <p:nvPr/>
        </p:nvSpPr>
        <p:spPr>
          <a:xfrm>
            <a:off x="7941527" y="3881054"/>
            <a:ext cx="2978215" cy="662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2800">
                <a:solidFill>
                  <a:srgbClr val="17375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endParaRPr dirty="0"/>
          </a:p>
        </p:txBody>
      </p:sp>
      <p:grpSp>
        <p:nvGrpSpPr>
          <p:cNvPr id="106" name="组合 3"/>
          <p:cNvGrpSpPr/>
          <p:nvPr/>
        </p:nvGrpSpPr>
        <p:grpSpPr>
          <a:xfrm>
            <a:off x="1731921" y="-98599"/>
            <a:ext cx="2012667" cy="3600402"/>
            <a:chOff x="0" y="0"/>
            <a:chExt cx="2012665" cy="3600400"/>
          </a:xfrm>
        </p:grpSpPr>
        <p:pic>
          <p:nvPicPr>
            <p:cNvPr id="102" name="Picture 5" descr="Picture 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48103" y="-1"/>
              <a:ext cx="44451" cy="1384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05" name="组合 2"/>
            <p:cNvGrpSpPr/>
            <p:nvPr/>
          </p:nvGrpSpPr>
          <p:grpSpPr>
            <a:xfrm>
              <a:off x="0" y="1392485"/>
              <a:ext cx="2012666" cy="2207916"/>
              <a:chOff x="0" y="0"/>
              <a:chExt cx="2012665" cy="2207914"/>
            </a:xfrm>
          </p:grpSpPr>
          <p:pic>
            <p:nvPicPr>
              <p:cNvPr id="103" name="Picture 2" descr="Picture 2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1940658" cy="220791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04" name="TextBox 22"/>
              <p:cNvSpPr txBox="1"/>
              <p:nvPr/>
            </p:nvSpPr>
            <p:spPr>
              <a:xfrm>
                <a:off x="326106" y="335705"/>
                <a:ext cx="1686560" cy="1183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lnSpc>
                    <a:spcPct val="150000"/>
                  </a:lnSpc>
                  <a:defRPr sz="72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t>02</a:t>
                </a:r>
              </a:p>
            </p:txBody>
          </p:sp>
        </p:grpSp>
      </p:grpSp>
      <p:sp>
        <p:nvSpPr>
          <p:cNvPr id="107" name="TextBox 25"/>
          <p:cNvSpPr txBox="1"/>
          <p:nvPr/>
        </p:nvSpPr>
        <p:spPr>
          <a:xfrm>
            <a:off x="3744590" y="4639447"/>
            <a:ext cx="3576603" cy="662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2800">
                <a:solidFill>
                  <a:srgbClr val="17375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STUDENT</a:t>
            </a:r>
            <a:r>
              <a:rPr lang="zh-CN" altLang="en-US" dirty="0"/>
              <a:t> </a:t>
            </a:r>
            <a:r>
              <a:rPr lang="en-US" altLang="zh-CN" dirty="0"/>
              <a:t>MARKET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3" presetClass="entr" presetSubtype="16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3" presetClass="entr" presetSubtype="16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1" animBg="1" advAuto="0"/>
      <p:bldP spid="98" grpId="3" animBg="1" advAuto="0"/>
      <p:bldP spid="99" grpId="4" animBg="1" advAuto="0"/>
      <p:bldP spid="100" grpId="5" animBg="1" advAuto="0"/>
      <p:bldP spid="101" grpId="6" animBg="1" advAuto="0"/>
      <p:bldP spid="106" grpId="2" animBg="1" advAuto="0"/>
      <p:bldP spid="107" grpId="7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50</Words>
  <Application>Microsoft Macintosh PowerPoint</Application>
  <PresentationFormat>Custom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微软雅黑</vt:lpstr>
      <vt:lpstr>凸版文久見出しゴシック</vt:lpstr>
      <vt:lpstr>凸版文久見出し明朝</vt:lpstr>
      <vt:lpstr>Arial</vt:lpstr>
      <vt:lpstr>Calibri</vt:lpstr>
      <vt:lpstr>Office 主题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Jerry Peng</cp:lastModifiedBy>
  <cp:revision>4</cp:revision>
  <dcterms:modified xsi:type="dcterms:W3CDTF">2018-07-20T14:56:39Z</dcterms:modified>
</cp:coreProperties>
</file>