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ermainesangiwa" TargetMode="External"/><Relationship Id="rId2" Type="http://schemas.openxmlformats.org/officeDocument/2006/relationships/hyperlink" Target="mailto:jermaine@sangiwa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F705-58E1-7C37-1DB1-900AD7337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5" y="1122363"/>
            <a:ext cx="5751814" cy="2387600"/>
          </a:xfrm>
        </p:spPr>
        <p:txBody>
          <a:bodyPr/>
          <a:lstStyle/>
          <a:p>
            <a:r>
              <a:rPr lang="en-GB" dirty="0"/>
              <a:t>SQL Case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DC751-3D62-070D-23AB-1199461B5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5751813" cy="1655762"/>
          </a:xfrm>
        </p:spPr>
        <p:txBody>
          <a:bodyPr/>
          <a:lstStyle/>
          <a:p>
            <a:r>
              <a:rPr lang="en-GB" dirty="0"/>
              <a:t>Human Resources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CA2B0-2358-48A3-ECEB-3B9ADB3EC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89" t="26186" r="36824" b="31411"/>
          <a:stretch/>
        </p:blipFill>
        <p:spPr>
          <a:xfrm>
            <a:off x="7628238" y="1038311"/>
            <a:ext cx="4341340" cy="43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0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1154-D116-E00F-0418-2CC06271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A4F9-943C-EAB6-8928-CA282E439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5" t="14814" r="88437" b="72815"/>
          <a:stretch/>
        </p:blipFill>
        <p:spPr>
          <a:xfrm>
            <a:off x="786263" y="3429000"/>
            <a:ext cx="2278318" cy="1624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075A7-3C79-7B5D-3AD3-094465922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" t="14775" r="76351" b="65285"/>
          <a:stretch/>
        </p:blipFill>
        <p:spPr>
          <a:xfrm>
            <a:off x="3583459" y="2097088"/>
            <a:ext cx="4537367" cy="2361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B7C50-1422-77D3-8407-9828F9854E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9" t="14655" r="76351" b="72492"/>
          <a:stretch/>
        </p:blipFill>
        <p:spPr>
          <a:xfrm>
            <a:off x="7801232" y="4760913"/>
            <a:ext cx="4020300" cy="13236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3E10BB-7E75-A677-A4BB-7E3C37F59D47}"/>
              </a:ext>
            </a:extLst>
          </p:cNvPr>
          <p:cNvSpPr txBox="1"/>
          <p:nvPr/>
        </p:nvSpPr>
        <p:spPr>
          <a:xfrm>
            <a:off x="1318054" y="5741154"/>
            <a:ext cx="219137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Departments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FD590-53B7-76F8-42D7-691043992077}"/>
              </a:ext>
            </a:extLst>
          </p:cNvPr>
          <p:cNvSpPr txBox="1"/>
          <p:nvPr/>
        </p:nvSpPr>
        <p:spPr>
          <a:xfrm>
            <a:off x="4390769" y="5422159"/>
            <a:ext cx="23807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Employees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D0678-09FE-6D1B-EBBB-2BA60F80C313}"/>
              </a:ext>
            </a:extLst>
          </p:cNvPr>
          <p:cNvSpPr txBox="1"/>
          <p:nvPr/>
        </p:nvSpPr>
        <p:spPr>
          <a:xfrm>
            <a:off x="9218141" y="3278659"/>
            <a:ext cx="231483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Projects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996722-2F40-FD28-C122-84F0D21C435C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H="1" flipV="1">
            <a:off x="1925422" y="5053848"/>
            <a:ext cx="488317" cy="687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1F3FA3-4437-F533-83AC-0E94EA2F2FD0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5581137" y="4458226"/>
            <a:ext cx="271006" cy="963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676189-F6EF-A6F2-32A1-AFB2748D36FD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flipH="1">
            <a:off x="9811382" y="3647991"/>
            <a:ext cx="564175" cy="1112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0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E7E8-44BE-56F2-7225-9DADC6BC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27D6-2B9B-E22A-EECA-12BEB57D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8042"/>
            <a:ext cx="9905999" cy="63809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Find the longest ongoing project for each department.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6E0F9-431C-7724-7E19-037609034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" t="17076" r="47895" b="45263"/>
          <a:stretch/>
        </p:blipFill>
        <p:spPr>
          <a:xfrm>
            <a:off x="1141412" y="3256612"/>
            <a:ext cx="5935579" cy="25827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A6AF5F-ED57-2A33-7AEA-2E8665F07E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6" t="55032" r="71881" b="35006"/>
          <a:stretch/>
        </p:blipFill>
        <p:spPr>
          <a:xfrm>
            <a:off x="7337742" y="3949226"/>
            <a:ext cx="4574223" cy="98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7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7033-0762-A5E9-3AE2-E5FE8644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9282"/>
          </a:xfrm>
        </p:spPr>
        <p:txBody>
          <a:bodyPr/>
          <a:lstStyle/>
          <a:p>
            <a:r>
              <a:rPr lang="en-GB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134A-EDF1-8937-7033-9D3C06CE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03387"/>
            <a:ext cx="9905999" cy="65881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Find all employees who are not managers.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E7529-4280-7232-4118-C7BE82E81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" t="17659" r="53513" b="45345"/>
          <a:stretch/>
        </p:blipFill>
        <p:spPr>
          <a:xfrm>
            <a:off x="1141413" y="2960687"/>
            <a:ext cx="6632675" cy="320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7A7C85-D4EE-D33C-22E5-C4BFB02B9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9" t="58394" r="90980" b="31037"/>
          <a:stretch/>
        </p:blipFill>
        <p:spPr>
          <a:xfrm>
            <a:off x="8425761" y="3831181"/>
            <a:ext cx="1890587" cy="146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0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D44C-D5ED-9C83-4118-97635B0E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0725"/>
          </a:xfrm>
        </p:spPr>
        <p:txBody>
          <a:bodyPr/>
          <a:lstStyle/>
          <a:p>
            <a:r>
              <a:rPr lang="en-GB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EC79-E7AC-1739-5CCD-47E9F5D3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05743"/>
            <a:ext cx="9905999" cy="10564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Find all employees who have been hired after the start of a project in their department.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ED8AA-7D6C-BE2F-DB0E-0DE3E6755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" t="17361" r="58515" b="38065"/>
          <a:stretch/>
        </p:blipFill>
        <p:spPr>
          <a:xfrm>
            <a:off x="942975" y="2753332"/>
            <a:ext cx="5014468" cy="3304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72587-D92B-5D3A-7C8A-493F76E5E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" t="61805" r="68736" b="31945"/>
          <a:stretch/>
        </p:blipFill>
        <p:spPr>
          <a:xfrm>
            <a:off x="6538210" y="3990579"/>
            <a:ext cx="5086610" cy="6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5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12F8-A47B-BD21-D0E0-E1A6298A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9282"/>
          </a:xfrm>
        </p:spPr>
        <p:txBody>
          <a:bodyPr/>
          <a:lstStyle/>
          <a:p>
            <a:r>
              <a:rPr lang="en-GB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76F0-77E4-22E6-6B89-F2277EA9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10564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Rank employees within each department based on their hire date (earliest hire gets the highest rank).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76C09-5E09-CFA6-A087-37A97E2EF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7" t="17917" r="57187" b="41388"/>
          <a:stretch/>
        </p:blipFill>
        <p:spPr>
          <a:xfrm>
            <a:off x="1371600" y="3085308"/>
            <a:ext cx="5210208" cy="3028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17BCE-8D0B-9FB8-5FB9-32BEE0002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" t="59306" r="79531" b="23194"/>
          <a:stretch/>
        </p:blipFill>
        <p:spPr>
          <a:xfrm>
            <a:off x="7562850" y="3771505"/>
            <a:ext cx="3102756" cy="165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C66A-8D0C-DEA0-0283-79EBB7A9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5957"/>
          </a:xfrm>
        </p:spPr>
        <p:txBody>
          <a:bodyPr/>
          <a:lstStyle/>
          <a:p>
            <a:r>
              <a:rPr lang="en-GB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8EE0-7D8A-F007-3CE1-A75C1DA5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14475"/>
            <a:ext cx="9905999" cy="10668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Find the duration between the hire date of each employee and the hire date of the next employee hired in the same department.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20983-BCAD-A940-455D-96478DDD6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7" t="17779" r="47969" b="38008"/>
          <a:stretch/>
        </p:blipFill>
        <p:spPr>
          <a:xfrm>
            <a:off x="1141413" y="3057050"/>
            <a:ext cx="5957887" cy="3051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65B0F-2D9A-16C9-E788-8E3AE7C6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" t="62391" r="64237" b="27499"/>
          <a:stretch/>
        </p:blipFill>
        <p:spPr>
          <a:xfrm>
            <a:off x="7254623" y="4222752"/>
            <a:ext cx="4790620" cy="8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2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37CF-CC80-137C-B8D6-7D5AC939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8F1B-9739-13C5-A12E-EDF9E537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Name: Jermaine Herman Sangiwa</a:t>
            </a:r>
          </a:p>
          <a:p>
            <a:pPr marL="0" indent="0">
              <a:buNone/>
            </a:pPr>
            <a:r>
              <a:rPr lang="en-GB" dirty="0"/>
              <a:t>Email: </a:t>
            </a:r>
            <a:r>
              <a:rPr lang="en-GB" dirty="0">
                <a:hlinkClick r:id="rId2"/>
              </a:rPr>
              <a:t>jermaine@sangiwa.com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LinkedIn</a:t>
            </a:r>
            <a:r>
              <a:rPr lang="en-GB"/>
              <a:t>: </a:t>
            </a:r>
            <a:r>
              <a:rPr lang="en-GB">
                <a:hlinkClick r:id="rId3"/>
              </a:rPr>
              <a:t>https://www.linkedin.com/in/jermainesangiwa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92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150</TotalTime>
  <Words>123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SQL Case Study 2</vt:lpstr>
      <vt:lpstr>Datasets</vt:lpstr>
      <vt:lpstr>Question 1</vt:lpstr>
      <vt:lpstr>Question 2</vt:lpstr>
      <vt:lpstr>QUESTION 3</vt:lpstr>
      <vt:lpstr>QUESTION 4</vt:lpstr>
      <vt:lpstr>QUESTION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Case Study 2</dc:title>
  <dc:creator>USER</dc:creator>
  <cp:lastModifiedBy>USER</cp:lastModifiedBy>
  <cp:revision>6</cp:revision>
  <dcterms:created xsi:type="dcterms:W3CDTF">2023-06-01T14:30:56Z</dcterms:created>
  <dcterms:modified xsi:type="dcterms:W3CDTF">2023-06-01T18:33:56Z</dcterms:modified>
</cp:coreProperties>
</file>