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72" r:id="rId4"/>
    <p:sldId id="279" r:id="rId5"/>
    <p:sldId id="266" r:id="rId6"/>
    <p:sldId id="278" r:id="rId7"/>
    <p:sldId id="282" r:id="rId8"/>
    <p:sldId id="281" r:id="rId9"/>
    <p:sldId id="268"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3884"/>
    <a:srgbClr val="EE9CC0"/>
    <a:srgbClr val="37A7D9"/>
    <a:srgbClr val="4CC7AA"/>
    <a:srgbClr val="F6CC84"/>
    <a:srgbClr val="9CD2EA"/>
    <a:srgbClr val="A6E1D3"/>
    <a:srgbClr val="28806B"/>
    <a:srgbClr val="267FAB"/>
    <a:srgbClr val="F69E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5D3BF-542F-4012-ABC9-1D34BC130508}" type="datetimeFigureOut">
              <a:rPr lang="zh-CN" altLang="en-US" smtClean="0"/>
              <a:pPr/>
              <a:t>2017/3/15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FD4D1-07E2-4D43-9E58-89BC98254B6B}" type="slidenum">
              <a:rPr lang="zh-CN" altLang="en-US" smtClean="0"/>
              <a:pPr/>
              <a:t>‹#›</a:t>
            </a:fld>
            <a:endParaRPr lang="zh-CN" altLang="en-US"/>
          </a:p>
        </p:txBody>
      </p:sp>
    </p:spTree>
    <p:extLst>
      <p:ext uri="{BB962C8B-B14F-4D97-AF65-F5344CB8AC3E}">
        <p14:creationId xmlns:p14="http://schemas.microsoft.com/office/powerpoint/2010/main" val="404115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25260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415413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418292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304990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247884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86420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29474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52753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6855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24257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4155F91-34D3-4597-8FBD-0A7760D44F41}" type="datetimeFigureOut">
              <a:rPr lang="zh-CN" altLang="en-US" smtClean="0"/>
              <a:pPr/>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152531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55F91-34D3-4597-8FBD-0A7760D44F41}" type="datetimeFigureOut">
              <a:rPr lang="zh-CN" altLang="en-US" smtClean="0"/>
              <a:pPr/>
              <a:t>2017/3/15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6CA82-AF0A-4194-B863-548DAC8A83A2}" type="slidenum">
              <a:rPr lang="zh-CN" altLang="en-US" smtClean="0"/>
              <a:pPr/>
              <a:t>‹#›</a:t>
            </a:fld>
            <a:endParaRPr lang="zh-CN" altLang="en-US"/>
          </a:p>
        </p:txBody>
      </p:sp>
    </p:spTree>
    <p:extLst>
      <p:ext uri="{BB962C8B-B14F-4D97-AF65-F5344CB8AC3E}">
        <p14:creationId xmlns:p14="http://schemas.microsoft.com/office/powerpoint/2010/main" val="198980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4216799" y="976000"/>
            <a:ext cx="2400300" cy="2400300"/>
          </a:xfrm>
          <a:prstGeom prst="ellipse">
            <a:avLst/>
          </a:prstGeom>
          <a:solidFill>
            <a:srgbClr val="267FAB">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016649" y="1437735"/>
            <a:ext cx="2400300" cy="24003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smtClean="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13" name="椭圆 12"/>
          <p:cNvSpPr/>
          <p:nvPr/>
        </p:nvSpPr>
        <p:spPr>
          <a:xfrm>
            <a:off x="4712099" y="237585"/>
            <a:ext cx="2400300" cy="24003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smtClean="0">
                <a:latin typeface="微软雅黑" panose="020B0503020204020204" pitchFamily="34" charset="-122"/>
                <a:ea typeface="微软雅黑" panose="020B0503020204020204" pitchFamily="34" charset="-122"/>
              </a:rPr>
              <a:t>0</a:t>
            </a:r>
            <a:endParaRPr lang="zh-CN" altLang="en-US" sz="16600" b="1" dirty="0">
              <a:latin typeface="微软雅黑" panose="020B0503020204020204" pitchFamily="34" charset="-122"/>
              <a:ea typeface="微软雅黑" panose="020B0503020204020204" pitchFamily="34" charset="-122"/>
            </a:endParaRPr>
          </a:p>
        </p:txBody>
      </p:sp>
      <p:sp>
        <p:nvSpPr>
          <p:cNvPr id="14" name="椭圆 13"/>
          <p:cNvSpPr/>
          <p:nvPr/>
        </p:nvSpPr>
        <p:spPr>
          <a:xfrm>
            <a:off x="6356635" y="1437735"/>
            <a:ext cx="2400300" cy="24003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smtClean="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15" name="椭圆 14"/>
          <p:cNvSpPr/>
          <p:nvPr/>
        </p:nvSpPr>
        <p:spPr>
          <a:xfrm>
            <a:off x="4712099" y="2199735"/>
            <a:ext cx="2400300" cy="2400300"/>
          </a:xfrm>
          <a:prstGeom prst="ellipse">
            <a:avLst/>
          </a:pr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7</a:t>
            </a:r>
            <a:endParaRPr lang="zh-CN" altLang="en-US" sz="16600" b="1" dirty="0">
              <a:latin typeface="微软雅黑" panose="020B0503020204020204" pitchFamily="34" charset="-122"/>
              <a:ea typeface="微软雅黑" panose="020B0503020204020204" pitchFamily="34" charset="-122"/>
            </a:endParaRPr>
          </a:p>
        </p:txBody>
      </p:sp>
      <p:sp>
        <p:nvSpPr>
          <p:cNvPr id="17" name="椭圆 16"/>
          <p:cNvSpPr/>
          <p:nvPr/>
        </p:nvSpPr>
        <p:spPr>
          <a:xfrm>
            <a:off x="7556785" y="810786"/>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226357" y="405382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251893" y="2364778"/>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393893" y="165352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165885" y="3945928"/>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1426383" y="251323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699537" y="2001061"/>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28475" y="2681248"/>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10165617" y="1539398"/>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flipV="1">
            <a:off x="11030634" y="2094293"/>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3346256" y="5067269"/>
            <a:ext cx="5841304" cy="707886"/>
          </a:xfrm>
          <a:prstGeom prst="rect">
            <a:avLst/>
          </a:prstGeom>
          <a:noFill/>
        </p:spPr>
        <p:txBody>
          <a:bodyPr wrap="square" rtlCol="0">
            <a:spAutoFit/>
          </a:bodyPr>
          <a:lstStyle/>
          <a:p>
            <a:pPr algn="ctr"/>
            <a:r>
              <a:rPr lang="en-US" altLang="zh-CN" sz="4000" b="1" smtClean="0">
                <a:solidFill>
                  <a:schemeClr val="accent5"/>
                </a:solidFill>
                <a:latin typeface="Microsoft JhengHei" panose="020B0604030504040204" pitchFamily="34" charset="-120"/>
                <a:ea typeface="Microsoft JhengHei" panose="020B0604030504040204" pitchFamily="34" charset="-120"/>
              </a:rPr>
              <a:t>Clean MailBox</a:t>
            </a:r>
            <a:endParaRPr lang="zh-CN" altLang="en-US" sz="4000" b="1">
              <a:solidFill>
                <a:schemeClr val="accent5"/>
              </a:solidFill>
              <a:latin typeface="Microsoft JhengHei" panose="020B0604030504040204" pitchFamily="34" charset="-120"/>
              <a:ea typeface="Microsoft JhengHei" panose="020B0604030504040204" pitchFamily="34" charset="-120"/>
            </a:endParaRPr>
          </a:p>
        </p:txBody>
      </p:sp>
      <p:sp>
        <p:nvSpPr>
          <p:cNvPr id="21" name="矩形 54"/>
          <p:cNvSpPr>
            <a:spLocks noChangeArrowheads="1"/>
          </p:cNvSpPr>
          <p:nvPr/>
        </p:nvSpPr>
        <p:spPr bwMode="auto">
          <a:xfrm>
            <a:off x="8957110" y="4848112"/>
            <a:ext cx="2873504" cy="222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Aft>
                <a:spcPct val="40000"/>
              </a:spcAft>
              <a:buClr>
                <a:srgbClr val="292929"/>
              </a:buClr>
            </a:pPr>
            <a:r>
              <a:rPr lang="zh-CN" altLang="en-US" b="1" dirty="0" smtClean="0">
                <a:solidFill>
                  <a:schemeClr val="bg1">
                    <a:lumMod val="50000"/>
                  </a:schemeClr>
                </a:solidFill>
                <a:ea typeface="Hiragino Sans GB W3"/>
              </a:rPr>
              <a:t>小组成员：</a:t>
            </a:r>
            <a:endParaRPr lang="en-US" altLang="zh-CN" b="1" dirty="0" smtClean="0">
              <a:solidFill>
                <a:schemeClr val="bg1">
                  <a:lumMod val="50000"/>
                </a:schemeClr>
              </a:solidFill>
              <a:ea typeface="Hiragino Sans GB W3"/>
            </a:endParaRPr>
          </a:p>
          <a:p>
            <a:pPr>
              <a:lnSpc>
                <a:spcPct val="150000"/>
              </a:lnSpc>
              <a:spcAft>
                <a:spcPct val="40000"/>
              </a:spcAft>
              <a:buClr>
                <a:srgbClr val="292929"/>
              </a:buClr>
            </a:pPr>
            <a:r>
              <a:rPr lang="en-US" altLang="zh-CN" b="1" dirty="0" smtClean="0">
                <a:solidFill>
                  <a:schemeClr val="bg1">
                    <a:lumMod val="50000"/>
                  </a:schemeClr>
                </a:solidFill>
                <a:ea typeface="Hiragino Sans GB W3"/>
              </a:rPr>
              <a:t>	</a:t>
            </a:r>
            <a:r>
              <a:rPr lang="zh-CN" altLang="en-US" b="1" dirty="0" smtClean="0">
                <a:solidFill>
                  <a:schemeClr val="bg1">
                    <a:lumMod val="50000"/>
                  </a:schemeClr>
                </a:solidFill>
                <a:ea typeface="Hiragino Sans GB W3"/>
              </a:rPr>
              <a:t>张   森</a:t>
            </a:r>
            <a:endParaRPr lang="en-US" altLang="zh-CN" b="1" dirty="0">
              <a:solidFill>
                <a:schemeClr val="bg1">
                  <a:lumMod val="50000"/>
                </a:schemeClr>
              </a:solidFill>
              <a:ea typeface="Hiragino Sans GB W3"/>
            </a:endParaRPr>
          </a:p>
          <a:p>
            <a:pPr>
              <a:lnSpc>
                <a:spcPct val="150000"/>
              </a:lnSpc>
              <a:spcAft>
                <a:spcPct val="40000"/>
              </a:spcAft>
              <a:buClr>
                <a:srgbClr val="292929"/>
              </a:buClr>
            </a:pPr>
            <a:r>
              <a:rPr lang="en-US" altLang="zh-CN" b="1" dirty="0" smtClean="0">
                <a:solidFill>
                  <a:schemeClr val="bg1">
                    <a:lumMod val="50000"/>
                  </a:schemeClr>
                </a:solidFill>
                <a:ea typeface="Hiragino Sans GB W3"/>
              </a:rPr>
              <a:t>	</a:t>
            </a:r>
            <a:r>
              <a:rPr lang="zh-CN" altLang="en-US" b="1" dirty="0" smtClean="0">
                <a:solidFill>
                  <a:schemeClr val="bg1">
                    <a:lumMod val="50000"/>
                  </a:schemeClr>
                </a:solidFill>
                <a:ea typeface="Hiragino Sans GB W3"/>
              </a:rPr>
              <a:t>严   灏</a:t>
            </a:r>
            <a:endParaRPr lang="zh-CN" altLang="en-US" b="1" dirty="0">
              <a:solidFill>
                <a:schemeClr val="bg1">
                  <a:lumMod val="50000"/>
                </a:schemeClr>
              </a:solidFill>
              <a:ea typeface="Hiragino Sans GB W3"/>
            </a:endParaRPr>
          </a:p>
          <a:p>
            <a:pPr>
              <a:lnSpc>
                <a:spcPct val="150000"/>
              </a:lnSpc>
              <a:spcAft>
                <a:spcPct val="40000"/>
              </a:spcAft>
              <a:buClr>
                <a:srgbClr val="292929"/>
              </a:buClr>
            </a:pPr>
            <a:endParaRPr lang="de-DE" altLang="zh-CN" sz="2400" dirty="0">
              <a:solidFill>
                <a:schemeClr val="bg1">
                  <a:lumMod val="50000"/>
                </a:schemeClr>
              </a:solidFill>
              <a:latin typeface="Hiragino Sans GB W3" pitchFamily="34" charset="-122"/>
              <a:ea typeface="Hiragino Sans GB W3" pitchFamily="34" charset="-122"/>
            </a:endParaRPr>
          </a:p>
        </p:txBody>
      </p:sp>
    </p:spTree>
    <p:extLst>
      <p:ext uri="{BB962C8B-B14F-4D97-AF65-F5344CB8AC3E}">
        <p14:creationId xmlns:p14="http://schemas.microsoft.com/office/powerpoint/2010/main" val="426111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7556785" y="810786"/>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250075" y="5051349"/>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251893" y="2364778"/>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393893" y="165352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296513" y="4835221"/>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1426383" y="251323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699537" y="2001061"/>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28475" y="2681248"/>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10165617" y="1539398"/>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flipV="1">
            <a:off x="11030634" y="2094293"/>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Copyright Notice"/>
          <p:cNvSpPr>
            <a:spLocks/>
          </p:cNvSpPr>
          <p:nvPr/>
        </p:nvSpPr>
        <p:spPr bwMode="auto">
          <a:xfrm>
            <a:off x="4073159" y="2782542"/>
            <a:ext cx="3776208" cy="6809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000" b="1" cap="small" dirty="0" smtClean="0">
                <a:solidFill>
                  <a:srgbClr val="267FAB"/>
                </a:solidFill>
                <a:latin typeface="微软雅黑" panose="020B0503020204020204" pitchFamily="34" charset="-122"/>
                <a:ea typeface="微软雅黑" panose="020B0503020204020204" pitchFamily="34" charset="-122"/>
              </a:rPr>
              <a:t>谢  谢  观  看 ！</a:t>
            </a:r>
            <a:endParaRPr lang="en-US" sz="4000" b="1" cap="small" dirty="0">
              <a:solidFill>
                <a:srgbClr val="267F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0041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8600" y="114300"/>
            <a:ext cx="1333500" cy="1333500"/>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solidFill>
                  <a:schemeClr val="bg1"/>
                </a:solidFill>
              </a:rPr>
              <a:t>1</a:t>
            </a:r>
            <a:endParaRPr lang="zh-CN" altLang="en-US" sz="4400" b="1" dirty="0">
              <a:solidFill>
                <a:schemeClr val="bg1"/>
              </a:solidFill>
            </a:endParaRPr>
          </a:p>
        </p:txBody>
      </p:sp>
      <p:sp>
        <p:nvSpPr>
          <p:cNvPr id="10" name="Copyright Notice"/>
          <p:cNvSpPr>
            <a:spLocks/>
          </p:cNvSpPr>
          <p:nvPr/>
        </p:nvSpPr>
        <p:spPr bwMode="auto">
          <a:xfrm>
            <a:off x="1811338" y="594445"/>
            <a:ext cx="525780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cap="small" smtClean="0">
                <a:solidFill>
                  <a:srgbClr val="267FAB"/>
                </a:solidFill>
                <a:latin typeface="微软雅黑" panose="020B0503020204020204" pitchFamily="34" charset="-122"/>
                <a:ea typeface="微软雅黑" panose="020B0503020204020204" pitchFamily="34" charset="-122"/>
              </a:rPr>
              <a:t>近几年垃圾邮件占有比例</a:t>
            </a:r>
            <a:endParaRPr lang="en-US" sz="2000" b="1" cap="small" dirty="0">
              <a:solidFill>
                <a:srgbClr val="267FAB"/>
              </a:solidFill>
              <a:latin typeface="微软雅黑" panose="020B0503020204020204" pitchFamily="34" charset="-122"/>
              <a:ea typeface="微软雅黑" panose="020B0503020204020204" pitchFamily="34" charset="-122"/>
            </a:endParaRPr>
          </a:p>
        </p:txBody>
      </p:sp>
      <p:sp>
        <p:nvSpPr>
          <p:cNvPr id="12" name="流程图: 延期 11"/>
          <p:cNvSpPr/>
          <p:nvPr/>
        </p:nvSpPr>
        <p:spPr>
          <a:xfrm rot="5400000">
            <a:off x="3201194" y="4557871"/>
            <a:ext cx="515938"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Adobe 繁黑體 Std B" pitchFamily="34" charset="-128"/>
              <a:ea typeface="Adobe 繁黑體 Std B" pitchFamily="34" charset="-128"/>
            </a:endParaRPr>
          </a:p>
        </p:txBody>
      </p:sp>
      <p:sp>
        <p:nvSpPr>
          <p:cNvPr id="13" name="流程图: 延期 12"/>
          <p:cNvSpPr/>
          <p:nvPr/>
        </p:nvSpPr>
        <p:spPr>
          <a:xfrm rot="16200000" flipV="1">
            <a:off x="3201194" y="2078196"/>
            <a:ext cx="515938"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14" name="矩形 13"/>
          <p:cNvSpPr/>
          <p:nvPr/>
        </p:nvSpPr>
        <p:spPr>
          <a:xfrm>
            <a:off x="3230563" y="3223577"/>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15" name="矩形 15"/>
          <p:cNvSpPr/>
          <p:nvPr/>
        </p:nvSpPr>
        <p:spPr>
          <a:xfrm>
            <a:off x="3467100" y="4798377"/>
            <a:ext cx="457200"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230563" y="3876040"/>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17" name="矩形 16"/>
          <p:cNvSpPr/>
          <p:nvPr/>
        </p:nvSpPr>
        <p:spPr>
          <a:xfrm>
            <a:off x="3230563" y="2571115"/>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18" name="圆角矩形 17"/>
          <p:cNvSpPr/>
          <p:nvPr/>
        </p:nvSpPr>
        <p:spPr>
          <a:xfrm flipH="1" flipV="1">
            <a:off x="3238500" y="3633951"/>
            <a:ext cx="457200" cy="1418425"/>
          </a:xfrm>
          <a:prstGeom prst="roundRect">
            <a:avLst>
              <a:gd name="adj" fmla="val 50000"/>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95"/>
          <p:cNvSpPr txBox="1">
            <a:spLocks noChangeArrowheads="1"/>
          </p:cNvSpPr>
          <p:nvPr/>
        </p:nvSpPr>
        <p:spPr bwMode="auto">
          <a:xfrm>
            <a:off x="3153569" y="3697099"/>
            <a:ext cx="606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51.49%</a:t>
            </a:r>
            <a:endParaRPr lang="zh-CN" altLang="en-US" sz="1200">
              <a:solidFill>
                <a:schemeClr val="bg1"/>
              </a:solidFill>
              <a:latin typeface="Impact" panose="020B0806030902050204" pitchFamily="34" charset="0"/>
              <a:ea typeface="造字工房尚雅体演示版常规体" pitchFamily="50" charset="-122"/>
            </a:endParaRPr>
          </a:p>
        </p:txBody>
      </p:sp>
      <p:sp>
        <p:nvSpPr>
          <p:cNvPr id="20" name="流程图: 延期 19"/>
          <p:cNvSpPr/>
          <p:nvPr/>
        </p:nvSpPr>
        <p:spPr>
          <a:xfrm rot="16200000" flipV="1">
            <a:off x="4090988" y="2082164"/>
            <a:ext cx="515938" cy="455613"/>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21" name="矩形 20"/>
          <p:cNvSpPr/>
          <p:nvPr/>
        </p:nvSpPr>
        <p:spPr>
          <a:xfrm>
            <a:off x="4121150" y="3226752"/>
            <a:ext cx="455613"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22" name="流程图: 延期 21"/>
          <p:cNvSpPr/>
          <p:nvPr/>
        </p:nvSpPr>
        <p:spPr>
          <a:xfrm rot="5400000">
            <a:off x="4090988" y="4558664"/>
            <a:ext cx="515938" cy="455613"/>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Adobe 繁黑體 Std B" pitchFamily="34" charset="-128"/>
              <a:ea typeface="Adobe 繁黑體 Std B" pitchFamily="34" charset="-128"/>
            </a:endParaRPr>
          </a:p>
        </p:txBody>
      </p:sp>
      <p:sp>
        <p:nvSpPr>
          <p:cNvPr id="23" name="矩形 15"/>
          <p:cNvSpPr/>
          <p:nvPr/>
        </p:nvSpPr>
        <p:spPr>
          <a:xfrm>
            <a:off x="4341813" y="4798377"/>
            <a:ext cx="457200"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15"/>
          <p:cNvSpPr/>
          <p:nvPr/>
        </p:nvSpPr>
        <p:spPr>
          <a:xfrm flipH="1">
            <a:off x="3898900" y="4798377"/>
            <a:ext cx="457200"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119563" y="3877627"/>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26" name="矩形 25"/>
          <p:cNvSpPr/>
          <p:nvPr/>
        </p:nvSpPr>
        <p:spPr>
          <a:xfrm>
            <a:off x="4121150" y="2574290"/>
            <a:ext cx="455613"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27" name="圆角矩形 26"/>
          <p:cNvSpPr/>
          <p:nvPr/>
        </p:nvSpPr>
        <p:spPr>
          <a:xfrm flipH="1" flipV="1">
            <a:off x="4119563" y="3633950"/>
            <a:ext cx="457200" cy="1410489"/>
          </a:xfrm>
          <a:prstGeom prst="roundRect">
            <a:avLst>
              <a:gd name="adj" fmla="val 50000"/>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104"/>
          <p:cNvSpPr txBox="1">
            <a:spLocks noChangeArrowheads="1"/>
          </p:cNvSpPr>
          <p:nvPr/>
        </p:nvSpPr>
        <p:spPr bwMode="auto">
          <a:xfrm>
            <a:off x="4038491" y="3699116"/>
            <a:ext cx="593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51.88%</a:t>
            </a:r>
            <a:endParaRPr lang="zh-CN" altLang="en-US" sz="1200">
              <a:solidFill>
                <a:schemeClr val="bg1"/>
              </a:solidFill>
              <a:latin typeface="Impact" panose="020B0806030902050204" pitchFamily="34" charset="0"/>
              <a:ea typeface="造字工房尚雅体演示版常规体" pitchFamily="50" charset="-122"/>
            </a:endParaRPr>
          </a:p>
        </p:txBody>
      </p:sp>
      <p:sp>
        <p:nvSpPr>
          <p:cNvPr id="29" name="流程图: 延期 28"/>
          <p:cNvSpPr/>
          <p:nvPr/>
        </p:nvSpPr>
        <p:spPr>
          <a:xfrm rot="16200000" flipV="1">
            <a:off x="4972844" y="2081371"/>
            <a:ext cx="515938"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30" name="矩形 29"/>
          <p:cNvSpPr/>
          <p:nvPr/>
        </p:nvSpPr>
        <p:spPr>
          <a:xfrm>
            <a:off x="5002213" y="3226752"/>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31" name="流程图: 延期 30"/>
          <p:cNvSpPr/>
          <p:nvPr/>
        </p:nvSpPr>
        <p:spPr>
          <a:xfrm rot="5400000">
            <a:off x="4972844" y="4557871"/>
            <a:ext cx="515938" cy="457200"/>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Adobe 繁黑體 Std B" pitchFamily="34" charset="-128"/>
              <a:ea typeface="Adobe 繁黑體 Std B" pitchFamily="34" charset="-128"/>
            </a:endParaRPr>
          </a:p>
        </p:txBody>
      </p:sp>
      <p:sp>
        <p:nvSpPr>
          <p:cNvPr id="32" name="矩形 15"/>
          <p:cNvSpPr/>
          <p:nvPr/>
        </p:nvSpPr>
        <p:spPr>
          <a:xfrm>
            <a:off x="5222875" y="4798377"/>
            <a:ext cx="457200"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5"/>
          <p:cNvSpPr/>
          <p:nvPr/>
        </p:nvSpPr>
        <p:spPr>
          <a:xfrm flipH="1">
            <a:off x="4779963" y="4798377"/>
            <a:ext cx="457200"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02213" y="3877627"/>
            <a:ext cx="455612"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35" name="矩形 34"/>
          <p:cNvSpPr/>
          <p:nvPr/>
        </p:nvSpPr>
        <p:spPr>
          <a:xfrm>
            <a:off x="5002213" y="2574290"/>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36" name="圆角矩形 35"/>
          <p:cNvSpPr/>
          <p:nvPr/>
        </p:nvSpPr>
        <p:spPr>
          <a:xfrm flipH="1" flipV="1">
            <a:off x="5002213" y="3495040"/>
            <a:ext cx="455612" cy="1549400"/>
          </a:xfrm>
          <a:prstGeom prst="roundRect">
            <a:avLst>
              <a:gd name="adj" fmla="val 50000"/>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113"/>
          <p:cNvSpPr txBox="1">
            <a:spLocks noChangeArrowheads="1"/>
          </p:cNvSpPr>
          <p:nvPr/>
        </p:nvSpPr>
        <p:spPr bwMode="auto">
          <a:xfrm>
            <a:off x="4913916" y="3697546"/>
            <a:ext cx="657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55.28</a:t>
            </a:r>
          </a:p>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a:t>
            </a:r>
            <a:endParaRPr lang="zh-CN" altLang="en-US" sz="1200">
              <a:solidFill>
                <a:schemeClr val="bg1"/>
              </a:solidFill>
              <a:latin typeface="Impact" panose="020B0806030902050204" pitchFamily="34" charset="0"/>
              <a:ea typeface="造字工房尚雅体演示版常规体" pitchFamily="50" charset="-122"/>
            </a:endParaRPr>
          </a:p>
        </p:txBody>
      </p:sp>
      <p:sp>
        <p:nvSpPr>
          <p:cNvPr id="38" name="流程图: 延期 37"/>
          <p:cNvSpPr/>
          <p:nvPr/>
        </p:nvSpPr>
        <p:spPr>
          <a:xfrm rot="16200000" flipV="1">
            <a:off x="5853906" y="2081371"/>
            <a:ext cx="515938"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39" name="矩形 38"/>
          <p:cNvSpPr/>
          <p:nvPr/>
        </p:nvSpPr>
        <p:spPr>
          <a:xfrm>
            <a:off x="5883275" y="3225165"/>
            <a:ext cx="457200" cy="646112"/>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40" name="流程图: 延期 39"/>
          <p:cNvSpPr/>
          <p:nvPr/>
        </p:nvSpPr>
        <p:spPr>
          <a:xfrm rot="5400000">
            <a:off x="5853906" y="4557871"/>
            <a:ext cx="515938" cy="457200"/>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Adobe 繁黑體 Std B" pitchFamily="34" charset="-128"/>
              <a:ea typeface="Adobe 繁黑體 Std B" pitchFamily="34" charset="-128"/>
            </a:endParaRPr>
          </a:p>
        </p:txBody>
      </p:sp>
      <p:sp>
        <p:nvSpPr>
          <p:cNvPr id="41" name="矩形 15"/>
          <p:cNvSpPr/>
          <p:nvPr/>
        </p:nvSpPr>
        <p:spPr>
          <a:xfrm>
            <a:off x="6105525" y="4798377"/>
            <a:ext cx="455613"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5"/>
          <p:cNvSpPr/>
          <p:nvPr/>
        </p:nvSpPr>
        <p:spPr>
          <a:xfrm flipH="1">
            <a:off x="5662613" y="4798377"/>
            <a:ext cx="455612"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83275" y="3877627"/>
            <a:ext cx="455613" cy="644525"/>
          </a:xfrm>
          <a:prstGeom prst="rect">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44" name="矩形 43"/>
          <p:cNvSpPr/>
          <p:nvPr/>
        </p:nvSpPr>
        <p:spPr>
          <a:xfrm>
            <a:off x="5883275" y="2574290"/>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45" name="圆角矩形 44"/>
          <p:cNvSpPr/>
          <p:nvPr/>
        </p:nvSpPr>
        <p:spPr>
          <a:xfrm flipH="1" flipV="1">
            <a:off x="5883273" y="3460115"/>
            <a:ext cx="455613" cy="1584325"/>
          </a:xfrm>
          <a:prstGeom prst="roundRect">
            <a:avLst>
              <a:gd name="adj" fmla="val 50000"/>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122"/>
          <p:cNvSpPr txBox="1">
            <a:spLocks noChangeArrowheads="1"/>
          </p:cNvSpPr>
          <p:nvPr/>
        </p:nvSpPr>
        <p:spPr bwMode="auto">
          <a:xfrm>
            <a:off x="5840412" y="3705758"/>
            <a:ext cx="595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57.66%</a:t>
            </a:r>
            <a:endParaRPr lang="zh-CN" altLang="en-US" sz="1200">
              <a:solidFill>
                <a:schemeClr val="bg1"/>
              </a:solidFill>
              <a:latin typeface="Impact" panose="020B0806030902050204" pitchFamily="34" charset="0"/>
              <a:ea typeface="造字工房尚雅体演示版常规体" pitchFamily="50" charset="-122"/>
            </a:endParaRPr>
          </a:p>
        </p:txBody>
      </p:sp>
      <p:sp>
        <p:nvSpPr>
          <p:cNvPr id="47" name="流程图: 延期 46"/>
          <p:cNvSpPr/>
          <p:nvPr/>
        </p:nvSpPr>
        <p:spPr>
          <a:xfrm rot="16200000" flipV="1">
            <a:off x="6734969" y="2081371"/>
            <a:ext cx="515938"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48" name="矩形 47"/>
          <p:cNvSpPr/>
          <p:nvPr/>
        </p:nvSpPr>
        <p:spPr>
          <a:xfrm>
            <a:off x="6764338" y="3225165"/>
            <a:ext cx="457200" cy="646112"/>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49" name="流程图: 延期 48"/>
          <p:cNvSpPr/>
          <p:nvPr/>
        </p:nvSpPr>
        <p:spPr>
          <a:xfrm rot="5400000">
            <a:off x="6734969" y="4557871"/>
            <a:ext cx="515938" cy="457200"/>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Adobe 繁黑體 Std B" pitchFamily="34" charset="-128"/>
              <a:ea typeface="Adobe 繁黑體 Std B" pitchFamily="34" charset="-128"/>
            </a:endParaRPr>
          </a:p>
        </p:txBody>
      </p:sp>
      <p:sp>
        <p:nvSpPr>
          <p:cNvPr id="50" name="矩形 15"/>
          <p:cNvSpPr/>
          <p:nvPr/>
        </p:nvSpPr>
        <p:spPr>
          <a:xfrm>
            <a:off x="6986588" y="4798377"/>
            <a:ext cx="455612"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B2D235"/>
              </a:solidFill>
              <a:latin typeface="Adobe 繁黑體 Std B" pitchFamily="34" charset="-128"/>
              <a:ea typeface="Adobe 繁黑體 Std B" pitchFamily="34" charset="-128"/>
            </a:endParaRPr>
          </a:p>
        </p:txBody>
      </p:sp>
      <p:sp>
        <p:nvSpPr>
          <p:cNvPr id="51" name="矩形 15"/>
          <p:cNvSpPr/>
          <p:nvPr/>
        </p:nvSpPr>
        <p:spPr>
          <a:xfrm flipH="1">
            <a:off x="6535738" y="4798377"/>
            <a:ext cx="457200"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B2D235"/>
              </a:solidFill>
              <a:latin typeface="Adobe 繁黑體 Std B" pitchFamily="34" charset="-128"/>
              <a:ea typeface="Adobe 繁黑體 Std B" pitchFamily="34" charset="-128"/>
            </a:endParaRPr>
          </a:p>
        </p:txBody>
      </p:sp>
      <p:sp>
        <p:nvSpPr>
          <p:cNvPr id="52" name="矩形 51"/>
          <p:cNvSpPr/>
          <p:nvPr/>
        </p:nvSpPr>
        <p:spPr>
          <a:xfrm>
            <a:off x="6764338" y="3877627"/>
            <a:ext cx="457200" cy="644525"/>
          </a:xfrm>
          <a:prstGeom prst="rect">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53" name="矩形 52"/>
          <p:cNvSpPr/>
          <p:nvPr/>
        </p:nvSpPr>
        <p:spPr>
          <a:xfrm>
            <a:off x="6764338" y="2574290"/>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54" name="圆角矩形 53"/>
          <p:cNvSpPr/>
          <p:nvPr/>
        </p:nvSpPr>
        <p:spPr>
          <a:xfrm flipH="1" flipV="1">
            <a:off x="6757988" y="3396615"/>
            <a:ext cx="457200" cy="1635918"/>
          </a:xfrm>
          <a:prstGeom prst="roundRect">
            <a:avLst>
              <a:gd name="adj" fmla="val 50000"/>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B2D235"/>
              </a:solidFill>
              <a:latin typeface="Adobe 繁黑體 Std B" pitchFamily="34" charset="-128"/>
              <a:ea typeface="Adobe 繁黑體 Std B" pitchFamily="34" charset="-128"/>
            </a:endParaRPr>
          </a:p>
        </p:txBody>
      </p:sp>
      <p:sp>
        <p:nvSpPr>
          <p:cNvPr id="55" name="TextBox 131"/>
          <p:cNvSpPr txBox="1">
            <a:spLocks noChangeArrowheads="1"/>
          </p:cNvSpPr>
          <p:nvPr/>
        </p:nvSpPr>
        <p:spPr bwMode="auto">
          <a:xfrm>
            <a:off x="6649054" y="3705757"/>
            <a:ext cx="674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59.23</a:t>
            </a:r>
          </a:p>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a:t>
            </a:r>
            <a:endParaRPr lang="zh-CN" altLang="en-US" sz="1200">
              <a:solidFill>
                <a:schemeClr val="bg1"/>
              </a:solidFill>
              <a:latin typeface="Impact" panose="020B0806030902050204" pitchFamily="34" charset="0"/>
              <a:ea typeface="造字工房尚雅体演示版常规体" pitchFamily="50" charset="-122"/>
            </a:endParaRPr>
          </a:p>
        </p:txBody>
      </p:sp>
      <p:sp>
        <p:nvSpPr>
          <p:cNvPr id="64" name="流程图: 延期 63"/>
          <p:cNvSpPr/>
          <p:nvPr/>
        </p:nvSpPr>
        <p:spPr>
          <a:xfrm rot="5400000">
            <a:off x="8497888" y="4558664"/>
            <a:ext cx="515938" cy="455613"/>
          </a:xfrm>
          <a:prstGeom prst="flowChartDelay">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Adobe 繁黑體 Std B" pitchFamily="34" charset="-128"/>
              <a:ea typeface="Adobe 繁黑體 Std B" pitchFamily="34" charset="-128"/>
            </a:endParaRPr>
          </a:p>
        </p:txBody>
      </p:sp>
      <p:sp>
        <p:nvSpPr>
          <p:cNvPr id="65" name="矩形 15"/>
          <p:cNvSpPr/>
          <p:nvPr/>
        </p:nvSpPr>
        <p:spPr>
          <a:xfrm flipH="1">
            <a:off x="8305800" y="4798377"/>
            <a:ext cx="457200"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B2D235"/>
              </a:solidFill>
              <a:latin typeface="Adobe 繁黑體 Std B" pitchFamily="34" charset="-128"/>
              <a:ea typeface="Adobe 繁黑體 Std B" pitchFamily="34" charset="-128"/>
            </a:endParaRPr>
          </a:p>
        </p:txBody>
      </p:sp>
      <p:sp>
        <p:nvSpPr>
          <p:cNvPr id="66" name="矩形 65"/>
          <p:cNvSpPr/>
          <p:nvPr/>
        </p:nvSpPr>
        <p:spPr>
          <a:xfrm>
            <a:off x="8526463" y="3877627"/>
            <a:ext cx="457200" cy="644525"/>
          </a:xfrm>
          <a:prstGeom prst="rect">
            <a:avLst/>
          </a:prstGeom>
          <a:solidFill>
            <a:srgbClr val="3E3E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cxnSp>
        <p:nvCxnSpPr>
          <p:cNvPr id="70" name="直接连接符 69"/>
          <p:cNvCxnSpPr/>
          <p:nvPr/>
        </p:nvCxnSpPr>
        <p:spPr>
          <a:xfrm>
            <a:off x="3460750" y="5298440"/>
            <a:ext cx="5287963"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1" name="椭圆 70"/>
          <p:cNvSpPr>
            <a:spLocks noChangeAspect="1"/>
          </p:cNvSpPr>
          <p:nvPr/>
        </p:nvSpPr>
        <p:spPr>
          <a:xfrm>
            <a:off x="3421063" y="5231765"/>
            <a:ext cx="131762"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72" name="椭圆 71"/>
          <p:cNvSpPr>
            <a:spLocks noChangeAspect="1"/>
          </p:cNvSpPr>
          <p:nvPr/>
        </p:nvSpPr>
        <p:spPr>
          <a:xfrm>
            <a:off x="5221288" y="5231765"/>
            <a:ext cx="131762"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73" name="椭圆 72"/>
          <p:cNvSpPr>
            <a:spLocks noChangeAspect="1"/>
          </p:cNvSpPr>
          <p:nvPr/>
        </p:nvSpPr>
        <p:spPr>
          <a:xfrm>
            <a:off x="4308475" y="5231765"/>
            <a:ext cx="131763"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74" name="椭圆 73"/>
          <p:cNvSpPr>
            <a:spLocks noChangeAspect="1"/>
          </p:cNvSpPr>
          <p:nvPr/>
        </p:nvSpPr>
        <p:spPr>
          <a:xfrm>
            <a:off x="6072188" y="5231765"/>
            <a:ext cx="131762"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75" name="椭圆 74"/>
          <p:cNvSpPr>
            <a:spLocks noChangeAspect="1"/>
          </p:cNvSpPr>
          <p:nvPr/>
        </p:nvSpPr>
        <p:spPr>
          <a:xfrm>
            <a:off x="6934200" y="5231765"/>
            <a:ext cx="131763"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77" name="椭圆 76"/>
          <p:cNvSpPr>
            <a:spLocks noChangeAspect="1"/>
          </p:cNvSpPr>
          <p:nvPr/>
        </p:nvSpPr>
        <p:spPr>
          <a:xfrm>
            <a:off x="8655050" y="5231765"/>
            <a:ext cx="131763" cy="1333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78" name="TextBox 159"/>
          <p:cNvSpPr txBox="1">
            <a:spLocks noChangeArrowheads="1"/>
          </p:cNvSpPr>
          <p:nvPr/>
        </p:nvSpPr>
        <p:spPr bwMode="auto">
          <a:xfrm>
            <a:off x="3097213" y="5395277"/>
            <a:ext cx="76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smtClean="0">
                <a:latin typeface="Impact" panose="020B0806030902050204" pitchFamily="34" charset="0"/>
                <a:ea typeface="造字工房尚雅体演示版常规体" pitchFamily="50" charset="-122"/>
              </a:rPr>
              <a:t>2009</a:t>
            </a:r>
            <a:endParaRPr lang="zh-CN" altLang="en-US" sz="1400">
              <a:latin typeface="Impact" panose="020B0806030902050204" pitchFamily="34" charset="0"/>
              <a:ea typeface="造字工房尚雅体演示版常规体" pitchFamily="50" charset="-122"/>
            </a:endParaRPr>
          </a:p>
        </p:txBody>
      </p:sp>
      <p:sp>
        <p:nvSpPr>
          <p:cNvPr id="79" name="TextBox 160"/>
          <p:cNvSpPr txBox="1">
            <a:spLocks noChangeArrowheads="1"/>
          </p:cNvSpPr>
          <p:nvPr/>
        </p:nvSpPr>
        <p:spPr bwMode="auto">
          <a:xfrm>
            <a:off x="3984625" y="5414327"/>
            <a:ext cx="76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smtClean="0">
                <a:latin typeface="Impact" panose="020B0806030902050204" pitchFamily="34" charset="0"/>
                <a:ea typeface="造字工房尚雅体演示版常规体" pitchFamily="50" charset="-122"/>
              </a:rPr>
              <a:t>2010</a:t>
            </a:r>
            <a:endParaRPr lang="zh-CN" altLang="en-US" sz="1400">
              <a:latin typeface="Impact" panose="020B0806030902050204" pitchFamily="34" charset="0"/>
              <a:ea typeface="造字工房尚雅体演示版常规体" pitchFamily="50" charset="-122"/>
            </a:endParaRPr>
          </a:p>
        </p:txBody>
      </p:sp>
      <p:sp>
        <p:nvSpPr>
          <p:cNvPr id="80" name="TextBox 161"/>
          <p:cNvSpPr txBox="1">
            <a:spLocks noChangeArrowheads="1"/>
          </p:cNvSpPr>
          <p:nvPr/>
        </p:nvSpPr>
        <p:spPr bwMode="auto">
          <a:xfrm>
            <a:off x="4897438" y="5414327"/>
            <a:ext cx="76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smtClean="0">
                <a:latin typeface="Impact" panose="020B0806030902050204" pitchFamily="34" charset="0"/>
                <a:ea typeface="造字工房尚雅体演示版常规体" pitchFamily="50" charset="-122"/>
              </a:rPr>
              <a:t>2011</a:t>
            </a:r>
            <a:endParaRPr lang="zh-CN" altLang="en-US" sz="1400">
              <a:latin typeface="Impact" panose="020B0806030902050204" pitchFamily="34" charset="0"/>
              <a:ea typeface="造字工房尚雅体演示版常规体" pitchFamily="50" charset="-122"/>
            </a:endParaRPr>
          </a:p>
        </p:txBody>
      </p:sp>
      <p:sp>
        <p:nvSpPr>
          <p:cNvPr id="81" name="TextBox 162"/>
          <p:cNvSpPr txBox="1">
            <a:spLocks noChangeArrowheads="1"/>
          </p:cNvSpPr>
          <p:nvPr/>
        </p:nvSpPr>
        <p:spPr bwMode="auto">
          <a:xfrm>
            <a:off x="5746750" y="5414327"/>
            <a:ext cx="76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smtClean="0">
                <a:latin typeface="Impact" panose="020B0806030902050204" pitchFamily="34" charset="0"/>
                <a:ea typeface="造字工房尚雅体演示版常规体" pitchFamily="50" charset="-122"/>
              </a:rPr>
              <a:t>2012</a:t>
            </a:r>
            <a:endParaRPr lang="zh-CN" altLang="en-US" sz="1400">
              <a:latin typeface="Impact" panose="020B0806030902050204" pitchFamily="34" charset="0"/>
              <a:ea typeface="造字工房尚雅体演示版常规体" pitchFamily="50" charset="-122"/>
            </a:endParaRPr>
          </a:p>
        </p:txBody>
      </p:sp>
      <p:sp>
        <p:nvSpPr>
          <p:cNvPr id="82" name="TextBox 163"/>
          <p:cNvSpPr txBox="1">
            <a:spLocks noChangeArrowheads="1"/>
          </p:cNvSpPr>
          <p:nvPr/>
        </p:nvSpPr>
        <p:spPr bwMode="auto">
          <a:xfrm>
            <a:off x="6604000" y="5414327"/>
            <a:ext cx="76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smtClean="0">
                <a:latin typeface="Impact" panose="020B0806030902050204" pitchFamily="34" charset="0"/>
                <a:ea typeface="造字工房尚雅体演示版常规体" pitchFamily="50" charset="-122"/>
              </a:rPr>
              <a:t>2013</a:t>
            </a:r>
            <a:endParaRPr lang="zh-CN" altLang="en-US" sz="1400">
              <a:latin typeface="Impact" panose="020B0806030902050204" pitchFamily="34" charset="0"/>
              <a:ea typeface="造字工房尚雅体演示版常规体" pitchFamily="50" charset="-122"/>
            </a:endParaRPr>
          </a:p>
        </p:txBody>
      </p:sp>
      <p:sp>
        <p:nvSpPr>
          <p:cNvPr id="83" name="TextBox 164"/>
          <p:cNvSpPr txBox="1">
            <a:spLocks noChangeArrowheads="1"/>
          </p:cNvSpPr>
          <p:nvPr/>
        </p:nvSpPr>
        <p:spPr bwMode="auto">
          <a:xfrm>
            <a:off x="7510463" y="5414327"/>
            <a:ext cx="76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smtClean="0">
                <a:latin typeface="Impact" panose="020B0806030902050204" pitchFamily="34" charset="0"/>
                <a:ea typeface="造字工房尚雅体演示版常规体" pitchFamily="50" charset="-122"/>
              </a:rPr>
              <a:t>2014</a:t>
            </a:r>
            <a:endParaRPr lang="zh-CN" altLang="en-US" sz="1400">
              <a:latin typeface="Impact" panose="020B0806030902050204" pitchFamily="34" charset="0"/>
              <a:ea typeface="造字工房尚雅体演示版常规体" pitchFamily="50" charset="-122"/>
            </a:endParaRPr>
          </a:p>
        </p:txBody>
      </p:sp>
      <p:sp>
        <p:nvSpPr>
          <p:cNvPr id="84" name="TextBox 165"/>
          <p:cNvSpPr txBox="1">
            <a:spLocks noChangeArrowheads="1"/>
          </p:cNvSpPr>
          <p:nvPr/>
        </p:nvSpPr>
        <p:spPr bwMode="auto">
          <a:xfrm>
            <a:off x="8331200" y="5414327"/>
            <a:ext cx="76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smtClean="0">
                <a:latin typeface="Impact" panose="020B0806030902050204" pitchFamily="34" charset="0"/>
                <a:ea typeface="造字工房尚雅体演示版常规体" pitchFamily="50" charset="-122"/>
              </a:rPr>
              <a:t>2015</a:t>
            </a:r>
            <a:endParaRPr lang="zh-CN" altLang="en-US" sz="1400">
              <a:latin typeface="Impact" panose="020B0806030902050204" pitchFamily="34" charset="0"/>
              <a:ea typeface="造字工房尚雅体演示版常规体" pitchFamily="50" charset="-122"/>
            </a:endParaRPr>
          </a:p>
        </p:txBody>
      </p:sp>
      <p:sp>
        <p:nvSpPr>
          <p:cNvPr id="86" name="矩形 85"/>
          <p:cNvSpPr/>
          <p:nvPr/>
        </p:nvSpPr>
        <p:spPr>
          <a:xfrm>
            <a:off x="8526463" y="2583344"/>
            <a:ext cx="457200" cy="646112"/>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87" name="矩形 86"/>
          <p:cNvSpPr/>
          <p:nvPr/>
        </p:nvSpPr>
        <p:spPr>
          <a:xfrm>
            <a:off x="8532046" y="3251544"/>
            <a:ext cx="457200" cy="646112"/>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88" name="流程图: 延期 87"/>
          <p:cNvSpPr/>
          <p:nvPr/>
        </p:nvSpPr>
        <p:spPr>
          <a:xfrm rot="16200000" flipV="1">
            <a:off x="7638859" y="2084546"/>
            <a:ext cx="515938"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89" name="矩形 88"/>
          <p:cNvSpPr/>
          <p:nvPr/>
        </p:nvSpPr>
        <p:spPr>
          <a:xfrm>
            <a:off x="7668228" y="3228340"/>
            <a:ext cx="457200" cy="646112"/>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90" name="流程图: 延期 89"/>
          <p:cNvSpPr/>
          <p:nvPr/>
        </p:nvSpPr>
        <p:spPr>
          <a:xfrm rot="5400000">
            <a:off x="7638859" y="4561046"/>
            <a:ext cx="515938" cy="457200"/>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Adobe 繁黑體 Std B" pitchFamily="34" charset="-128"/>
              <a:ea typeface="Adobe 繁黑體 Std B" pitchFamily="34" charset="-128"/>
            </a:endParaRPr>
          </a:p>
        </p:txBody>
      </p:sp>
      <p:sp>
        <p:nvSpPr>
          <p:cNvPr id="91" name="矩形 15"/>
          <p:cNvSpPr/>
          <p:nvPr/>
        </p:nvSpPr>
        <p:spPr>
          <a:xfrm>
            <a:off x="7890478" y="4801552"/>
            <a:ext cx="455612"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B2D235"/>
              </a:solidFill>
              <a:latin typeface="Adobe 繁黑體 Std B" pitchFamily="34" charset="-128"/>
              <a:ea typeface="Adobe 繁黑體 Std B" pitchFamily="34" charset="-128"/>
            </a:endParaRPr>
          </a:p>
        </p:txBody>
      </p:sp>
      <p:sp>
        <p:nvSpPr>
          <p:cNvPr id="92" name="矩形 15"/>
          <p:cNvSpPr/>
          <p:nvPr/>
        </p:nvSpPr>
        <p:spPr>
          <a:xfrm flipH="1">
            <a:off x="7439628" y="4801552"/>
            <a:ext cx="457200" cy="255588"/>
          </a:xfrm>
          <a:custGeom>
            <a:avLst/>
            <a:gdLst/>
            <a:ahLst/>
            <a:cxnLst/>
            <a:rect l="l" t="t" r="r" b="b"/>
            <a:pathLst>
              <a:path w="1440160" h="714784">
                <a:moveTo>
                  <a:pt x="10633" y="0"/>
                </a:moveTo>
                <a:lnTo>
                  <a:pt x="719712" y="0"/>
                </a:lnTo>
                <a:lnTo>
                  <a:pt x="720080" y="0"/>
                </a:lnTo>
                <a:lnTo>
                  <a:pt x="720080" y="3422"/>
                </a:lnTo>
                <a:cubicBezTo>
                  <a:pt x="724370" y="396865"/>
                  <a:pt x="1044827" y="714296"/>
                  <a:pt x="1439424" y="714296"/>
                </a:cubicBezTo>
                <a:lnTo>
                  <a:pt x="1440160" y="714222"/>
                </a:lnTo>
                <a:lnTo>
                  <a:pt x="1440160" y="714784"/>
                </a:lnTo>
                <a:lnTo>
                  <a:pt x="720080" y="714784"/>
                </a:lnTo>
                <a:lnTo>
                  <a:pt x="10633" y="714784"/>
                </a:lnTo>
                <a:lnTo>
                  <a:pt x="0" y="714784"/>
                </a:lnTo>
                <a:lnTo>
                  <a:pt x="0" y="714296"/>
                </a:lnTo>
                <a:lnTo>
                  <a:pt x="10633" y="7132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B2D235"/>
              </a:solidFill>
              <a:latin typeface="Adobe 繁黑體 Std B" pitchFamily="34" charset="-128"/>
              <a:ea typeface="Adobe 繁黑體 Std B" pitchFamily="34" charset="-128"/>
            </a:endParaRPr>
          </a:p>
        </p:txBody>
      </p:sp>
      <p:sp>
        <p:nvSpPr>
          <p:cNvPr id="93" name="矩形 92"/>
          <p:cNvSpPr/>
          <p:nvPr/>
        </p:nvSpPr>
        <p:spPr>
          <a:xfrm>
            <a:off x="7668228" y="3880802"/>
            <a:ext cx="457200" cy="644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94" name="矩形 93"/>
          <p:cNvSpPr/>
          <p:nvPr/>
        </p:nvSpPr>
        <p:spPr>
          <a:xfrm>
            <a:off x="7668228" y="2577465"/>
            <a:ext cx="457200" cy="644525"/>
          </a:xfrm>
          <a:prstGeom prst="rect">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95" name="圆角矩形 94"/>
          <p:cNvSpPr/>
          <p:nvPr/>
        </p:nvSpPr>
        <p:spPr>
          <a:xfrm flipH="1" flipV="1">
            <a:off x="7661878" y="3468414"/>
            <a:ext cx="457200" cy="156729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B2D235"/>
              </a:solidFill>
              <a:latin typeface="Adobe 繁黑體 Std B" pitchFamily="34" charset="-128"/>
              <a:ea typeface="Adobe 繁黑體 Std B" pitchFamily="34" charset="-128"/>
            </a:endParaRPr>
          </a:p>
        </p:txBody>
      </p:sp>
      <p:sp>
        <p:nvSpPr>
          <p:cNvPr id="96" name="TextBox 131"/>
          <p:cNvSpPr txBox="1">
            <a:spLocks noChangeArrowheads="1"/>
          </p:cNvSpPr>
          <p:nvPr/>
        </p:nvSpPr>
        <p:spPr bwMode="auto">
          <a:xfrm>
            <a:off x="7580424" y="3710989"/>
            <a:ext cx="674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56.22</a:t>
            </a:r>
          </a:p>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a:t>
            </a:r>
            <a:endParaRPr lang="zh-CN" altLang="en-US" sz="1200">
              <a:solidFill>
                <a:schemeClr val="bg1"/>
              </a:solidFill>
              <a:latin typeface="Impact" panose="020B0806030902050204" pitchFamily="34" charset="0"/>
              <a:ea typeface="造字工房尚雅体演示版常规体" pitchFamily="50" charset="-122"/>
            </a:endParaRPr>
          </a:p>
        </p:txBody>
      </p:sp>
      <p:sp>
        <p:nvSpPr>
          <p:cNvPr id="97" name="流程图: 延期 96"/>
          <p:cNvSpPr/>
          <p:nvPr/>
        </p:nvSpPr>
        <p:spPr>
          <a:xfrm rot="16200000" flipV="1">
            <a:off x="8490744" y="2078519"/>
            <a:ext cx="515938" cy="457200"/>
          </a:xfrm>
          <a:prstGeom prst="flowChartDelay">
            <a:avLst/>
          </a:prstGeom>
          <a:solidFill>
            <a:srgbClr val="3E3E3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Impact" panose="020B0806030902050204" pitchFamily="34" charset="0"/>
              <a:ea typeface="Adobe 繁黑體 Std B" pitchFamily="34" charset="-128"/>
            </a:endParaRPr>
          </a:p>
        </p:txBody>
      </p:sp>
      <p:sp>
        <p:nvSpPr>
          <p:cNvPr id="98" name="圆角矩形 97"/>
          <p:cNvSpPr/>
          <p:nvPr/>
        </p:nvSpPr>
        <p:spPr>
          <a:xfrm flipH="1" flipV="1">
            <a:off x="8524875" y="3501718"/>
            <a:ext cx="457200" cy="1552104"/>
          </a:xfrm>
          <a:prstGeom prst="roundRect">
            <a:avLst>
              <a:gd name="adj" fmla="val 50000"/>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B2D235"/>
              </a:solidFill>
              <a:latin typeface="Adobe 繁黑體 Std B" pitchFamily="34" charset="-128"/>
              <a:ea typeface="Adobe 繁黑體 Std B" pitchFamily="34" charset="-128"/>
            </a:endParaRPr>
          </a:p>
        </p:txBody>
      </p:sp>
      <p:sp>
        <p:nvSpPr>
          <p:cNvPr id="99" name="TextBox 131"/>
          <p:cNvSpPr txBox="1">
            <a:spLocks noChangeArrowheads="1"/>
          </p:cNvSpPr>
          <p:nvPr/>
        </p:nvSpPr>
        <p:spPr bwMode="auto">
          <a:xfrm>
            <a:off x="8425656" y="3716035"/>
            <a:ext cx="674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54.61</a:t>
            </a:r>
            <a:endParaRPr lang="en-US" altLang="zh-CN" sz="1200">
              <a:solidFill>
                <a:schemeClr val="bg1"/>
              </a:solidFill>
              <a:latin typeface="Impact" panose="020B0806030902050204" pitchFamily="34" charset="0"/>
              <a:ea typeface="造字工房尚雅体演示版常规体" pitchFamily="50" charset="-122"/>
            </a:endParaRPr>
          </a:p>
          <a:p>
            <a:pPr algn="ctr" eaLnBrk="1" hangingPunct="1"/>
            <a:r>
              <a:rPr lang="en-US" altLang="zh-CN" sz="1200" smtClean="0">
                <a:solidFill>
                  <a:schemeClr val="bg1"/>
                </a:solidFill>
                <a:latin typeface="Impact" panose="020B0806030902050204" pitchFamily="34" charset="0"/>
                <a:ea typeface="造字工房尚雅体演示版常规体" pitchFamily="50" charset="-122"/>
              </a:rPr>
              <a:t>%</a:t>
            </a:r>
            <a:endParaRPr lang="zh-CN" altLang="en-US" sz="1200">
              <a:solidFill>
                <a:schemeClr val="bg1"/>
              </a:solidFill>
              <a:latin typeface="Impact" panose="020B0806030902050204" pitchFamily="34" charset="0"/>
              <a:ea typeface="造字工房尚雅体演示版常规体" pitchFamily="50" charset="-122"/>
            </a:endParaRPr>
          </a:p>
        </p:txBody>
      </p:sp>
    </p:spTree>
    <p:extLst>
      <p:ext uri="{BB962C8B-B14F-4D97-AF65-F5344CB8AC3E}">
        <p14:creationId xmlns:p14="http://schemas.microsoft.com/office/powerpoint/2010/main" val="41850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anim calcmode="lin" valueType="num">
                                      <p:cBhvr>
                                        <p:cTn id="73" dur="1000" fill="hold"/>
                                        <p:tgtEl>
                                          <p:spTgt spid="25"/>
                                        </p:tgtEl>
                                        <p:attrNameLst>
                                          <p:attrName>ppt_x</p:attrName>
                                        </p:attrNameLst>
                                      </p:cBhvr>
                                      <p:tavLst>
                                        <p:tav tm="0">
                                          <p:val>
                                            <p:strVal val="#ppt_x"/>
                                          </p:val>
                                        </p:tav>
                                        <p:tav tm="100000">
                                          <p:val>
                                            <p:strVal val="#ppt_x"/>
                                          </p:val>
                                        </p:tav>
                                      </p:tavLst>
                                    </p:anim>
                                    <p:anim calcmode="lin" valueType="num">
                                      <p:cBhvr>
                                        <p:cTn id="74" dur="1000" fill="hold"/>
                                        <p:tgtEl>
                                          <p:spTgt spid="2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1000"/>
                                        <p:tgtEl>
                                          <p:spTgt spid="26"/>
                                        </p:tgtEl>
                                      </p:cBhvr>
                                    </p:animEffect>
                                    <p:anim calcmode="lin" valueType="num">
                                      <p:cBhvr>
                                        <p:cTn id="78" dur="1000" fill="hold"/>
                                        <p:tgtEl>
                                          <p:spTgt spid="26"/>
                                        </p:tgtEl>
                                        <p:attrNameLst>
                                          <p:attrName>ppt_x</p:attrName>
                                        </p:attrNameLst>
                                      </p:cBhvr>
                                      <p:tavLst>
                                        <p:tav tm="0">
                                          <p:val>
                                            <p:strVal val="#ppt_x"/>
                                          </p:val>
                                        </p:tav>
                                        <p:tav tm="100000">
                                          <p:val>
                                            <p:strVal val="#ppt_x"/>
                                          </p:val>
                                        </p:tav>
                                      </p:tavLst>
                                    </p:anim>
                                    <p:anim calcmode="lin" valueType="num">
                                      <p:cBhvr>
                                        <p:cTn id="79" dur="1000" fill="hold"/>
                                        <p:tgtEl>
                                          <p:spTgt spid="2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1000"/>
                                        <p:tgtEl>
                                          <p:spTgt spid="27"/>
                                        </p:tgtEl>
                                      </p:cBhvr>
                                    </p:animEffect>
                                    <p:anim calcmode="lin" valueType="num">
                                      <p:cBhvr>
                                        <p:cTn id="83" dur="1000" fill="hold"/>
                                        <p:tgtEl>
                                          <p:spTgt spid="27"/>
                                        </p:tgtEl>
                                        <p:attrNameLst>
                                          <p:attrName>ppt_x</p:attrName>
                                        </p:attrNameLst>
                                      </p:cBhvr>
                                      <p:tavLst>
                                        <p:tav tm="0">
                                          <p:val>
                                            <p:strVal val="#ppt_x"/>
                                          </p:val>
                                        </p:tav>
                                        <p:tav tm="100000">
                                          <p:val>
                                            <p:strVal val="#ppt_x"/>
                                          </p:val>
                                        </p:tav>
                                      </p:tavLst>
                                    </p:anim>
                                    <p:anim calcmode="lin" valueType="num">
                                      <p:cBhvr>
                                        <p:cTn id="84" dur="1000" fill="hold"/>
                                        <p:tgtEl>
                                          <p:spTgt spid="2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1000"/>
                                        <p:tgtEl>
                                          <p:spTgt spid="28"/>
                                        </p:tgtEl>
                                      </p:cBhvr>
                                    </p:animEffect>
                                    <p:anim calcmode="lin" valueType="num">
                                      <p:cBhvr>
                                        <p:cTn id="88" dur="1000" fill="hold"/>
                                        <p:tgtEl>
                                          <p:spTgt spid="28"/>
                                        </p:tgtEl>
                                        <p:attrNameLst>
                                          <p:attrName>ppt_x</p:attrName>
                                        </p:attrNameLst>
                                      </p:cBhvr>
                                      <p:tavLst>
                                        <p:tav tm="0">
                                          <p:val>
                                            <p:strVal val="#ppt_x"/>
                                          </p:val>
                                        </p:tav>
                                        <p:tav tm="100000">
                                          <p:val>
                                            <p:strVal val="#ppt_x"/>
                                          </p:val>
                                        </p:tav>
                                      </p:tavLst>
                                    </p:anim>
                                    <p:anim calcmode="lin" valueType="num">
                                      <p:cBhvr>
                                        <p:cTn id="89" dur="1000" fill="hold"/>
                                        <p:tgtEl>
                                          <p:spTgt spid="2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1000"/>
                                        <p:tgtEl>
                                          <p:spTgt spid="29"/>
                                        </p:tgtEl>
                                      </p:cBhvr>
                                    </p:animEffect>
                                    <p:anim calcmode="lin" valueType="num">
                                      <p:cBhvr>
                                        <p:cTn id="93" dur="1000" fill="hold"/>
                                        <p:tgtEl>
                                          <p:spTgt spid="29"/>
                                        </p:tgtEl>
                                        <p:attrNameLst>
                                          <p:attrName>ppt_x</p:attrName>
                                        </p:attrNameLst>
                                      </p:cBhvr>
                                      <p:tavLst>
                                        <p:tav tm="0">
                                          <p:val>
                                            <p:strVal val="#ppt_x"/>
                                          </p:val>
                                        </p:tav>
                                        <p:tav tm="100000">
                                          <p:val>
                                            <p:strVal val="#ppt_x"/>
                                          </p:val>
                                        </p:tav>
                                      </p:tavLst>
                                    </p:anim>
                                    <p:anim calcmode="lin" valueType="num">
                                      <p:cBhvr>
                                        <p:cTn id="94" dur="1000" fill="hold"/>
                                        <p:tgtEl>
                                          <p:spTgt spid="2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1000"/>
                                        <p:tgtEl>
                                          <p:spTgt spid="30"/>
                                        </p:tgtEl>
                                      </p:cBhvr>
                                    </p:animEffect>
                                    <p:anim calcmode="lin" valueType="num">
                                      <p:cBhvr>
                                        <p:cTn id="98" dur="1000" fill="hold"/>
                                        <p:tgtEl>
                                          <p:spTgt spid="30"/>
                                        </p:tgtEl>
                                        <p:attrNameLst>
                                          <p:attrName>ppt_x</p:attrName>
                                        </p:attrNameLst>
                                      </p:cBhvr>
                                      <p:tavLst>
                                        <p:tav tm="0">
                                          <p:val>
                                            <p:strVal val="#ppt_x"/>
                                          </p:val>
                                        </p:tav>
                                        <p:tav tm="100000">
                                          <p:val>
                                            <p:strVal val="#ppt_x"/>
                                          </p:val>
                                        </p:tav>
                                      </p:tavLst>
                                    </p:anim>
                                    <p:anim calcmode="lin" valueType="num">
                                      <p:cBhvr>
                                        <p:cTn id="99" dur="1000" fill="hold"/>
                                        <p:tgtEl>
                                          <p:spTgt spid="3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1000"/>
                                        <p:tgtEl>
                                          <p:spTgt spid="31"/>
                                        </p:tgtEl>
                                      </p:cBhvr>
                                    </p:animEffect>
                                    <p:anim calcmode="lin" valueType="num">
                                      <p:cBhvr>
                                        <p:cTn id="103" dur="1000" fill="hold"/>
                                        <p:tgtEl>
                                          <p:spTgt spid="31"/>
                                        </p:tgtEl>
                                        <p:attrNameLst>
                                          <p:attrName>ppt_x</p:attrName>
                                        </p:attrNameLst>
                                      </p:cBhvr>
                                      <p:tavLst>
                                        <p:tav tm="0">
                                          <p:val>
                                            <p:strVal val="#ppt_x"/>
                                          </p:val>
                                        </p:tav>
                                        <p:tav tm="100000">
                                          <p:val>
                                            <p:strVal val="#ppt_x"/>
                                          </p:val>
                                        </p:tav>
                                      </p:tavLst>
                                    </p:anim>
                                    <p:anim calcmode="lin" valueType="num">
                                      <p:cBhvr>
                                        <p:cTn id="104" dur="1000" fill="hold"/>
                                        <p:tgtEl>
                                          <p:spTgt spid="3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1000"/>
                                        <p:tgtEl>
                                          <p:spTgt spid="32"/>
                                        </p:tgtEl>
                                      </p:cBhvr>
                                    </p:animEffect>
                                    <p:anim calcmode="lin" valueType="num">
                                      <p:cBhvr>
                                        <p:cTn id="108" dur="1000" fill="hold"/>
                                        <p:tgtEl>
                                          <p:spTgt spid="32"/>
                                        </p:tgtEl>
                                        <p:attrNameLst>
                                          <p:attrName>ppt_x</p:attrName>
                                        </p:attrNameLst>
                                      </p:cBhvr>
                                      <p:tavLst>
                                        <p:tav tm="0">
                                          <p:val>
                                            <p:strVal val="#ppt_x"/>
                                          </p:val>
                                        </p:tav>
                                        <p:tav tm="100000">
                                          <p:val>
                                            <p:strVal val="#ppt_x"/>
                                          </p:val>
                                        </p:tav>
                                      </p:tavLst>
                                    </p:anim>
                                    <p:anim calcmode="lin" valueType="num">
                                      <p:cBhvr>
                                        <p:cTn id="109" dur="1000" fill="hold"/>
                                        <p:tgtEl>
                                          <p:spTgt spid="3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1000"/>
                                        <p:tgtEl>
                                          <p:spTgt spid="33"/>
                                        </p:tgtEl>
                                      </p:cBhvr>
                                    </p:animEffect>
                                    <p:anim calcmode="lin" valueType="num">
                                      <p:cBhvr>
                                        <p:cTn id="113" dur="1000" fill="hold"/>
                                        <p:tgtEl>
                                          <p:spTgt spid="33"/>
                                        </p:tgtEl>
                                        <p:attrNameLst>
                                          <p:attrName>ppt_x</p:attrName>
                                        </p:attrNameLst>
                                      </p:cBhvr>
                                      <p:tavLst>
                                        <p:tav tm="0">
                                          <p:val>
                                            <p:strVal val="#ppt_x"/>
                                          </p:val>
                                        </p:tav>
                                        <p:tav tm="100000">
                                          <p:val>
                                            <p:strVal val="#ppt_x"/>
                                          </p:val>
                                        </p:tav>
                                      </p:tavLst>
                                    </p:anim>
                                    <p:anim calcmode="lin" valueType="num">
                                      <p:cBhvr>
                                        <p:cTn id="114" dur="1000" fill="hold"/>
                                        <p:tgtEl>
                                          <p:spTgt spid="3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1000"/>
                                        <p:tgtEl>
                                          <p:spTgt spid="34"/>
                                        </p:tgtEl>
                                      </p:cBhvr>
                                    </p:animEffect>
                                    <p:anim calcmode="lin" valueType="num">
                                      <p:cBhvr>
                                        <p:cTn id="118" dur="1000" fill="hold"/>
                                        <p:tgtEl>
                                          <p:spTgt spid="34"/>
                                        </p:tgtEl>
                                        <p:attrNameLst>
                                          <p:attrName>ppt_x</p:attrName>
                                        </p:attrNameLst>
                                      </p:cBhvr>
                                      <p:tavLst>
                                        <p:tav tm="0">
                                          <p:val>
                                            <p:strVal val="#ppt_x"/>
                                          </p:val>
                                        </p:tav>
                                        <p:tav tm="100000">
                                          <p:val>
                                            <p:strVal val="#ppt_x"/>
                                          </p:val>
                                        </p:tav>
                                      </p:tavLst>
                                    </p:anim>
                                    <p:anim calcmode="lin" valueType="num">
                                      <p:cBhvr>
                                        <p:cTn id="119" dur="1000" fill="hold"/>
                                        <p:tgtEl>
                                          <p:spTgt spid="3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1000"/>
                                        <p:tgtEl>
                                          <p:spTgt spid="35"/>
                                        </p:tgtEl>
                                      </p:cBhvr>
                                    </p:animEffect>
                                    <p:anim calcmode="lin" valueType="num">
                                      <p:cBhvr>
                                        <p:cTn id="123" dur="1000" fill="hold"/>
                                        <p:tgtEl>
                                          <p:spTgt spid="35"/>
                                        </p:tgtEl>
                                        <p:attrNameLst>
                                          <p:attrName>ppt_x</p:attrName>
                                        </p:attrNameLst>
                                      </p:cBhvr>
                                      <p:tavLst>
                                        <p:tav tm="0">
                                          <p:val>
                                            <p:strVal val="#ppt_x"/>
                                          </p:val>
                                        </p:tav>
                                        <p:tav tm="100000">
                                          <p:val>
                                            <p:strVal val="#ppt_x"/>
                                          </p:val>
                                        </p:tav>
                                      </p:tavLst>
                                    </p:anim>
                                    <p:anim calcmode="lin" valueType="num">
                                      <p:cBhvr>
                                        <p:cTn id="124" dur="1000" fill="hold"/>
                                        <p:tgtEl>
                                          <p:spTgt spid="3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fade">
                                      <p:cBhvr>
                                        <p:cTn id="127" dur="1000"/>
                                        <p:tgtEl>
                                          <p:spTgt spid="36"/>
                                        </p:tgtEl>
                                      </p:cBhvr>
                                    </p:animEffect>
                                    <p:anim calcmode="lin" valueType="num">
                                      <p:cBhvr>
                                        <p:cTn id="128" dur="1000" fill="hold"/>
                                        <p:tgtEl>
                                          <p:spTgt spid="36"/>
                                        </p:tgtEl>
                                        <p:attrNameLst>
                                          <p:attrName>ppt_x</p:attrName>
                                        </p:attrNameLst>
                                      </p:cBhvr>
                                      <p:tavLst>
                                        <p:tav tm="0">
                                          <p:val>
                                            <p:strVal val="#ppt_x"/>
                                          </p:val>
                                        </p:tav>
                                        <p:tav tm="100000">
                                          <p:val>
                                            <p:strVal val="#ppt_x"/>
                                          </p:val>
                                        </p:tav>
                                      </p:tavLst>
                                    </p:anim>
                                    <p:anim calcmode="lin" valueType="num">
                                      <p:cBhvr>
                                        <p:cTn id="129" dur="1000" fill="hold"/>
                                        <p:tgtEl>
                                          <p:spTgt spid="3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fade">
                                      <p:cBhvr>
                                        <p:cTn id="132" dur="1000"/>
                                        <p:tgtEl>
                                          <p:spTgt spid="37"/>
                                        </p:tgtEl>
                                      </p:cBhvr>
                                    </p:animEffect>
                                    <p:anim calcmode="lin" valueType="num">
                                      <p:cBhvr>
                                        <p:cTn id="133" dur="1000" fill="hold"/>
                                        <p:tgtEl>
                                          <p:spTgt spid="37"/>
                                        </p:tgtEl>
                                        <p:attrNameLst>
                                          <p:attrName>ppt_x</p:attrName>
                                        </p:attrNameLst>
                                      </p:cBhvr>
                                      <p:tavLst>
                                        <p:tav tm="0">
                                          <p:val>
                                            <p:strVal val="#ppt_x"/>
                                          </p:val>
                                        </p:tav>
                                        <p:tav tm="100000">
                                          <p:val>
                                            <p:strVal val="#ppt_x"/>
                                          </p:val>
                                        </p:tav>
                                      </p:tavLst>
                                    </p:anim>
                                    <p:anim calcmode="lin" valueType="num">
                                      <p:cBhvr>
                                        <p:cTn id="134" dur="1000" fill="hold"/>
                                        <p:tgtEl>
                                          <p:spTgt spid="37"/>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fade">
                                      <p:cBhvr>
                                        <p:cTn id="137" dur="1000"/>
                                        <p:tgtEl>
                                          <p:spTgt spid="38"/>
                                        </p:tgtEl>
                                      </p:cBhvr>
                                    </p:animEffect>
                                    <p:anim calcmode="lin" valueType="num">
                                      <p:cBhvr>
                                        <p:cTn id="138" dur="1000" fill="hold"/>
                                        <p:tgtEl>
                                          <p:spTgt spid="38"/>
                                        </p:tgtEl>
                                        <p:attrNameLst>
                                          <p:attrName>ppt_x</p:attrName>
                                        </p:attrNameLst>
                                      </p:cBhvr>
                                      <p:tavLst>
                                        <p:tav tm="0">
                                          <p:val>
                                            <p:strVal val="#ppt_x"/>
                                          </p:val>
                                        </p:tav>
                                        <p:tav tm="100000">
                                          <p:val>
                                            <p:strVal val="#ppt_x"/>
                                          </p:val>
                                        </p:tav>
                                      </p:tavLst>
                                    </p:anim>
                                    <p:anim calcmode="lin" valueType="num">
                                      <p:cBhvr>
                                        <p:cTn id="139" dur="1000" fill="hold"/>
                                        <p:tgtEl>
                                          <p:spTgt spid="38"/>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9"/>
                                        </p:tgtEl>
                                        <p:attrNameLst>
                                          <p:attrName>style.visibility</p:attrName>
                                        </p:attrNameLst>
                                      </p:cBhvr>
                                      <p:to>
                                        <p:strVal val="visible"/>
                                      </p:to>
                                    </p:set>
                                    <p:animEffect transition="in" filter="fade">
                                      <p:cBhvr>
                                        <p:cTn id="142" dur="1000"/>
                                        <p:tgtEl>
                                          <p:spTgt spid="39"/>
                                        </p:tgtEl>
                                      </p:cBhvr>
                                    </p:animEffect>
                                    <p:anim calcmode="lin" valueType="num">
                                      <p:cBhvr>
                                        <p:cTn id="143" dur="1000" fill="hold"/>
                                        <p:tgtEl>
                                          <p:spTgt spid="39"/>
                                        </p:tgtEl>
                                        <p:attrNameLst>
                                          <p:attrName>ppt_x</p:attrName>
                                        </p:attrNameLst>
                                      </p:cBhvr>
                                      <p:tavLst>
                                        <p:tav tm="0">
                                          <p:val>
                                            <p:strVal val="#ppt_x"/>
                                          </p:val>
                                        </p:tav>
                                        <p:tav tm="100000">
                                          <p:val>
                                            <p:strVal val="#ppt_x"/>
                                          </p:val>
                                        </p:tav>
                                      </p:tavLst>
                                    </p:anim>
                                    <p:anim calcmode="lin" valueType="num">
                                      <p:cBhvr>
                                        <p:cTn id="144" dur="1000" fill="hold"/>
                                        <p:tgtEl>
                                          <p:spTgt spid="39"/>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1000"/>
                                        <p:tgtEl>
                                          <p:spTgt spid="40"/>
                                        </p:tgtEl>
                                      </p:cBhvr>
                                    </p:animEffect>
                                    <p:anim calcmode="lin" valueType="num">
                                      <p:cBhvr>
                                        <p:cTn id="148" dur="1000" fill="hold"/>
                                        <p:tgtEl>
                                          <p:spTgt spid="40"/>
                                        </p:tgtEl>
                                        <p:attrNameLst>
                                          <p:attrName>ppt_x</p:attrName>
                                        </p:attrNameLst>
                                      </p:cBhvr>
                                      <p:tavLst>
                                        <p:tav tm="0">
                                          <p:val>
                                            <p:strVal val="#ppt_x"/>
                                          </p:val>
                                        </p:tav>
                                        <p:tav tm="100000">
                                          <p:val>
                                            <p:strVal val="#ppt_x"/>
                                          </p:val>
                                        </p:tav>
                                      </p:tavLst>
                                    </p:anim>
                                    <p:anim calcmode="lin" valueType="num">
                                      <p:cBhvr>
                                        <p:cTn id="149" dur="1000" fill="hold"/>
                                        <p:tgtEl>
                                          <p:spTgt spid="40"/>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fade">
                                      <p:cBhvr>
                                        <p:cTn id="152" dur="1000"/>
                                        <p:tgtEl>
                                          <p:spTgt spid="41"/>
                                        </p:tgtEl>
                                      </p:cBhvr>
                                    </p:animEffect>
                                    <p:anim calcmode="lin" valueType="num">
                                      <p:cBhvr>
                                        <p:cTn id="153" dur="1000" fill="hold"/>
                                        <p:tgtEl>
                                          <p:spTgt spid="41"/>
                                        </p:tgtEl>
                                        <p:attrNameLst>
                                          <p:attrName>ppt_x</p:attrName>
                                        </p:attrNameLst>
                                      </p:cBhvr>
                                      <p:tavLst>
                                        <p:tav tm="0">
                                          <p:val>
                                            <p:strVal val="#ppt_x"/>
                                          </p:val>
                                        </p:tav>
                                        <p:tav tm="100000">
                                          <p:val>
                                            <p:strVal val="#ppt_x"/>
                                          </p:val>
                                        </p:tav>
                                      </p:tavLst>
                                    </p:anim>
                                    <p:anim calcmode="lin" valueType="num">
                                      <p:cBhvr>
                                        <p:cTn id="154" dur="1000" fill="hold"/>
                                        <p:tgtEl>
                                          <p:spTgt spid="41"/>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42"/>
                                        </p:tgtEl>
                                        <p:attrNameLst>
                                          <p:attrName>style.visibility</p:attrName>
                                        </p:attrNameLst>
                                      </p:cBhvr>
                                      <p:to>
                                        <p:strVal val="visible"/>
                                      </p:to>
                                    </p:set>
                                    <p:animEffect transition="in" filter="fade">
                                      <p:cBhvr>
                                        <p:cTn id="157" dur="1000"/>
                                        <p:tgtEl>
                                          <p:spTgt spid="42"/>
                                        </p:tgtEl>
                                      </p:cBhvr>
                                    </p:animEffect>
                                    <p:anim calcmode="lin" valueType="num">
                                      <p:cBhvr>
                                        <p:cTn id="158" dur="1000" fill="hold"/>
                                        <p:tgtEl>
                                          <p:spTgt spid="42"/>
                                        </p:tgtEl>
                                        <p:attrNameLst>
                                          <p:attrName>ppt_x</p:attrName>
                                        </p:attrNameLst>
                                      </p:cBhvr>
                                      <p:tavLst>
                                        <p:tav tm="0">
                                          <p:val>
                                            <p:strVal val="#ppt_x"/>
                                          </p:val>
                                        </p:tav>
                                        <p:tav tm="100000">
                                          <p:val>
                                            <p:strVal val="#ppt_x"/>
                                          </p:val>
                                        </p:tav>
                                      </p:tavLst>
                                    </p:anim>
                                    <p:anim calcmode="lin" valueType="num">
                                      <p:cBhvr>
                                        <p:cTn id="159" dur="1000" fill="hold"/>
                                        <p:tgtEl>
                                          <p:spTgt spid="4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3"/>
                                        </p:tgtEl>
                                        <p:attrNameLst>
                                          <p:attrName>style.visibility</p:attrName>
                                        </p:attrNameLst>
                                      </p:cBhvr>
                                      <p:to>
                                        <p:strVal val="visible"/>
                                      </p:to>
                                    </p:set>
                                    <p:animEffect transition="in" filter="fade">
                                      <p:cBhvr>
                                        <p:cTn id="162" dur="1000"/>
                                        <p:tgtEl>
                                          <p:spTgt spid="43"/>
                                        </p:tgtEl>
                                      </p:cBhvr>
                                    </p:animEffect>
                                    <p:anim calcmode="lin" valueType="num">
                                      <p:cBhvr>
                                        <p:cTn id="163" dur="1000" fill="hold"/>
                                        <p:tgtEl>
                                          <p:spTgt spid="43"/>
                                        </p:tgtEl>
                                        <p:attrNameLst>
                                          <p:attrName>ppt_x</p:attrName>
                                        </p:attrNameLst>
                                      </p:cBhvr>
                                      <p:tavLst>
                                        <p:tav tm="0">
                                          <p:val>
                                            <p:strVal val="#ppt_x"/>
                                          </p:val>
                                        </p:tav>
                                        <p:tav tm="100000">
                                          <p:val>
                                            <p:strVal val="#ppt_x"/>
                                          </p:val>
                                        </p:tav>
                                      </p:tavLst>
                                    </p:anim>
                                    <p:anim calcmode="lin" valueType="num">
                                      <p:cBhvr>
                                        <p:cTn id="164" dur="1000" fill="hold"/>
                                        <p:tgtEl>
                                          <p:spTgt spid="4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1000"/>
                                        <p:tgtEl>
                                          <p:spTgt spid="44"/>
                                        </p:tgtEl>
                                      </p:cBhvr>
                                    </p:animEffect>
                                    <p:anim calcmode="lin" valueType="num">
                                      <p:cBhvr>
                                        <p:cTn id="168" dur="1000" fill="hold"/>
                                        <p:tgtEl>
                                          <p:spTgt spid="44"/>
                                        </p:tgtEl>
                                        <p:attrNameLst>
                                          <p:attrName>ppt_x</p:attrName>
                                        </p:attrNameLst>
                                      </p:cBhvr>
                                      <p:tavLst>
                                        <p:tav tm="0">
                                          <p:val>
                                            <p:strVal val="#ppt_x"/>
                                          </p:val>
                                        </p:tav>
                                        <p:tav tm="100000">
                                          <p:val>
                                            <p:strVal val="#ppt_x"/>
                                          </p:val>
                                        </p:tav>
                                      </p:tavLst>
                                    </p:anim>
                                    <p:anim calcmode="lin" valueType="num">
                                      <p:cBhvr>
                                        <p:cTn id="169" dur="1000" fill="hold"/>
                                        <p:tgtEl>
                                          <p:spTgt spid="4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fade">
                                      <p:cBhvr>
                                        <p:cTn id="172" dur="1000"/>
                                        <p:tgtEl>
                                          <p:spTgt spid="45"/>
                                        </p:tgtEl>
                                      </p:cBhvr>
                                    </p:animEffect>
                                    <p:anim calcmode="lin" valueType="num">
                                      <p:cBhvr>
                                        <p:cTn id="173" dur="1000" fill="hold"/>
                                        <p:tgtEl>
                                          <p:spTgt spid="45"/>
                                        </p:tgtEl>
                                        <p:attrNameLst>
                                          <p:attrName>ppt_x</p:attrName>
                                        </p:attrNameLst>
                                      </p:cBhvr>
                                      <p:tavLst>
                                        <p:tav tm="0">
                                          <p:val>
                                            <p:strVal val="#ppt_x"/>
                                          </p:val>
                                        </p:tav>
                                        <p:tav tm="100000">
                                          <p:val>
                                            <p:strVal val="#ppt_x"/>
                                          </p:val>
                                        </p:tav>
                                      </p:tavLst>
                                    </p:anim>
                                    <p:anim calcmode="lin" valueType="num">
                                      <p:cBhvr>
                                        <p:cTn id="174" dur="1000" fill="hold"/>
                                        <p:tgtEl>
                                          <p:spTgt spid="4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1000"/>
                                        <p:tgtEl>
                                          <p:spTgt spid="46"/>
                                        </p:tgtEl>
                                      </p:cBhvr>
                                    </p:animEffect>
                                    <p:anim calcmode="lin" valueType="num">
                                      <p:cBhvr>
                                        <p:cTn id="178" dur="1000" fill="hold"/>
                                        <p:tgtEl>
                                          <p:spTgt spid="46"/>
                                        </p:tgtEl>
                                        <p:attrNameLst>
                                          <p:attrName>ppt_x</p:attrName>
                                        </p:attrNameLst>
                                      </p:cBhvr>
                                      <p:tavLst>
                                        <p:tav tm="0">
                                          <p:val>
                                            <p:strVal val="#ppt_x"/>
                                          </p:val>
                                        </p:tav>
                                        <p:tav tm="100000">
                                          <p:val>
                                            <p:strVal val="#ppt_x"/>
                                          </p:val>
                                        </p:tav>
                                      </p:tavLst>
                                    </p:anim>
                                    <p:anim calcmode="lin" valueType="num">
                                      <p:cBhvr>
                                        <p:cTn id="179" dur="1000" fill="hold"/>
                                        <p:tgtEl>
                                          <p:spTgt spid="4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47"/>
                                        </p:tgtEl>
                                        <p:attrNameLst>
                                          <p:attrName>style.visibility</p:attrName>
                                        </p:attrNameLst>
                                      </p:cBhvr>
                                      <p:to>
                                        <p:strVal val="visible"/>
                                      </p:to>
                                    </p:set>
                                    <p:animEffect transition="in" filter="fade">
                                      <p:cBhvr>
                                        <p:cTn id="182" dur="1000"/>
                                        <p:tgtEl>
                                          <p:spTgt spid="47"/>
                                        </p:tgtEl>
                                      </p:cBhvr>
                                    </p:animEffect>
                                    <p:anim calcmode="lin" valueType="num">
                                      <p:cBhvr>
                                        <p:cTn id="183" dur="1000" fill="hold"/>
                                        <p:tgtEl>
                                          <p:spTgt spid="47"/>
                                        </p:tgtEl>
                                        <p:attrNameLst>
                                          <p:attrName>ppt_x</p:attrName>
                                        </p:attrNameLst>
                                      </p:cBhvr>
                                      <p:tavLst>
                                        <p:tav tm="0">
                                          <p:val>
                                            <p:strVal val="#ppt_x"/>
                                          </p:val>
                                        </p:tav>
                                        <p:tav tm="100000">
                                          <p:val>
                                            <p:strVal val="#ppt_x"/>
                                          </p:val>
                                        </p:tav>
                                      </p:tavLst>
                                    </p:anim>
                                    <p:anim calcmode="lin" valueType="num">
                                      <p:cBhvr>
                                        <p:cTn id="184" dur="1000" fill="hold"/>
                                        <p:tgtEl>
                                          <p:spTgt spid="4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48"/>
                                        </p:tgtEl>
                                        <p:attrNameLst>
                                          <p:attrName>style.visibility</p:attrName>
                                        </p:attrNameLst>
                                      </p:cBhvr>
                                      <p:to>
                                        <p:strVal val="visible"/>
                                      </p:to>
                                    </p:set>
                                    <p:animEffect transition="in" filter="fade">
                                      <p:cBhvr>
                                        <p:cTn id="187" dur="1000"/>
                                        <p:tgtEl>
                                          <p:spTgt spid="48"/>
                                        </p:tgtEl>
                                      </p:cBhvr>
                                    </p:animEffect>
                                    <p:anim calcmode="lin" valueType="num">
                                      <p:cBhvr>
                                        <p:cTn id="188" dur="1000" fill="hold"/>
                                        <p:tgtEl>
                                          <p:spTgt spid="48"/>
                                        </p:tgtEl>
                                        <p:attrNameLst>
                                          <p:attrName>ppt_x</p:attrName>
                                        </p:attrNameLst>
                                      </p:cBhvr>
                                      <p:tavLst>
                                        <p:tav tm="0">
                                          <p:val>
                                            <p:strVal val="#ppt_x"/>
                                          </p:val>
                                        </p:tav>
                                        <p:tav tm="100000">
                                          <p:val>
                                            <p:strVal val="#ppt_x"/>
                                          </p:val>
                                        </p:tav>
                                      </p:tavLst>
                                    </p:anim>
                                    <p:anim calcmode="lin" valueType="num">
                                      <p:cBhvr>
                                        <p:cTn id="189" dur="1000" fill="hold"/>
                                        <p:tgtEl>
                                          <p:spTgt spid="4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49"/>
                                        </p:tgtEl>
                                        <p:attrNameLst>
                                          <p:attrName>style.visibility</p:attrName>
                                        </p:attrNameLst>
                                      </p:cBhvr>
                                      <p:to>
                                        <p:strVal val="visible"/>
                                      </p:to>
                                    </p:set>
                                    <p:animEffect transition="in" filter="fade">
                                      <p:cBhvr>
                                        <p:cTn id="192" dur="1000"/>
                                        <p:tgtEl>
                                          <p:spTgt spid="49"/>
                                        </p:tgtEl>
                                      </p:cBhvr>
                                    </p:animEffect>
                                    <p:anim calcmode="lin" valueType="num">
                                      <p:cBhvr>
                                        <p:cTn id="193" dur="1000" fill="hold"/>
                                        <p:tgtEl>
                                          <p:spTgt spid="49"/>
                                        </p:tgtEl>
                                        <p:attrNameLst>
                                          <p:attrName>ppt_x</p:attrName>
                                        </p:attrNameLst>
                                      </p:cBhvr>
                                      <p:tavLst>
                                        <p:tav tm="0">
                                          <p:val>
                                            <p:strVal val="#ppt_x"/>
                                          </p:val>
                                        </p:tav>
                                        <p:tav tm="100000">
                                          <p:val>
                                            <p:strVal val="#ppt_x"/>
                                          </p:val>
                                        </p:tav>
                                      </p:tavLst>
                                    </p:anim>
                                    <p:anim calcmode="lin" valueType="num">
                                      <p:cBhvr>
                                        <p:cTn id="194" dur="1000" fill="hold"/>
                                        <p:tgtEl>
                                          <p:spTgt spid="4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50"/>
                                        </p:tgtEl>
                                        <p:attrNameLst>
                                          <p:attrName>style.visibility</p:attrName>
                                        </p:attrNameLst>
                                      </p:cBhvr>
                                      <p:to>
                                        <p:strVal val="visible"/>
                                      </p:to>
                                    </p:set>
                                    <p:animEffect transition="in" filter="fade">
                                      <p:cBhvr>
                                        <p:cTn id="197" dur="1000"/>
                                        <p:tgtEl>
                                          <p:spTgt spid="50"/>
                                        </p:tgtEl>
                                      </p:cBhvr>
                                    </p:animEffect>
                                    <p:anim calcmode="lin" valueType="num">
                                      <p:cBhvr>
                                        <p:cTn id="198" dur="1000" fill="hold"/>
                                        <p:tgtEl>
                                          <p:spTgt spid="50"/>
                                        </p:tgtEl>
                                        <p:attrNameLst>
                                          <p:attrName>ppt_x</p:attrName>
                                        </p:attrNameLst>
                                      </p:cBhvr>
                                      <p:tavLst>
                                        <p:tav tm="0">
                                          <p:val>
                                            <p:strVal val="#ppt_x"/>
                                          </p:val>
                                        </p:tav>
                                        <p:tav tm="100000">
                                          <p:val>
                                            <p:strVal val="#ppt_x"/>
                                          </p:val>
                                        </p:tav>
                                      </p:tavLst>
                                    </p:anim>
                                    <p:anim calcmode="lin" valueType="num">
                                      <p:cBhvr>
                                        <p:cTn id="199" dur="1000" fill="hold"/>
                                        <p:tgtEl>
                                          <p:spTgt spid="50"/>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51"/>
                                        </p:tgtEl>
                                        <p:attrNameLst>
                                          <p:attrName>style.visibility</p:attrName>
                                        </p:attrNameLst>
                                      </p:cBhvr>
                                      <p:to>
                                        <p:strVal val="visible"/>
                                      </p:to>
                                    </p:set>
                                    <p:animEffect transition="in" filter="fade">
                                      <p:cBhvr>
                                        <p:cTn id="202" dur="1000"/>
                                        <p:tgtEl>
                                          <p:spTgt spid="51"/>
                                        </p:tgtEl>
                                      </p:cBhvr>
                                    </p:animEffect>
                                    <p:anim calcmode="lin" valueType="num">
                                      <p:cBhvr>
                                        <p:cTn id="203" dur="1000" fill="hold"/>
                                        <p:tgtEl>
                                          <p:spTgt spid="51"/>
                                        </p:tgtEl>
                                        <p:attrNameLst>
                                          <p:attrName>ppt_x</p:attrName>
                                        </p:attrNameLst>
                                      </p:cBhvr>
                                      <p:tavLst>
                                        <p:tav tm="0">
                                          <p:val>
                                            <p:strVal val="#ppt_x"/>
                                          </p:val>
                                        </p:tav>
                                        <p:tav tm="100000">
                                          <p:val>
                                            <p:strVal val="#ppt_x"/>
                                          </p:val>
                                        </p:tav>
                                      </p:tavLst>
                                    </p:anim>
                                    <p:anim calcmode="lin" valueType="num">
                                      <p:cBhvr>
                                        <p:cTn id="204" dur="1000" fill="hold"/>
                                        <p:tgtEl>
                                          <p:spTgt spid="51"/>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52"/>
                                        </p:tgtEl>
                                        <p:attrNameLst>
                                          <p:attrName>style.visibility</p:attrName>
                                        </p:attrNameLst>
                                      </p:cBhvr>
                                      <p:to>
                                        <p:strVal val="visible"/>
                                      </p:to>
                                    </p:set>
                                    <p:animEffect transition="in" filter="fade">
                                      <p:cBhvr>
                                        <p:cTn id="207" dur="1000"/>
                                        <p:tgtEl>
                                          <p:spTgt spid="52"/>
                                        </p:tgtEl>
                                      </p:cBhvr>
                                    </p:animEffect>
                                    <p:anim calcmode="lin" valueType="num">
                                      <p:cBhvr>
                                        <p:cTn id="208" dur="1000" fill="hold"/>
                                        <p:tgtEl>
                                          <p:spTgt spid="52"/>
                                        </p:tgtEl>
                                        <p:attrNameLst>
                                          <p:attrName>ppt_x</p:attrName>
                                        </p:attrNameLst>
                                      </p:cBhvr>
                                      <p:tavLst>
                                        <p:tav tm="0">
                                          <p:val>
                                            <p:strVal val="#ppt_x"/>
                                          </p:val>
                                        </p:tav>
                                        <p:tav tm="100000">
                                          <p:val>
                                            <p:strVal val="#ppt_x"/>
                                          </p:val>
                                        </p:tav>
                                      </p:tavLst>
                                    </p:anim>
                                    <p:anim calcmode="lin" valueType="num">
                                      <p:cBhvr>
                                        <p:cTn id="209" dur="1000" fill="hold"/>
                                        <p:tgtEl>
                                          <p:spTgt spid="52"/>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53"/>
                                        </p:tgtEl>
                                        <p:attrNameLst>
                                          <p:attrName>style.visibility</p:attrName>
                                        </p:attrNameLst>
                                      </p:cBhvr>
                                      <p:to>
                                        <p:strVal val="visible"/>
                                      </p:to>
                                    </p:set>
                                    <p:animEffect transition="in" filter="fade">
                                      <p:cBhvr>
                                        <p:cTn id="212" dur="1000"/>
                                        <p:tgtEl>
                                          <p:spTgt spid="53"/>
                                        </p:tgtEl>
                                      </p:cBhvr>
                                    </p:animEffect>
                                    <p:anim calcmode="lin" valueType="num">
                                      <p:cBhvr>
                                        <p:cTn id="213" dur="1000" fill="hold"/>
                                        <p:tgtEl>
                                          <p:spTgt spid="53"/>
                                        </p:tgtEl>
                                        <p:attrNameLst>
                                          <p:attrName>ppt_x</p:attrName>
                                        </p:attrNameLst>
                                      </p:cBhvr>
                                      <p:tavLst>
                                        <p:tav tm="0">
                                          <p:val>
                                            <p:strVal val="#ppt_x"/>
                                          </p:val>
                                        </p:tav>
                                        <p:tav tm="100000">
                                          <p:val>
                                            <p:strVal val="#ppt_x"/>
                                          </p:val>
                                        </p:tav>
                                      </p:tavLst>
                                    </p:anim>
                                    <p:anim calcmode="lin" valueType="num">
                                      <p:cBhvr>
                                        <p:cTn id="214" dur="1000" fill="hold"/>
                                        <p:tgtEl>
                                          <p:spTgt spid="53"/>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54"/>
                                        </p:tgtEl>
                                        <p:attrNameLst>
                                          <p:attrName>style.visibility</p:attrName>
                                        </p:attrNameLst>
                                      </p:cBhvr>
                                      <p:to>
                                        <p:strVal val="visible"/>
                                      </p:to>
                                    </p:set>
                                    <p:animEffect transition="in" filter="fade">
                                      <p:cBhvr>
                                        <p:cTn id="217" dur="1000"/>
                                        <p:tgtEl>
                                          <p:spTgt spid="54"/>
                                        </p:tgtEl>
                                      </p:cBhvr>
                                    </p:animEffect>
                                    <p:anim calcmode="lin" valueType="num">
                                      <p:cBhvr>
                                        <p:cTn id="218" dur="1000" fill="hold"/>
                                        <p:tgtEl>
                                          <p:spTgt spid="54"/>
                                        </p:tgtEl>
                                        <p:attrNameLst>
                                          <p:attrName>ppt_x</p:attrName>
                                        </p:attrNameLst>
                                      </p:cBhvr>
                                      <p:tavLst>
                                        <p:tav tm="0">
                                          <p:val>
                                            <p:strVal val="#ppt_x"/>
                                          </p:val>
                                        </p:tav>
                                        <p:tav tm="100000">
                                          <p:val>
                                            <p:strVal val="#ppt_x"/>
                                          </p:val>
                                        </p:tav>
                                      </p:tavLst>
                                    </p:anim>
                                    <p:anim calcmode="lin" valueType="num">
                                      <p:cBhvr>
                                        <p:cTn id="219" dur="1000" fill="hold"/>
                                        <p:tgtEl>
                                          <p:spTgt spid="54"/>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55"/>
                                        </p:tgtEl>
                                        <p:attrNameLst>
                                          <p:attrName>style.visibility</p:attrName>
                                        </p:attrNameLst>
                                      </p:cBhvr>
                                      <p:to>
                                        <p:strVal val="visible"/>
                                      </p:to>
                                    </p:set>
                                    <p:animEffect transition="in" filter="fade">
                                      <p:cBhvr>
                                        <p:cTn id="222" dur="1000"/>
                                        <p:tgtEl>
                                          <p:spTgt spid="55"/>
                                        </p:tgtEl>
                                      </p:cBhvr>
                                    </p:animEffect>
                                    <p:anim calcmode="lin" valueType="num">
                                      <p:cBhvr>
                                        <p:cTn id="223" dur="1000" fill="hold"/>
                                        <p:tgtEl>
                                          <p:spTgt spid="55"/>
                                        </p:tgtEl>
                                        <p:attrNameLst>
                                          <p:attrName>ppt_x</p:attrName>
                                        </p:attrNameLst>
                                      </p:cBhvr>
                                      <p:tavLst>
                                        <p:tav tm="0">
                                          <p:val>
                                            <p:strVal val="#ppt_x"/>
                                          </p:val>
                                        </p:tav>
                                        <p:tav tm="100000">
                                          <p:val>
                                            <p:strVal val="#ppt_x"/>
                                          </p:val>
                                        </p:tav>
                                      </p:tavLst>
                                    </p:anim>
                                    <p:anim calcmode="lin" valueType="num">
                                      <p:cBhvr>
                                        <p:cTn id="224" dur="1000" fill="hold"/>
                                        <p:tgtEl>
                                          <p:spTgt spid="55"/>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64"/>
                                        </p:tgtEl>
                                        <p:attrNameLst>
                                          <p:attrName>style.visibility</p:attrName>
                                        </p:attrNameLst>
                                      </p:cBhvr>
                                      <p:to>
                                        <p:strVal val="visible"/>
                                      </p:to>
                                    </p:set>
                                    <p:animEffect transition="in" filter="fade">
                                      <p:cBhvr>
                                        <p:cTn id="227" dur="1000"/>
                                        <p:tgtEl>
                                          <p:spTgt spid="64"/>
                                        </p:tgtEl>
                                      </p:cBhvr>
                                    </p:animEffect>
                                    <p:anim calcmode="lin" valueType="num">
                                      <p:cBhvr>
                                        <p:cTn id="228" dur="1000" fill="hold"/>
                                        <p:tgtEl>
                                          <p:spTgt spid="64"/>
                                        </p:tgtEl>
                                        <p:attrNameLst>
                                          <p:attrName>ppt_x</p:attrName>
                                        </p:attrNameLst>
                                      </p:cBhvr>
                                      <p:tavLst>
                                        <p:tav tm="0">
                                          <p:val>
                                            <p:strVal val="#ppt_x"/>
                                          </p:val>
                                        </p:tav>
                                        <p:tav tm="100000">
                                          <p:val>
                                            <p:strVal val="#ppt_x"/>
                                          </p:val>
                                        </p:tav>
                                      </p:tavLst>
                                    </p:anim>
                                    <p:anim calcmode="lin" valueType="num">
                                      <p:cBhvr>
                                        <p:cTn id="229" dur="1000" fill="hold"/>
                                        <p:tgtEl>
                                          <p:spTgt spid="64"/>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65"/>
                                        </p:tgtEl>
                                        <p:attrNameLst>
                                          <p:attrName>style.visibility</p:attrName>
                                        </p:attrNameLst>
                                      </p:cBhvr>
                                      <p:to>
                                        <p:strVal val="visible"/>
                                      </p:to>
                                    </p:set>
                                    <p:animEffect transition="in" filter="fade">
                                      <p:cBhvr>
                                        <p:cTn id="232" dur="1000"/>
                                        <p:tgtEl>
                                          <p:spTgt spid="65"/>
                                        </p:tgtEl>
                                      </p:cBhvr>
                                    </p:animEffect>
                                    <p:anim calcmode="lin" valueType="num">
                                      <p:cBhvr>
                                        <p:cTn id="233" dur="1000" fill="hold"/>
                                        <p:tgtEl>
                                          <p:spTgt spid="65"/>
                                        </p:tgtEl>
                                        <p:attrNameLst>
                                          <p:attrName>ppt_x</p:attrName>
                                        </p:attrNameLst>
                                      </p:cBhvr>
                                      <p:tavLst>
                                        <p:tav tm="0">
                                          <p:val>
                                            <p:strVal val="#ppt_x"/>
                                          </p:val>
                                        </p:tav>
                                        <p:tav tm="100000">
                                          <p:val>
                                            <p:strVal val="#ppt_x"/>
                                          </p:val>
                                        </p:tav>
                                      </p:tavLst>
                                    </p:anim>
                                    <p:anim calcmode="lin" valueType="num">
                                      <p:cBhvr>
                                        <p:cTn id="234" dur="1000" fill="hold"/>
                                        <p:tgtEl>
                                          <p:spTgt spid="65"/>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66"/>
                                        </p:tgtEl>
                                        <p:attrNameLst>
                                          <p:attrName>style.visibility</p:attrName>
                                        </p:attrNameLst>
                                      </p:cBhvr>
                                      <p:to>
                                        <p:strVal val="visible"/>
                                      </p:to>
                                    </p:set>
                                    <p:animEffect transition="in" filter="fade">
                                      <p:cBhvr>
                                        <p:cTn id="237" dur="1000"/>
                                        <p:tgtEl>
                                          <p:spTgt spid="66"/>
                                        </p:tgtEl>
                                      </p:cBhvr>
                                    </p:animEffect>
                                    <p:anim calcmode="lin" valueType="num">
                                      <p:cBhvr>
                                        <p:cTn id="238" dur="1000" fill="hold"/>
                                        <p:tgtEl>
                                          <p:spTgt spid="66"/>
                                        </p:tgtEl>
                                        <p:attrNameLst>
                                          <p:attrName>ppt_x</p:attrName>
                                        </p:attrNameLst>
                                      </p:cBhvr>
                                      <p:tavLst>
                                        <p:tav tm="0">
                                          <p:val>
                                            <p:strVal val="#ppt_x"/>
                                          </p:val>
                                        </p:tav>
                                        <p:tav tm="100000">
                                          <p:val>
                                            <p:strVal val="#ppt_x"/>
                                          </p:val>
                                        </p:tav>
                                      </p:tavLst>
                                    </p:anim>
                                    <p:anim calcmode="lin" valueType="num">
                                      <p:cBhvr>
                                        <p:cTn id="239" dur="1000" fill="hold"/>
                                        <p:tgtEl>
                                          <p:spTgt spid="66"/>
                                        </p:tgtEl>
                                        <p:attrNameLst>
                                          <p:attrName>ppt_y</p:attrName>
                                        </p:attrNameLst>
                                      </p:cBhvr>
                                      <p:tavLst>
                                        <p:tav tm="0">
                                          <p:val>
                                            <p:strVal val="#ppt_y+.1"/>
                                          </p:val>
                                        </p:tav>
                                        <p:tav tm="100000">
                                          <p:val>
                                            <p:strVal val="#ppt_y"/>
                                          </p:val>
                                        </p:tav>
                                      </p:tavLst>
                                    </p:anim>
                                  </p:childTnLst>
                                </p:cTn>
                              </p:par>
                              <p:par>
                                <p:cTn id="240" presetID="42" presetClass="entr" presetSubtype="0" fill="hold" nodeType="withEffect">
                                  <p:stCondLst>
                                    <p:cond delay="0"/>
                                  </p:stCondLst>
                                  <p:childTnLst>
                                    <p:set>
                                      <p:cBhvr>
                                        <p:cTn id="241" dur="1" fill="hold">
                                          <p:stCondLst>
                                            <p:cond delay="0"/>
                                          </p:stCondLst>
                                        </p:cTn>
                                        <p:tgtEl>
                                          <p:spTgt spid="70"/>
                                        </p:tgtEl>
                                        <p:attrNameLst>
                                          <p:attrName>style.visibility</p:attrName>
                                        </p:attrNameLst>
                                      </p:cBhvr>
                                      <p:to>
                                        <p:strVal val="visible"/>
                                      </p:to>
                                    </p:set>
                                    <p:animEffect transition="in" filter="fade">
                                      <p:cBhvr>
                                        <p:cTn id="242" dur="1000"/>
                                        <p:tgtEl>
                                          <p:spTgt spid="70"/>
                                        </p:tgtEl>
                                      </p:cBhvr>
                                    </p:animEffect>
                                    <p:anim calcmode="lin" valueType="num">
                                      <p:cBhvr>
                                        <p:cTn id="243" dur="1000" fill="hold"/>
                                        <p:tgtEl>
                                          <p:spTgt spid="70"/>
                                        </p:tgtEl>
                                        <p:attrNameLst>
                                          <p:attrName>ppt_x</p:attrName>
                                        </p:attrNameLst>
                                      </p:cBhvr>
                                      <p:tavLst>
                                        <p:tav tm="0">
                                          <p:val>
                                            <p:strVal val="#ppt_x"/>
                                          </p:val>
                                        </p:tav>
                                        <p:tav tm="100000">
                                          <p:val>
                                            <p:strVal val="#ppt_x"/>
                                          </p:val>
                                        </p:tav>
                                      </p:tavLst>
                                    </p:anim>
                                    <p:anim calcmode="lin" valueType="num">
                                      <p:cBhvr>
                                        <p:cTn id="244" dur="1000" fill="hold"/>
                                        <p:tgtEl>
                                          <p:spTgt spid="70"/>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71"/>
                                        </p:tgtEl>
                                        <p:attrNameLst>
                                          <p:attrName>style.visibility</p:attrName>
                                        </p:attrNameLst>
                                      </p:cBhvr>
                                      <p:to>
                                        <p:strVal val="visible"/>
                                      </p:to>
                                    </p:set>
                                    <p:animEffect transition="in" filter="fade">
                                      <p:cBhvr>
                                        <p:cTn id="247" dur="1000"/>
                                        <p:tgtEl>
                                          <p:spTgt spid="71"/>
                                        </p:tgtEl>
                                      </p:cBhvr>
                                    </p:animEffect>
                                    <p:anim calcmode="lin" valueType="num">
                                      <p:cBhvr>
                                        <p:cTn id="248" dur="1000" fill="hold"/>
                                        <p:tgtEl>
                                          <p:spTgt spid="71"/>
                                        </p:tgtEl>
                                        <p:attrNameLst>
                                          <p:attrName>ppt_x</p:attrName>
                                        </p:attrNameLst>
                                      </p:cBhvr>
                                      <p:tavLst>
                                        <p:tav tm="0">
                                          <p:val>
                                            <p:strVal val="#ppt_x"/>
                                          </p:val>
                                        </p:tav>
                                        <p:tav tm="100000">
                                          <p:val>
                                            <p:strVal val="#ppt_x"/>
                                          </p:val>
                                        </p:tav>
                                      </p:tavLst>
                                    </p:anim>
                                    <p:anim calcmode="lin" valueType="num">
                                      <p:cBhvr>
                                        <p:cTn id="249" dur="1000" fill="hold"/>
                                        <p:tgtEl>
                                          <p:spTgt spid="71"/>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72"/>
                                        </p:tgtEl>
                                        <p:attrNameLst>
                                          <p:attrName>style.visibility</p:attrName>
                                        </p:attrNameLst>
                                      </p:cBhvr>
                                      <p:to>
                                        <p:strVal val="visible"/>
                                      </p:to>
                                    </p:set>
                                    <p:animEffect transition="in" filter="fade">
                                      <p:cBhvr>
                                        <p:cTn id="252" dur="1000"/>
                                        <p:tgtEl>
                                          <p:spTgt spid="72"/>
                                        </p:tgtEl>
                                      </p:cBhvr>
                                    </p:animEffect>
                                    <p:anim calcmode="lin" valueType="num">
                                      <p:cBhvr>
                                        <p:cTn id="253" dur="1000" fill="hold"/>
                                        <p:tgtEl>
                                          <p:spTgt spid="72"/>
                                        </p:tgtEl>
                                        <p:attrNameLst>
                                          <p:attrName>ppt_x</p:attrName>
                                        </p:attrNameLst>
                                      </p:cBhvr>
                                      <p:tavLst>
                                        <p:tav tm="0">
                                          <p:val>
                                            <p:strVal val="#ppt_x"/>
                                          </p:val>
                                        </p:tav>
                                        <p:tav tm="100000">
                                          <p:val>
                                            <p:strVal val="#ppt_x"/>
                                          </p:val>
                                        </p:tav>
                                      </p:tavLst>
                                    </p:anim>
                                    <p:anim calcmode="lin" valueType="num">
                                      <p:cBhvr>
                                        <p:cTn id="254" dur="1000" fill="hold"/>
                                        <p:tgtEl>
                                          <p:spTgt spid="72"/>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73"/>
                                        </p:tgtEl>
                                        <p:attrNameLst>
                                          <p:attrName>style.visibility</p:attrName>
                                        </p:attrNameLst>
                                      </p:cBhvr>
                                      <p:to>
                                        <p:strVal val="visible"/>
                                      </p:to>
                                    </p:set>
                                    <p:animEffect transition="in" filter="fade">
                                      <p:cBhvr>
                                        <p:cTn id="257" dur="1000"/>
                                        <p:tgtEl>
                                          <p:spTgt spid="73"/>
                                        </p:tgtEl>
                                      </p:cBhvr>
                                    </p:animEffect>
                                    <p:anim calcmode="lin" valueType="num">
                                      <p:cBhvr>
                                        <p:cTn id="258" dur="1000" fill="hold"/>
                                        <p:tgtEl>
                                          <p:spTgt spid="73"/>
                                        </p:tgtEl>
                                        <p:attrNameLst>
                                          <p:attrName>ppt_x</p:attrName>
                                        </p:attrNameLst>
                                      </p:cBhvr>
                                      <p:tavLst>
                                        <p:tav tm="0">
                                          <p:val>
                                            <p:strVal val="#ppt_x"/>
                                          </p:val>
                                        </p:tav>
                                        <p:tav tm="100000">
                                          <p:val>
                                            <p:strVal val="#ppt_x"/>
                                          </p:val>
                                        </p:tav>
                                      </p:tavLst>
                                    </p:anim>
                                    <p:anim calcmode="lin" valueType="num">
                                      <p:cBhvr>
                                        <p:cTn id="259" dur="1000" fill="hold"/>
                                        <p:tgtEl>
                                          <p:spTgt spid="73"/>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74"/>
                                        </p:tgtEl>
                                        <p:attrNameLst>
                                          <p:attrName>style.visibility</p:attrName>
                                        </p:attrNameLst>
                                      </p:cBhvr>
                                      <p:to>
                                        <p:strVal val="visible"/>
                                      </p:to>
                                    </p:set>
                                    <p:animEffect transition="in" filter="fade">
                                      <p:cBhvr>
                                        <p:cTn id="262" dur="1000"/>
                                        <p:tgtEl>
                                          <p:spTgt spid="74"/>
                                        </p:tgtEl>
                                      </p:cBhvr>
                                    </p:animEffect>
                                    <p:anim calcmode="lin" valueType="num">
                                      <p:cBhvr>
                                        <p:cTn id="263" dur="1000" fill="hold"/>
                                        <p:tgtEl>
                                          <p:spTgt spid="74"/>
                                        </p:tgtEl>
                                        <p:attrNameLst>
                                          <p:attrName>ppt_x</p:attrName>
                                        </p:attrNameLst>
                                      </p:cBhvr>
                                      <p:tavLst>
                                        <p:tav tm="0">
                                          <p:val>
                                            <p:strVal val="#ppt_x"/>
                                          </p:val>
                                        </p:tav>
                                        <p:tav tm="100000">
                                          <p:val>
                                            <p:strVal val="#ppt_x"/>
                                          </p:val>
                                        </p:tav>
                                      </p:tavLst>
                                    </p:anim>
                                    <p:anim calcmode="lin" valueType="num">
                                      <p:cBhvr>
                                        <p:cTn id="264" dur="1000" fill="hold"/>
                                        <p:tgtEl>
                                          <p:spTgt spid="74"/>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75"/>
                                        </p:tgtEl>
                                        <p:attrNameLst>
                                          <p:attrName>style.visibility</p:attrName>
                                        </p:attrNameLst>
                                      </p:cBhvr>
                                      <p:to>
                                        <p:strVal val="visible"/>
                                      </p:to>
                                    </p:set>
                                    <p:animEffect transition="in" filter="fade">
                                      <p:cBhvr>
                                        <p:cTn id="267" dur="1000"/>
                                        <p:tgtEl>
                                          <p:spTgt spid="75"/>
                                        </p:tgtEl>
                                      </p:cBhvr>
                                    </p:animEffect>
                                    <p:anim calcmode="lin" valueType="num">
                                      <p:cBhvr>
                                        <p:cTn id="268" dur="1000" fill="hold"/>
                                        <p:tgtEl>
                                          <p:spTgt spid="75"/>
                                        </p:tgtEl>
                                        <p:attrNameLst>
                                          <p:attrName>ppt_x</p:attrName>
                                        </p:attrNameLst>
                                      </p:cBhvr>
                                      <p:tavLst>
                                        <p:tav tm="0">
                                          <p:val>
                                            <p:strVal val="#ppt_x"/>
                                          </p:val>
                                        </p:tav>
                                        <p:tav tm="100000">
                                          <p:val>
                                            <p:strVal val="#ppt_x"/>
                                          </p:val>
                                        </p:tav>
                                      </p:tavLst>
                                    </p:anim>
                                    <p:anim calcmode="lin" valueType="num">
                                      <p:cBhvr>
                                        <p:cTn id="269" dur="1000" fill="hold"/>
                                        <p:tgtEl>
                                          <p:spTgt spid="75"/>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77"/>
                                        </p:tgtEl>
                                        <p:attrNameLst>
                                          <p:attrName>style.visibility</p:attrName>
                                        </p:attrNameLst>
                                      </p:cBhvr>
                                      <p:to>
                                        <p:strVal val="visible"/>
                                      </p:to>
                                    </p:set>
                                    <p:animEffect transition="in" filter="fade">
                                      <p:cBhvr>
                                        <p:cTn id="272" dur="1000"/>
                                        <p:tgtEl>
                                          <p:spTgt spid="77"/>
                                        </p:tgtEl>
                                      </p:cBhvr>
                                    </p:animEffect>
                                    <p:anim calcmode="lin" valueType="num">
                                      <p:cBhvr>
                                        <p:cTn id="273" dur="1000" fill="hold"/>
                                        <p:tgtEl>
                                          <p:spTgt spid="77"/>
                                        </p:tgtEl>
                                        <p:attrNameLst>
                                          <p:attrName>ppt_x</p:attrName>
                                        </p:attrNameLst>
                                      </p:cBhvr>
                                      <p:tavLst>
                                        <p:tav tm="0">
                                          <p:val>
                                            <p:strVal val="#ppt_x"/>
                                          </p:val>
                                        </p:tav>
                                        <p:tav tm="100000">
                                          <p:val>
                                            <p:strVal val="#ppt_x"/>
                                          </p:val>
                                        </p:tav>
                                      </p:tavLst>
                                    </p:anim>
                                    <p:anim calcmode="lin" valueType="num">
                                      <p:cBhvr>
                                        <p:cTn id="274" dur="1000" fill="hold"/>
                                        <p:tgtEl>
                                          <p:spTgt spid="77"/>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0"/>
                                  </p:stCondLst>
                                  <p:childTnLst>
                                    <p:set>
                                      <p:cBhvr>
                                        <p:cTn id="276" dur="1" fill="hold">
                                          <p:stCondLst>
                                            <p:cond delay="0"/>
                                          </p:stCondLst>
                                        </p:cTn>
                                        <p:tgtEl>
                                          <p:spTgt spid="78"/>
                                        </p:tgtEl>
                                        <p:attrNameLst>
                                          <p:attrName>style.visibility</p:attrName>
                                        </p:attrNameLst>
                                      </p:cBhvr>
                                      <p:to>
                                        <p:strVal val="visible"/>
                                      </p:to>
                                    </p:set>
                                    <p:animEffect transition="in" filter="fade">
                                      <p:cBhvr>
                                        <p:cTn id="277" dur="1000"/>
                                        <p:tgtEl>
                                          <p:spTgt spid="78"/>
                                        </p:tgtEl>
                                      </p:cBhvr>
                                    </p:animEffect>
                                    <p:anim calcmode="lin" valueType="num">
                                      <p:cBhvr>
                                        <p:cTn id="278" dur="1000" fill="hold"/>
                                        <p:tgtEl>
                                          <p:spTgt spid="78"/>
                                        </p:tgtEl>
                                        <p:attrNameLst>
                                          <p:attrName>ppt_x</p:attrName>
                                        </p:attrNameLst>
                                      </p:cBhvr>
                                      <p:tavLst>
                                        <p:tav tm="0">
                                          <p:val>
                                            <p:strVal val="#ppt_x"/>
                                          </p:val>
                                        </p:tav>
                                        <p:tav tm="100000">
                                          <p:val>
                                            <p:strVal val="#ppt_x"/>
                                          </p:val>
                                        </p:tav>
                                      </p:tavLst>
                                    </p:anim>
                                    <p:anim calcmode="lin" valueType="num">
                                      <p:cBhvr>
                                        <p:cTn id="279" dur="1000" fill="hold"/>
                                        <p:tgtEl>
                                          <p:spTgt spid="78"/>
                                        </p:tgtEl>
                                        <p:attrNameLst>
                                          <p:attrName>ppt_y</p:attrName>
                                        </p:attrNameLst>
                                      </p:cBhvr>
                                      <p:tavLst>
                                        <p:tav tm="0">
                                          <p:val>
                                            <p:strVal val="#ppt_y+.1"/>
                                          </p:val>
                                        </p:tav>
                                        <p:tav tm="100000">
                                          <p:val>
                                            <p:strVal val="#ppt_y"/>
                                          </p:val>
                                        </p:tav>
                                      </p:tavLst>
                                    </p:anim>
                                  </p:childTnLst>
                                </p:cTn>
                              </p:par>
                              <p:par>
                                <p:cTn id="280" presetID="42" presetClass="entr" presetSubtype="0" fill="hold" grpId="0" nodeType="withEffect">
                                  <p:stCondLst>
                                    <p:cond delay="0"/>
                                  </p:stCondLst>
                                  <p:childTnLst>
                                    <p:set>
                                      <p:cBhvr>
                                        <p:cTn id="281" dur="1" fill="hold">
                                          <p:stCondLst>
                                            <p:cond delay="0"/>
                                          </p:stCondLst>
                                        </p:cTn>
                                        <p:tgtEl>
                                          <p:spTgt spid="79"/>
                                        </p:tgtEl>
                                        <p:attrNameLst>
                                          <p:attrName>style.visibility</p:attrName>
                                        </p:attrNameLst>
                                      </p:cBhvr>
                                      <p:to>
                                        <p:strVal val="visible"/>
                                      </p:to>
                                    </p:set>
                                    <p:animEffect transition="in" filter="fade">
                                      <p:cBhvr>
                                        <p:cTn id="282" dur="1000"/>
                                        <p:tgtEl>
                                          <p:spTgt spid="79"/>
                                        </p:tgtEl>
                                      </p:cBhvr>
                                    </p:animEffect>
                                    <p:anim calcmode="lin" valueType="num">
                                      <p:cBhvr>
                                        <p:cTn id="283" dur="1000" fill="hold"/>
                                        <p:tgtEl>
                                          <p:spTgt spid="79"/>
                                        </p:tgtEl>
                                        <p:attrNameLst>
                                          <p:attrName>ppt_x</p:attrName>
                                        </p:attrNameLst>
                                      </p:cBhvr>
                                      <p:tavLst>
                                        <p:tav tm="0">
                                          <p:val>
                                            <p:strVal val="#ppt_x"/>
                                          </p:val>
                                        </p:tav>
                                        <p:tav tm="100000">
                                          <p:val>
                                            <p:strVal val="#ppt_x"/>
                                          </p:val>
                                        </p:tav>
                                      </p:tavLst>
                                    </p:anim>
                                    <p:anim calcmode="lin" valueType="num">
                                      <p:cBhvr>
                                        <p:cTn id="284" dur="1000" fill="hold"/>
                                        <p:tgtEl>
                                          <p:spTgt spid="79"/>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0"/>
                                  </p:stCondLst>
                                  <p:childTnLst>
                                    <p:set>
                                      <p:cBhvr>
                                        <p:cTn id="286" dur="1" fill="hold">
                                          <p:stCondLst>
                                            <p:cond delay="0"/>
                                          </p:stCondLst>
                                        </p:cTn>
                                        <p:tgtEl>
                                          <p:spTgt spid="80"/>
                                        </p:tgtEl>
                                        <p:attrNameLst>
                                          <p:attrName>style.visibility</p:attrName>
                                        </p:attrNameLst>
                                      </p:cBhvr>
                                      <p:to>
                                        <p:strVal val="visible"/>
                                      </p:to>
                                    </p:set>
                                    <p:animEffect transition="in" filter="fade">
                                      <p:cBhvr>
                                        <p:cTn id="287" dur="1000"/>
                                        <p:tgtEl>
                                          <p:spTgt spid="80"/>
                                        </p:tgtEl>
                                      </p:cBhvr>
                                    </p:animEffect>
                                    <p:anim calcmode="lin" valueType="num">
                                      <p:cBhvr>
                                        <p:cTn id="288" dur="1000" fill="hold"/>
                                        <p:tgtEl>
                                          <p:spTgt spid="80"/>
                                        </p:tgtEl>
                                        <p:attrNameLst>
                                          <p:attrName>ppt_x</p:attrName>
                                        </p:attrNameLst>
                                      </p:cBhvr>
                                      <p:tavLst>
                                        <p:tav tm="0">
                                          <p:val>
                                            <p:strVal val="#ppt_x"/>
                                          </p:val>
                                        </p:tav>
                                        <p:tav tm="100000">
                                          <p:val>
                                            <p:strVal val="#ppt_x"/>
                                          </p:val>
                                        </p:tav>
                                      </p:tavLst>
                                    </p:anim>
                                    <p:anim calcmode="lin" valueType="num">
                                      <p:cBhvr>
                                        <p:cTn id="289" dur="1000" fill="hold"/>
                                        <p:tgtEl>
                                          <p:spTgt spid="80"/>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81"/>
                                        </p:tgtEl>
                                        <p:attrNameLst>
                                          <p:attrName>style.visibility</p:attrName>
                                        </p:attrNameLst>
                                      </p:cBhvr>
                                      <p:to>
                                        <p:strVal val="visible"/>
                                      </p:to>
                                    </p:set>
                                    <p:animEffect transition="in" filter="fade">
                                      <p:cBhvr>
                                        <p:cTn id="292" dur="1000"/>
                                        <p:tgtEl>
                                          <p:spTgt spid="81"/>
                                        </p:tgtEl>
                                      </p:cBhvr>
                                    </p:animEffect>
                                    <p:anim calcmode="lin" valueType="num">
                                      <p:cBhvr>
                                        <p:cTn id="293" dur="1000" fill="hold"/>
                                        <p:tgtEl>
                                          <p:spTgt spid="81"/>
                                        </p:tgtEl>
                                        <p:attrNameLst>
                                          <p:attrName>ppt_x</p:attrName>
                                        </p:attrNameLst>
                                      </p:cBhvr>
                                      <p:tavLst>
                                        <p:tav tm="0">
                                          <p:val>
                                            <p:strVal val="#ppt_x"/>
                                          </p:val>
                                        </p:tav>
                                        <p:tav tm="100000">
                                          <p:val>
                                            <p:strVal val="#ppt_x"/>
                                          </p:val>
                                        </p:tav>
                                      </p:tavLst>
                                    </p:anim>
                                    <p:anim calcmode="lin" valueType="num">
                                      <p:cBhvr>
                                        <p:cTn id="294" dur="1000" fill="hold"/>
                                        <p:tgtEl>
                                          <p:spTgt spid="81"/>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0"/>
                                  </p:stCondLst>
                                  <p:childTnLst>
                                    <p:set>
                                      <p:cBhvr>
                                        <p:cTn id="296" dur="1" fill="hold">
                                          <p:stCondLst>
                                            <p:cond delay="0"/>
                                          </p:stCondLst>
                                        </p:cTn>
                                        <p:tgtEl>
                                          <p:spTgt spid="82"/>
                                        </p:tgtEl>
                                        <p:attrNameLst>
                                          <p:attrName>style.visibility</p:attrName>
                                        </p:attrNameLst>
                                      </p:cBhvr>
                                      <p:to>
                                        <p:strVal val="visible"/>
                                      </p:to>
                                    </p:set>
                                    <p:animEffect transition="in" filter="fade">
                                      <p:cBhvr>
                                        <p:cTn id="297" dur="1000"/>
                                        <p:tgtEl>
                                          <p:spTgt spid="82"/>
                                        </p:tgtEl>
                                      </p:cBhvr>
                                    </p:animEffect>
                                    <p:anim calcmode="lin" valueType="num">
                                      <p:cBhvr>
                                        <p:cTn id="298" dur="1000" fill="hold"/>
                                        <p:tgtEl>
                                          <p:spTgt spid="82"/>
                                        </p:tgtEl>
                                        <p:attrNameLst>
                                          <p:attrName>ppt_x</p:attrName>
                                        </p:attrNameLst>
                                      </p:cBhvr>
                                      <p:tavLst>
                                        <p:tav tm="0">
                                          <p:val>
                                            <p:strVal val="#ppt_x"/>
                                          </p:val>
                                        </p:tav>
                                        <p:tav tm="100000">
                                          <p:val>
                                            <p:strVal val="#ppt_x"/>
                                          </p:val>
                                        </p:tav>
                                      </p:tavLst>
                                    </p:anim>
                                    <p:anim calcmode="lin" valueType="num">
                                      <p:cBhvr>
                                        <p:cTn id="299" dur="1000" fill="hold"/>
                                        <p:tgtEl>
                                          <p:spTgt spid="82"/>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0"/>
                                  </p:stCondLst>
                                  <p:childTnLst>
                                    <p:set>
                                      <p:cBhvr>
                                        <p:cTn id="301" dur="1" fill="hold">
                                          <p:stCondLst>
                                            <p:cond delay="0"/>
                                          </p:stCondLst>
                                        </p:cTn>
                                        <p:tgtEl>
                                          <p:spTgt spid="83"/>
                                        </p:tgtEl>
                                        <p:attrNameLst>
                                          <p:attrName>style.visibility</p:attrName>
                                        </p:attrNameLst>
                                      </p:cBhvr>
                                      <p:to>
                                        <p:strVal val="visible"/>
                                      </p:to>
                                    </p:set>
                                    <p:animEffect transition="in" filter="fade">
                                      <p:cBhvr>
                                        <p:cTn id="302" dur="1000"/>
                                        <p:tgtEl>
                                          <p:spTgt spid="83"/>
                                        </p:tgtEl>
                                      </p:cBhvr>
                                    </p:animEffect>
                                    <p:anim calcmode="lin" valueType="num">
                                      <p:cBhvr>
                                        <p:cTn id="303" dur="1000" fill="hold"/>
                                        <p:tgtEl>
                                          <p:spTgt spid="83"/>
                                        </p:tgtEl>
                                        <p:attrNameLst>
                                          <p:attrName>ppt_x</p:attrName>
                                        </p:attrNameLst>
                                      </p:cBhvr>
                                      <p:tavLst>
                                        <p:tav tm="0">
                                          <p:val>
                                            <p:strVal val="#ppt_x"/>
                                          </p:val>
                                        </p:tav>
                                        <p:tav tm="100000">
                                          <p:val>
                                            <p:strVal val="#ppt_x"/>
                                          </p:val>
                                        </p:tav>
                                      </p:tavLst>
                                    </p:anim>
                                    <p:anim calcmode="lin" valueType="num">
                                      <p:cBhvr>
                                        <p:cTn id="304" dur="1000" fill="hold"/>
                                        <p:tgtEl>
                                          <p:spTgt spid="83"/>
                                        </p:tgtEl>
                                        <p:attrNameLst>
                                          <p:attrName>ppt_y</p:attrName>
                                        </p:attrNameLst>
                                      </p:cBhvr>
                                      <p:tavLst>
                                        <p:tav tm="0">
                                          <p:val>
                                            <p:strVal val="#ppt_y+.1"/>
                                          </p:val>
                                        </p:tav>
                                        <p:tav tm="100000">
                                          <p:val>
                                            <p:strVal val="#ppt_y"/>
                                          </p:val>
                                        </p:tav>
                                      </p:tavLst>
                                    </p:anim>
                                  </p:childTnLst>
                                </p:cTn>
                              </p:par>
                              <p:par>
                                <p:cTn id="305" presetID="42" presetClass="entr" presetSubtype="0" fill="hold" grpId="0" nodeType="withEffect">
                                  <p:stCondLst>
                                    <p:cond delay="0"/>
                                  </p:stCondLst>
                                  <p:childTnLst>
                                    <p:set>
                                      <p:cBhvr>
                                        <p:cTn id="306" dur="1" fill="hold">
                                          <p:stCondLst>
                                            <p:cond delay="0"/>
                                          </p:stCondLst>
                                        </p:cTn>
                                        <p:tgtEl>
                                          <p:spTgt spid="84"/>
                                        </p:tgtEl>
                                        <p:attrNameLst>
                                          <p:attrName>style.visibility</p:attrName>
                                        </p:attrNameLst>
                                      </p:cBhvr>
                                      <p:to>
                                        <p:strVal val="visible"/>
                                      </p:to>
                                    </p:set>
                                    <p:animEffect transition="in" filter="fade">
                                      <p:cBhvr>
                                        <p:cTn id="307" dur="1000"/>
                                        <p:tgtEl>
                                          <p:spTgt spid="84"/>
                                        </p:tgtEl>
                                      </p:cBhvr>
                                    </p:animEffect>
                                    <p:anim calcmode="lin" valueType="num">
                                      <p:cBhvr>
                                        <p:cTn id="308" dur="1000" fill="hold"/>
                                        <p:tgtEl>
                                          <p:spTgt spid="84"/>
                                        </p:tgtEl>
                                        <p:attrNameLst>
                                          <p:attrName>ppt_x</p:attrName>
                                        </p:attrNameLst>
                                      </p:cBhvr>
                                      <p:tavLst>
                                        <p:tav tm="0">
                                          <p:val>
                                            <p:strVal val="#ppt_x"/>
                                          </p:val>
                                        </p:tav>
                                        <p:tav tm="100000">
                                          <p:val>
                                            <p:strVal val="#ppt_x"/>
                                          </p:val>
                                        </p:tav>
                                      </p:tavLst>
                                    </p:anim>
                                    <p:anim calcmode="lin" valueType="num">
                                      <p:cBhvr>
                                        <p:cTn id="309" dur="1000" fill="hold"/>
                                        <p:tgtEl>
                                          <p:spTgt spid="84"/>
                                        </p:tgtEl>
                                        <p:attrNameLst>
                                          <p:attrName>ppt_y</p:attrName>
                                        </p:attrNameLst>
                                      </p:cBhvr>
                                      <p:tavLst>
                                        <p:tav tm="0">
                                          <p:val>
                                            <p:strVal val="#ppt_y+.1"/>
                                          </p:val>
                                        </p:tav>
                                        <p:tav tm="100000">
                                          <p:val>
                                            <p:strVal val="#ppt_y"/>
                                          </p:val>
                                        </p:tav>
                                      </p:tavLst>
                                    </p:anim>
                                  </p:childTnLst>
                                </p:cTn>
                              </p:par>
                              <p:par>
                                <p:cTn id="310" presetID="42" presetClass="entr" presetSubtype="0" fill="hold" grpId="0" nodeType="withEffect">
                                  <p:stCondLst>
                                    <p:cond delay="0"/>
                                  </p:stCondLst>
                                  <p:childTnLst>
                                    <p:set>
                                      <p:cBhvr>
                                        <p:cTn id="311" dur="1" fill="hold">
                                          <p:stCondLst>
                                            <p:cond delay="0"/>
                                          </p:stCondLst>
                                        </p:cTn>
                                        <p:tgtEl>
                                          <p:spTgt spid="86"/>
                                        </p:tgtEl>
                                        <p:attrNameLst>
                                          <p:attrName>style.visibility</p:attrName>
                                        </p:attrNameLst>
                                      </p:cBhvr>
                                      <p:to>
                                        <p:strVal val="visible"/>
                                      </p:to>
                                    </p:set>
                                    <p:animEffect transition="in" filter="fade">
                                      <p:cBhvr>
                                        <p:cTn id="312" dur="1000"/>
                                        <p:tgtEl>
                                          <p:spTgt spid="86"/>
                                        </p:tgtEl>
                                      </p:cBhvr>
                                    </p:animEffect>
                                    <p:anim calcmode="lin" valueType="num">
                                      <p:cBhvr>
                                        <p:cTn id="313" dur="1000" fill="hold"/>
                                        <p:tgtEl>
                                          <p:spTgt spid="86"/>
                                        </p:tgtEl>
                                        <p:attrNameLst>
                                          <p:attrName>ppt_x</p:attrName>
                                        </p:attrNameLst>
                                      </p:cBhvr>
                                      <p:tavLst>
                                        <p:tav tm="0">
                                          <p:val>
                                            <p:strVal val="#ppt_x"/>
                                          </p:val>
                                        </p:tav>
                                        <p:tav tm="100000">
                                          <p:val>
                                            <p:strVal val="#ppt_x"/>
                                          </p:val>
                                        </p:tav>
                                      </p:tavLst>
                                    </p:anim>
                                    <p:anim calcmode="lin" valueType="num">
                                      <p:cBhvr>
                                        <p:cTn id="314" dur="1000" fill="hold"/>
                                        <p:tgtEl>
                                          <p:spTgt spid="86"/>
                                        </p:tgtEl>
                                        <p:attrNameLst>
                                          <p:attrName>ppt_y</p:attrName>
                                        </p:attrNameLst>
                                      </p:cBhvr>
                                      <p:tavLst>
                                        <p:tav tm="0">
                                          <p:val>
                                            <p:strVal val="#ppt_y+.1"/>
                                          </p:val>
                                        </p:tav>
                                        <p:tav tm="100000">
                                          <p:val>
                                            <p:strVal val="#ppt_y"/>
                                          </p:val>
                                        </p:tav>
                                      </p:tavLst>
                                    </p:anim>
                                  </p:childTnLst>
                                </p:cTn>
                              </p:par>
                              <p:par>
                                <p:cTn id="315" presetID="42" presetClass="entr" presetSubtype="0" fill="hold" grpId="0" nodeType="withEffect">
                                  <p:stCondLst>
                                    <p:cond delay="0"/>
                                  </p:stCondLst>
                                  <p:childTnLst>
                                    <p:set>
                                      <p:cBhvr>
                                        <p:cTn id="316" dur="1" fill="hold">
                                          <p:stCondLst>
                                            <p:cond delay="0"/>
                                          </p:stCondLst>
                                        </p:cTn>
                                        <p:tgtEl>
                                          <p:spTgt spid="87"/>
                                        </p:tgtEl>
                                        <p:attrNameLst>
                                          <p:attrName>style.visibility</p:attrName>
                                        </p:attrNameLst>
                                      </p:cBhvr>
                                      <p:to>
                                        <p:strVal val="visible"/>
                                      </p:to>
                                    </p:set>
                                    <p:animEffect transition="in" filter="fade">
                                      <p:cBhvr>
                                        <p:cTn id="317" dur="1000"/>
                                        <p:tgtEl>
                                          <p:spTgt spid="87"/>
                                        </p:tgtEl>
                                      </p:cBhvr>
                                    </p:animEffect>
                                    <p:anim calcmode="lin" valueType="num">
                                      <p:cBhvr>
                                        <p:cTn id="318" dur="1000" fill="hold"/>
                                        <p:tgtEl>
                                          <p:spTgt spid="87"/>
                                        </p:tgtEl>
                                        <p:attrNameLst>
                                          <p:attrName>ppt_x</p:attrName>
                                        </p:attrNameLst>
                                      </p:cBhvr>
                                      <p:tavLst>
                                        <p:tav tm="0">
                                          <p:val>
                                            <p:strVal val="#ppt_x"/>
                                          </p:val>
                                        </p:tav>
                                        <p:tav tm="100000">
                                          <p:val>
                                            <p:strVal val="#ppt_x"/>
                                          </p:val>
                                        </p:tav>
                                      </p:tavLst>
                                    </p:anim>
                                    <p:anim calcmode="lin" valueType="num">
                                      <p:cBhvr>
                                        <p:cTn id="319" dur="1000" fill="hold"/>
                                        <p:tgtEl>
                                          <p:spTgt spid="87"/>
                                        </p:tgtEl>
                                        <p:attrNameLst>
                                          <p:attrName>ppt_y</p:attrName>
                                        </p:attrNameLst>
                                      </p:cBhvr>
                                      <p:tavLst>
                                        <p:tav tm="0">
                                          <p:val>
                                            <p:strVal val="#ppt_y+.1"/>
                                          </p:val>
                                        </p:tav>
                                        <p:tav tm="100000">
                                          <p:val>
                                            <p:strVal val="#ppt_y"/>
                                          </p:val>
                                        </p:tav>
                                      </p:tavLst>
                                    </p:anim>
                                  </p:childTnLst>
                                </p:cTn>
                              </p:par>
                              <p:par>
                                <p:cTn id="320" presetID="42" presetClass="entr" presetSubtype="0" fill="hold" grpId="0" nodeType="withEffect">
                                  <p:stCondLst>
                                    <p:cond delay="0"/>
                                  </p:stCondLst>
                                  <p:childTnLst>
                                    <p:set>
                                      <p:cBhvr>
                                        <p:cTn id="321" dur="1" fill="hold">
                                          <p:stCondLst>
                                            <p:cond delay="0"/>
                                          </p:stCondLst>
                                        </p:cTn>
                                        <p:tgtEl>
                                          <p:spTgt spid="88"/>
                                        </p:tgtEl>
                                        <p:attrNameLst>
                                          <p:attrName>style.visibility</p:attrName>
                                        </p:attrNameLst>
                                      </p:cBhvr>
                                      <p:to>
                                        <p:strVal val="visible"/>
                                      </p:to>
                                    </p:set>
                                    <p:animEffect transition="in" filter="fade">
                                      <p:cBhvr>
                                        <p:cTn id="322" dur="1000"/>
                                        <p:tgtEl>
                                          <p:spTgt spid="88"/>
                                        </p:tgtEl>
                                      </p:cBhvr>
                                    </p:animEffect>
                                    <p:anim calcmode="lin" valueType="num">
                                      <p:cBhvr>
                                        <p:cTn id="323" dur="1000" fill="hold"/>
                                        <p:tgtEl>
                                          <p:spTgt spid="88"/>
                                        </p:tgtEl>
                                        <p:attrNameLst>
                                          <p:attrName>ppt_x</p:attrName>
                                        </p:attrNameLst>
                                      </p:cBhvr>
                                      <p:tavLst>
                                        <p:tav tm="0">
                                          <p:val>
                                            <p:strVal val="#ppt_x"/>
                                          </p:val>
                                        </p:tav>
                                        <p:tav tm="100000">
                                          <p:val>
                                            <p:strVal val="#ppt_x"/>
                                          </p:val>
                                        </p:tav>
                                      </p:tavLst>
                                    </p:anim>
                                    <p:anim calcmode="lin" valueType="num">
                                      <p:cBhvr>
                                        <p:cTn id="324" dur="1000" fill="hold"/>
                                        <p:tgtEl>
                                          <p:spTgt spid="88"/>
                                        </p:tgtEl>
                                        <p:attrNameLst>
                                          <p:attrName>ppt_y</p:attrName>
                                        </p:attrNameLst>
                                      </p:cBhvr>
                                      <p:tavLst>
                                        <p:tav tm="0">
                                          <p:val>
                                            <p:strVal val="#ppt_y+.1"/>
                                          </p:val>
                                        </p:tav>
                                        <p:tav tm="100000">
                                          <p:val>
                                            <p:strVal val="#ppt_y"/>
                                          </p:val>
                                        </p:tav>
                                      </p:tavLst>
                                    </p:anim>
                                  </p:childTnLst>
                                </p:cTn>
                              </p:par>
                              <p:par>
                                <p:cTn id="325" presetID="42" presetClass="entr" presetSubtype="0" fill="hold" grpId="0" nodeType="withEffect">
                                  <p:stCondLst>
                                    <p:cond delay="0"/>
                                  </p:stCondLst>
                                  <p:childTnLst>
                                    <p:set>
                                      <p:cBhvr>
                                        <p:cTn id="326" dur="1" fill="hold">
                                          <p:stCondLst>
                                            <p:cond delay="0"/>
                                          </p:stCondLst>
                                        </p:cTn>
                                        <p:tgtEl>
                                          <p:spTgt spid="89"/>
                                        </p:tgtEl>
                                        <p:attrNameLst>
                                          <p:attrName>style.visibility</p:attrName>
                                        </p:attrNameLst>
                                      </p:cBhvr>
                                      <p:to>
                                        <p:strVal val="visible"/>
                                      </p:to>
                                    </p:set>
                                    <p:animEffect transition="in" filter="fade">
                                      <p:cBhvr>
                                        <p:cTn id="327" dur="1000"/>
                                        <p:tgtEl>
                                          <p:spTgt spid="89"/>
                                        </p:tgtEl>
                                      </p:cBhvr>
                                    </p:animEffect>
                                    <p:anim calcmode="lin" valueType="num">
                                      <p:cBhvr>
                                        <p:cTn id="328" dur="1000" fill="hold"/>
                                        <p:tgtEl>
                                          <p:spTgt spid="89"/>
                                        </p:tgtEl>
                                        <p:attrNameLst>
                                          <p:attrName>ppt_x</p:attrName>
                                        </p:attrNameLst>
                                      </p:cBhvr>
                                      <p:tavLst>
                                        <p:tav tm="0">
                                          <p:val>
                                            <p:strVal val="#ppt_x"/>
                                          </p:val>
                                        </p:tav>
                                        <p:tav tm="100000">
                                          <p:val>
                                            <p:strVal val="#ppt_x"/>
                                          </p:val>
                                        </p:tav>
                                      </p:tavLst>
                                    </p:anim>
                                    <p:anim calcmode="lin" valueType="num">
                                      <p:cBhvr>
                                        <p:cTn id="329" dur="1000" fill="hold"/>
                                        <p:tgtEl>
                                          <p:spTgt spid="89"/>
                                        </p:tgtEl>
                                        <p:attrNameLst>
                                          <p:attrName>ppt_y</p:attrName>
                                        </p:attrNameLst>
                                      </p:cBhvr>
                                      <p:tavLst>
                                        <p:tav tm="0">
                                          <p:val>
                                            <p:strVal val="#ppt_y+.1"/>
                                          </p:val>
                                        </p:tav>
                                        <p:tav tm="100000">
                                          <p:val>
                                            <p:strVal val="#ppt_y"/>
                                          </p:val>
                                        </p:tav>
                                      </p:tavLst>
                                    </p:anim>
                                  </p:childTnLst>
                                </p:cTn>
                              </p:par>
                              <p:par>
                                <p:cTn id="330" presetID="42"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fade">
                                      <p:cBhvr>
                                        <p:cTn id="332" dur="1000"/>
                                        <p:tgtEl>
                                          <p:spTgt spid="90"/>
                                        </p:tgtEl>
                                      </p:cBhvr>
                                    </p:animEffect>
                                    <p:anim calcmode="lin" valueType="num">
                                      <p:cBhvr>
                                        <p:cTn id="333" dur="1000" fill="hold"/>
                                        <p:tgtEl>
                                          <p:spTgt spid="90"/>
                                        </p:tgtEl>
                                        <p:attrNameLst>
                                          <p:attrName>ppt_x</p:attrName>
                                        </p:attrNameLst>
                                      </p:cBhvr>
                                      <p:tavLst>
                                        <p:tav tm="0">
                                          <p:val>
                                            <p:strVal val="#ppt_x"/>
                                          </p:val>
                                        </p:tav>
                                        <p:tav tm="100000">
                                          <p:val>
                                            <p:strVal val="#ppt_x"/>
                                          </p:val>
                                        </p:tav>
                                      </p:tavLst>
                                    </p:anim>
                                    <p:anim calcmode="lin" valueType="num">
                                      <p:cBhvr>
                                        <p:cTn id="334" dur="1000" fill="hold"/>
                                        <p:tgtEl>
                                          <p:spTgt spid="90"/>
                                        </p:tgtEl>
                                        <p:attrNameLst>
                                          <p:attrName>ppt_y</p:attrName>
                                        </p:attrNameLst>
                                      </p:cBhvr>
                                      <p:tavLst>
                                        <p:tav tm="0">
                                          <p:val>
                                            <p:strVal val="#ppt_y+.1"/>
                                          </p:val>
                                        </p:tav>
                                        <p:tav tm="100000">
                                          <p:val>
                                            <p:strVal val="#ppt_y"/>
                                          </p:val>
                                        </p:tav>
                                      </p:tavLst>
                                    </p:anim>
                                  </p:childTnLst>
                                </p:cTn>
                              </p:par>
                              <p:par>
                                <p:cTn id="335" presetID="42" presetClass="entr" presetSubtype="0" fill="hold" grpId="0" nodeType="withEffect">
                                  <p:stCondLst>
                                    <p:cond delay="0"/>
                                  </p:stCondLst>
                                  <p:childTnLst>
                                    <p:set>
                                      <p:cBhvr>
                                        <p:cTn id="336" dur="1" fill="hold">
                                          <p:stCondLst>
                                            <p:cond delay="0"/>
                                          </p:stCondLst>
                                        </p:cTn>
                                        <p:tgtEl>
                                          <p:spTgt spid="91"/>
                                        </p:tgtEl>
                                        <p:attrNameLst>
                                          <p:attrName>style.visibility</p:attrName>
                                        </p:attrNameLst>
                                      </p:cBhvr>
                                      <p:to>
                                        <p:strVal val="visible"/>
                                      </p:to>
                                    </p:set>
                                    <p:animEffect transition="in" filter="fade">
                                      <p:cBhvr>
                                        <p:cTn id="337" dur="1000"/>
                                        <p:tgtEl>
                                          <p:spTgt spid="91"/>
                                        </p:tgtEl>
                                      </p:cBhvr>
                                    </p:animEffect>
                                    <p:anim calcmode="lin" valueType="num">
                                      <p:cBhvr>
                                        <p:cTn id="338" dur="1000" fill="hold"/>
                                        <p:tgtEl>
                                          <p:spTgt spid="91"/>
                                        </p:tgtEl>
                                        <p:attrNameLst>
                                          <p:attrName>ppt_x</p:attrName>
                                        </p:attrNameLst>
                                      </p:cBhvr>
                                      <p:tavLst>
                                        <p:tav tm="0">
                                          <p:val>
                                            <p:strVal val="#ppt_x"/>
                                          </p:val>
                                        </p:tav>
                                        <p:tav tm="100000">
                                          <p:val>
                                            <p:strVal val="#ppt_x"/>
                                          </p:val>
                                        </p:tav>
                                      </p:tavLst>
                                    </p:anim>
                                    <p:anim calcmode="lin" valueType="num">
                                      <p:cBhvr>
                                        <p:cTn id="339" dur="1000" fill="hold"/>
                                        <p:tgtEl>
                                          <p:spTgt spid="91"/>
                                        </p:tgtEl>
                                        <p:attrNameLst>
                                          <p:attrName>ppt_y</p:attrName>
                                        </p:attrNameLst>
                                      </p:cBhvr>
                                      <p:tavLst>
                                        <p:tav tm="0">
                                          <p:val>
                                            <p:strVal val="#ppt_y+.1"/>
                                          </p:val>
                                        </p:tav>
                                        <p:tav tm="100000">
                                          <p:val>
                                            <p:strVal val="#ppt_y"/>
                                          </p:val>
                                        </p:tav>
                                      </p:tavLst>
                                    </p:anim>
                                  </p:childTnLst>
                                </p:cTn>
                              </p:par>
                              <p:par>
                                <p:cTn id="340" presetID="42" presetClass="entr" presetSubtype="0" fill="hold" grpId="0" nodeType="withEffect">
                                  <p:stCondLst>
                                    <p:cond delay="0"/>
                                  </p:stCondLst>
                                  <p:childTnLst>
                                    <p:set>
                                      <p:cBhvr>
                                        <p:cTn id="341" dur="1" fill="hold">
                                          <p:stCondLst>
                                            <p:cond delay="0"/>
                                          </p:stCondLst>
                                        </p:cTn>
                                        <p:tgtEl>
                                          <p:spTgt spid="92"/>
                                        </p:tgtEl>
                                        <p:attrNameLst>
                                          <p:attrName>style.visibility</p:attrName>
                                        </p:attrNameLst>
                                      </p:cBhvr>
                                      <p:to>
                                        <p:strVal val="visible"/>
                                      </p:to>
                                    </p:set>
                                    <p:animEffect transition="in" filter="fade">
                                      <p:cBhvr>
                                        <p:cTn id="342" dur="1000"/>
                                        <p:tgtEl>
                                          <p:spTgt spid="92"/>
                                        </p:tgtEl>
                                      </p:cBhvr>
                                    </p:animEffect>
                                    <p:anim calcmode="lin" valueType="num">
                                      <p:cBhvr>
                                        <p:cTn id="343" dur="1000" fill="hold"/>
                                        <p:tgtEl>
                                          <p:spTgt spid="92"/>
                                        </p:tgtEl>
                                        <p:attrNameLst>
                                          <p:attrName>ppt_x</p:attrName>
                                        </p:attrNameLst>
                                      </p:cBhvr>
                                      <p:tavLst>
                                        <p:tav tm="0">
                                          <p:val>
                                            <p:strVal val="#ppt_x"/>
                                          </p:val>
                                        </p:tav>
                                        <p:tav tm="100000">
                                          <p:val>
                                            <p:strVal val="#ppt_x"/>
                                          </p:val>
                                        </p:tav>
                                      </p:tavLst>
                                    </p:anim>
                                    <p:anim calcmode="lin" valueType="num">
                                      <p:cBhvr>
                                        <p:cTn id="344" dur="1000" fill="hold"/>
                                        <p:tgtEl>
                                          <p:spTgt spid="92"/>
                                        </p:tgtEl>
                                        <p:attrNameLst>
                                          <p:attrName>ppt_y</p:attrName>
                                        </p:attrNameLst>
                                      </p:cBhvr>
                                      <p:tavLst>
                                        <p:tav tm="0">
                                          <p:val>
                                            <p:strVal val="#ppt_y+.1"/>
                                          </p:val>
                                        </p:tav>
                                        <p:tav tm="100000">
                                          <p:val>
                                            <p:strVal val="#ppt_y"/>
                                          </p:val>
                                        </p:tav>
                                      </p:tavLst>
                                    </p:anim>
                                  </p:childTnLst>
                                </p:cTn>
                              </p:par>
                              <p:par>
                                <p:cTn id="345" presetID="42" presetClass="entr" presetSubtype="0" fill="hold" grpId="0" nodeType="withEffect">
                                  <p:stCondLst>
                                    <p:cond delay="0"/>
                                  </p:stCondLst>
                                  <p:childTnLst>
                                    <p:set>
                                      <p:cBhvr>
                                        <p:cTn id="346" dur="1" fill="hold">
                                          <p:stCondLst>
                                            <p:cond delay="0"/>
                                          </p:stCondLst>
                                        </p:cTn>
                                        <p:tgtEl>
                                          <p:spTgt spid="93"/>
                                        </p:tgtEl>
                                        <p:attrNameLst>
                                          <p:attrName>style.visibility</p:attrName>
                                        </p:attrNameLst>
                                      </p:cBhvr>
                                      <p:to>
                                        <p:strVal val="visible"/>
                                      </p:to>
                                    </p:set>
                                    <p:animEffect transition="in" filter="fade">
                                      <p:cBhvr>
                                        <p:cTn id="347" dur="1000"/>
                                        <p:tgtEl>
                                          <p:spTgt spid="93"/>
                                        </p:tgtEl>
                                      </p:cBhvr>
                                    </p:animEffect>
                                    <p:anim calcmode="lin" valueType="num">
                                      <p:cBhvr>
                                        <p:cTn id="348" dur="1000" fill="hold"/>
                                        <p:tgtEl>
                                          <p:spTgt spid="93"/>
                                        </p:tgtEl>
                                        <p:attrNameLst>
                                          <p:attrName>ppt_x</p:attrName>
                                        </p:attrNameLst>
                                      </p:cBhvr>
                                      <p:tavLst>
                                        <p:tav tm="0">
                                          <p:val>
                                            <p:strVal val="#ppt_x"/>
                                          </p:val>
                                        </p:tav>
                                        <p:tav tm="100000">
                                          <p:val>
                                            <p:strVal val="#ppt_x"/>
                                          </p:val>
                                        </p:tav>
                                      </p:tavLst>
                                    </p:anim>
                                    <p:anim calcmode="lin" valueType="num">
                                      <p:cBhvr>
                                        <p:cTn id="349" dur="1000" fill="hold"/>
                                        <p:tgtEl>
                                          <p:spTgt spid="93"/>
                                        </p:tgtEl>
                                        <p:attrNameLst>
                                          <p:attrName>ppt_y</p:attrName>
                                        </p:attrNameLst>
                                      </p:cBhvr>
                                      <p:tavLst>
                                        <p:tav tm="0">
                                          <p:val>
                                            <p:strVal val="#ppt_y+.1"/>
                                          </p:val>
                                        </p:tav>
                                        <p:tav tm="100000">
                                          <p:val>
                                            <p:strVal val="#ppt_y"/>
                                          </p:val>
                                        </p:tav>
                                      </p:tavLst>
                                    </p:anim>
                                  </p:childTnLst>
                                </p:cTn>
                              </p:par>
                              <p:par>
                                <p:cTn id="350" presetID="42" presetClass="entr" presetSubtype="0" fill="hold" grpId="0" nodeType="withEffect">
                                  <p:stCondLst>
                                    <p:cond delay="0"/>
                                  </p:stCondLst>
                                  <p:childTnLst>
                                    <p:set>
                                      <p:cBhvr>
                                        <p:cTn id="351" dur="1" fill="hold">
                                          <p:stCondLst>
                                            <p:cond delay="0"/>
                                          </p:stCondLst>
                                        </p:cTn>
                                        <p:tgtEl>
                                          <p:spTgt spid="94"/>
                                        </p:tgtEl>
                                        <p:attrNameLst>
                                          <p:attrName>style.visibility</p:attrName>
                                        </p:attrNameLst>
                                      </p:cBhvr>
                                      <p:to>
                                        <p:strVal val="visible"/>
                                      </p:to>
                                    </p:set>
                                    <p:animEffect transition="in" filter="fade">
                                      <p:cBhvr>
                                        <p:cTn id="352" dur="1000"/>
                                        <p:tgtEl>
                                          <p:spTgt spid="94"/>
                                        </p:tgtEl>
                                      </p:cBhvr>
                                    </p:animEffect>
                                    <p:anim calcmode="lin" valueType="num">
                                      <p:cBhvr>
                                        <p:cTn id="353" dur="1000" fill="hold"/>
                                        <p:tgtEl>
                                          <p:spTgt spid="94"/>
                                        </p:tgtEl>
                                        <p:attrNameLst>
                                          <p:attrName>ppt_x</p:attrName>
                                        </p:attrNameLst>
                                      </p:cBhvr>
                                      <p:tavLst>
                                        <p:tav tm="0">
                                          <p:val>
                                            <p:strVal val="#ppt_x"/>
                                          </p:val>
                                        </p:tav>
                                        <p:tav tm="100000">
                                          <p:val>
                                            <p:strVal val="#ppt_x"/>
                                          </p:val>
                                        </p:tav>
                                      </p:tavLst>
                                    </p:anim>
                                    <p:anim calcmode="lin" valueType="num">
                                      <p:cBhvr>
                                        <p:cTn id="354" dur="1000" fill="hold"/>
                                        <p:tgtEl>
                                          <p:spTgt spid="94"/>
                                        </p:tgtEl>
                                        <p:attrNameLst>
                                          <p:attrName>ppt_y</p:attrName>
                                        </p:attrNameLst>
                                      </p:cBhvr>
                                      <p:tavLst>
                                        <p:tav tm="0">
                                          <p:val>
                                            <p:strVal val="#ppt_y+.1"/>
                                          </p:val>
                                        </p:tav>
                                        <p:tav tm="100000">
                                          <p:val>
                                            <p:strVal val="#ppt_y"/>
                                          </p:val>
                                        </p:tav>
                                      </p:tavLst>
                                    </p:anim>
                                  </p:childTnLst>
                                </p:cTn>
                              </p:par>
                              <p:par>
                                <p:cTn id="355" presetID="42" presetClass="entr" presetSubtype="0" fill="hold" grpId="0" nodeType="withEffect">
                                  <p:stCondLst>
                                    <p:cond delay="0"/>
                                  </p:stCondLst>
                                  <p:childTnLst>
                                    <p:set>
                                      <p:cBhvr>
                                        <p:cTn id="356" dur="1" fill="hold">
                                          <p:stCondLst>
                                            <p:cond delay="0"/>
                                          </p:stCondLst>
                                        </p:cTn>
                                        <p:tgtEl>
                                          <p:spTgt spid="95"/>
                                        </p:tgtEl>
                                        <p:attrNameLst>
                                          <p:attrName>style.visibility</p:attrName>
                                        </p:attrNameLst>
                                      </p:cBhvr>
                                      <p:to>
                                        <p:strVal val="visible"/>
                                      </p:to>
                                    </p:set>
                                    <p:animEffect transition="in" filter="fade">
                                      <p:cBhvr>
                                        <p:cTn id="357" dur="1000"/>
                                        <p:tgtEl>
                                          <p:spTgt spid="95"/>
                                        </p:tgtEl>
                                      </p:cBhvr>
                                    </p:animEffect>
                                    <p:anim calcmode="lin" valueType="num">
                                      <p:cBhvr>
                                        <p:cTn id="358" dur="1000" fill="hold"/>
                                        <p:tgtEl>
                                          <p:spTgt spid="95"/>
                                        </p:tgtEl>
                                        <p:attrNameLst>
                                          <p:attrName>ppt_x</p:attrName>
                                        </p:attrNameLst>
                                      </p:cBhvr>
                                      <p:tavLst>
                                        <p:tav tm="0">
                                          <p:val>
                                            <p:strVal val="#ppt_x"/>
                                          </p:val>
                                        </p:tav>
                                        <p:tav tm="100000">
                                          <p:val>
                                            <p:strVal val="#ppt_x"/>
                                          </p:val>
                                        </p:tav>
                                      </p:tavLst>
                                    </p:anim>
                                    <p:anim calcmode="lin" valueType="num">
                                      <p:cBhvr>
                                        <p:cTn id="359" dur="1000" fill="hold"/>
                                        <p:tgtEl>
                                          <p:spTgt spid="95"/>
                                        </p:tgtEl>
                                        <p:attrNameLst>
                                          <p:attrName>ppt_y</p:attrName>
                                        </p:attrNameLst>
                                      </p:cBhvr>
                                      <p:tavLst>
                                        <p:tav tm="0">
                                          <p:val>
                                            <p:strVal val="#ppt_y+.1"/>
                                          </p:val>
                                        </p:tav>
                                        <p:tav tm="100000">
                                          <p:val>
                                            <p:strVal val="#ppt_y"/>
                                          </p:val>
                                        </p:tav>
                                      </p:tavLst>
                                    </p:anim>
                                  </p:childTnLst>
                                </p:cTn>
                              </p:par>
                              <p:par>
                                <p:cTn id="360" presetID="42" presetClass="entr" presetSubtype="0" fill="hold" grpId="0" nodeType="withEffect">
                                  <p:stCondLst>
                                    <p:cond delay="0"/>
                                  </p:stCondLst>
                                  <p:childTnLst>
                                    <p:set>
                                      <p:cBhvr>
                                        <p:cTn id="361" dur="1" fill="hold">
                                          <p:stCondLst>
                                            <p:cond delay="0"/>
                                          </p:stCondLst>
                                        </p:cTn>
                                        <p:tgtEl>
                                          <p:spTgt spid="96"/>
                                        </p:tgtEl>
                                        <p:attrNameLst>
                                          <p:attrName>style.visibility</p:attrName>
                                        </p:attrNameLst>
                                      </p:cBhvr>
                                      <p:to>
                                        <p:strVal val="visible"/>
                                      </p:to>
                                    </p:set>
                                    <p:animEffect transition="in" filter="fade">
                                      <p:cBhvr>
                                        <p:cTn id="362" dur="1000"/>
                                        <p:tgtEl>
                                          <p:spTgt spid="96"/>
                                        </p:tgtEl>
                                      </p:cBhvr>
                                    </p:animEffect>
                                    <p:anim calcmode="lin" valueType="num">
                                      <p:cBhvr>
                                        <p:cTn id="363" dur="1000" fill="hold"/>
                                        <p:tgtEl>
                                          <p:spTgt spid="96"/>
                                        </p:tgtEl>
                                        <p:attrNameLst>
                                          <p:attrName>ppt_x</p:attrName>
                                        </p:attrNameLst>
                                      </p:cBhvr>
                                      <p:tavLst>
                                        <p:tav tm="0">
                                          <p:val>
                                            <p:strVal val="#ppt_x"/>
                                          </p:val>
                                        </p:tav>
                                        <p:tav tm="100000">
                                          <p:val>
                                            <p:strVal val="#ppt_x"/>
                                          </p:val>
                                        </p:tav>
                                      </p:tavLst>
                                    </p:anim>
                                    <p:anim calcmode="lin" valueType="num">
                                      <p:cBhvr>
                                        <p:cTn id="364" dur="1000" fill="hold"/>
                                        <p:tgtEl>
                                          <p:spTgt spid="96"/>
                                        </p:tgtEl>
                                        <p:attrNameLst>
                                          <p:attrName>ppt_y</p:attrName>
                                        </p:attrNameLst>
                                      </p:cBhvr>
                                      <p:tavLst>
                                        <p:tav tm="0">
                                          <p:val>
                                            <p:strVal val="#ppt_y+.1"/>
                                          </p:val>
                                        </p:tav>
                                        <p:tav tm="100000">
                                          <p:val>
                                            <p:strVal val="#ppt_y"/>
                                          </p:val>
                                        </p:tav>
                                      </p:tavLst>
                                    </p:anim>
                                  </p:childTnLst>
                                </p:cTn>
                              </p:par>
                              <p:par>
                                <p:cTn id="365" presetID="42" presetClass="entr" presetSubtype="0" fill="hold" grpId="0" nodeType="withEffect">
                                  <p:stCondLst>
                                    <p:cond delay="0"/>
                                  </p:stCondLst>
                                  <p:childTnLst>
                                    <p:set>
                                      <p:cBhvr>
                                        <p:cTn id="366" dur="1" fill="hold">
                                          <p:stCondLst>
                                            <p:cond delay="0"/>
                                          </p:stCondLst>
                                        </p:cTn>
                                        <p:tgtEl>
                                          <p:spTgt spid="97"/>
                                        </p:tgtEl>
                                        <p:attrNameLst>
                                          <p:attrName>style.visibility</p:attrName>
                                        </p:attrNameLst>
                                      </p:cBhvr>
                                      <p:to>
                                        <p:strVal val="visible"/>
                                      </p:to>
                                    </p:set>
                                    <p:animEffect transition="in" filter="fade">
                                      <p:cBhvr>
                                        <p:cTn id="367" dur="1000"/>
                                        <p:tgtEl>
                                          <p:spTgt spid="97"/>
                                        </p:tgtEl>
                                      </p:cBhvr>
                                    </p:animEffect>
                                    <p:anim calcmode="lin" valueType="num">
                                      <p:cBhvr>
                                        <p:cTn id="368" dur="1000" fill="hold"/>
                                        <p:tgtEl>
                                          <p:spTgt spid="97"/>
                                        </p:tgtEl>
                                        <p:attrNameLst>
                                          <p:attrName>ppt_x</p:attrName>
                                        </p:attrNameLst>
                                      </p:cBhvr>
                                      <p:tavLst>
                                        <p:tav tm="0">
                                          <p:val>
                                            <p:strVal val="#ppt_x"/>
                                          </p:val>
                                        </p:tav>
                                        <p:tav tm="100000">
                                          <p:val>
                                            <p:strVal val="#ppt_x"/>
                                          </p:val>
                                        </p:tav>
                                      </p:tavLst>
                                    </p:anim>
                                    <p:anim calcmode="lin" valueType="num">
                                      <p:cBhvr>
                                        <p:cTn id="369" dur="1000" fill="hold"/>
                                        <p:tgtEl>
                                          <p:spTgt spid="97"/>
                                        </p:tgtEl>
                                        <p:attrNameLst>
                                          <p:attrName>ppt_y</p:attrName>
                                        </p:attrNameLst>
                                      </p:cBhvr>
                                      <p:tavLst>
                                        <p:tav tm="0">
                                          <p:val>
                                            <p:strVal val="#ppt_y+.1"/>
                                          </p:val>
                                        </p:tav>
                                        <p:tav tm="100000">
                                          <p:val>
                                            <p:strVal val="#ppt_y"/>
                                          </p:val>
                                        </p:tav>
                                      </p:tavLst>
                                    </p:anim>
                                  </p:childTnLst>
                                </p:cTn>
                              </p:par>
                              <p:par>
                                <p:cTn id="370" presetID="42" presetClass="entr" presetSubtype="0" fill="hold" grpId="0" nodeType="withEffect">
                                  <p:stCondLst>
                                    <p:cond delay="0"/>
                                  </p:stCondLst>
                                  <p:childTnLst>
                                    <p:set>
                                      <p:cBhvr>
                                        <p:cTn id="371" dur="1" fill="hold">
                                          <p:stCondLst>
                                            <p:cond delay="0"/>
                                          </p:stCondLst>
                                        </p:cTn>
                                        <p:tgtEl>
                                          <p:spTgt spid="98"/>
                                        </p:tgtEl>
                                        <p:attrNameLst>
                                          <p:attrName>style.visibility</p:attrName>
                                        </p:attrNameLst>
                                      </p:cBhvr>
                                      <p:to>
                                        <p:strVal val="visible"/>
                                      </p:to>
                                    </p:set>
                                    <p:animEffect transition="in" filter="fade">
                                      <p:cBhvr>
                                        <p:cTn id="372" dur="1000"/>
                                        <p:tgtEl>
                                          <p:spTgt spid="98"/>
                                        </p:tgtEl>
                                      </p:cBhvr>
                                    </p:animEffect>
                                    <p:anim calcmode="lin" valueType="num">
                                      <p:cBhvr>
                                        <p:cTn id="373" dur="1000" fill="hold"/>
                                        <p:tgtEl>
                                          <p:spTgt spid="98"/>
                                        </p:tgtEl>
                                        <p:attrNameLst>
                                          <p:attrName>ppt_x</p:attrName>
                                        </p:attrNameLst>
                                      </p:cBhvr>
                                      <p:tavLst>
                                        <p:tav tm="0">
                                          <p:val>
                                            <p:strVal val="#ppt_x"/>
                                          </p:val>
                                        </p:tav>
                                        <p:tav tm="100000">
                                          <p:val>
                                            <p:strVal val="#ppt_x"/>
                                          </p:val>
                                        </p:tav>
                                      </p:tavLst>
                                    </p:anim>
                                    <p:anim calcmode="lin" valueType="num">
                                      <p:cBhvr>
                                        <p:cTn id="374" dur="1000" fill="hold"/>
                                        <p:tgtEl>
                                          <p:spTgt spid="98"/>
                                        </p:tgtEl>
                                        <p:attrNameLst>
                                          <p:attrName>ppt_y</p:attrName>
                                        </p:attrNameLst>
                                      </p:cBhvr>
                                      <p:tavLst>
                                        <p:tav tm="0">
                                          <p:val>
                                            <p:strVal val="#ppt_y+.1"/>
                                          </p:val>
                                        </p:tav>
                                        <p:tav tm="100000">
                                          <p:val>
                                            <p:strVal val="#ppt_y"/>
                                          </p:val>
                                        </p:tav>
                                      </p:tavLst>
                                    </p:anim>
                                  </p:childTnLst>
                                </p:cTn>
                              </p:par>
                              <p:par>
                                <p:cTn id="375" presetID="42" presetClass="entr" presetSubtype="0" fill="hold" grpId="0" nodeType="withEffect">
                                  <p:stCondLst>
                                    <p:cond delay="0"/>
                                  </p:stCondLst>
                                  <p:childTnLst>
                                    <p:set>
                                      <p:cBhvr>
                                        <p:cTn id="376" dur="1" fill="hold">
                                          <p:stCondLst>
                                            <p:cond delay="0"/>
                                          </p:stCondLst>
                                        </p:cTn>
                                        <p:tgtEl>
                                          <p:spTgt spid="99"/>
                                        </p:tgtEl>
                                        <p:attrNameLst>
                                          <p:attrName>style.visibility</p:attrName>
                                        </p:attrNameLst>
                                      </p:cBhvr>
                                      <p:to>
                                        <p:strVal val="visible"/>
                                      </p:to>
                                    </p:set>
                                    <p:animEffect transition="in" filter="fade">
                                      <p:cBhvr>
                                        <p:cTn id="377" dur="1000"/>
                                        <p:tgtEl>
                                          <p:spTgt spid="99"/>
                                        </p:tgtEl>
                                      </p:cBhvr>
                                    </p:animEffect>
                                    <p:anim calcmode="lin" valueType="num">
                                      <p:cBhvr>
                                        <p:cTn id="378" dur="1000" fill="hold"/>
                                        <p:tgtEl>
                                          <p:spTgt spid="99"/>
                                        </p:tgtEl>
                                        <p:attrNameLst>
                                          <p:attrName>ppt_x</p:attrName>
                                        </p:attrNameLst>
                                      </p:cBhvr>
                                      <p:tavLst>
                                        <p:tav tm="0">
                                          <p:val>
                                            <p:strVal val="#ppt_x"/>
                                          </p:val>
                                        </p:tav>
                                        <p:tav tm="100000">
                                          <p:val>
                                            <p:strVal val="#ppt_x"/>
                                          </p:val>
                                        </p:tav>
                                      </p:tavLst>
                                    </p:anim>
                                    <p:anim calcmode="lin" valueType="num">
                                      <p:cBhvr>
                                        <p:cTn id="379"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p:bldP spid="20" grpId="0" animBg="1"/>
      <p:bldP spid="21" grpId="0" animBg="1"/>
      <p:bldP spid="22" grpId="0" animBg="1"/>
      <p:bldP spid="23" grpId="0" animBg="1"/>
      <p:bldP spid="24" grpId="0" animBg="1"/>
      <p:bldP spid="25" grpId="0" animBg="1"/>
      <p:bldP spid="26" grpId="0" animBg="1"/>
      <p:bldP spid="27" grpId="0" animBg="1"/>
      <p:bldP spid="28" grpId="0"/>
      <p:bldP spid="29" grpId="0" animBg="1"/>
      <p:bldP spid="30" grpId="0" animBg="1"/>
      <p:bldP spid="31" grpId="0" animBg="1"/>
      <p:bldP spid="32" grpId="0" animBg="1"/>
      <p:bldP spid="33" grpId="0" animBg="1"/>
      <p:bldP spid="34" grpId="0" animBg="1"/>
      <p:bldP spid="35" grpId="0" animBg="1"/>
      <p:bldP spid="36" grpId="0" animBg="1"/>
      <p:bldP spid="37" grpId="0"/>
      <p:bldP spid="38" grpId="0" animBg="1"/>
      <p:bldP spid="39" grpId="0" animBg="1"/>
      <p:bldP spid="40" grpId="0" animBg="1"/>
      <p:bldP spid="41" grpId="0" animBg="1"/>
      <p:bldP spid="42" grpId="0" animBg="1"/>
      <p:bldP spid="43" grpId="0" animBg="1"/>
      <p:bldP spid="44" grpId="0" animBg="1"/>
      <p:bldP spid="45" grpId="0" animBg="1"/>
      <p:bldP spid="46" grpId="0"/>
      <p:bldP spid="47" grpId="0" animBg="1"/>
      <p:bldP spid="48" grpId="0" animBg="1"/>
      <p:bldP spid="49" grpId="0" animBg="1"/>
      <p:bldP spid="50" grpId="0" animBg="1"/>
      <p:bldP spid="51" grpId="0" animBg="1"/>
      <p:bldP spid="52" grpId="0" animBg="1"/>
      <p:bldP spid="53" grpId="0" animBg="1"/>
      <p:bldP spid="54" grpId="0" animBg="1"/>
      <p:bldP spid="55" grpId="0"/>
      <p:bldP spid="64" grpId="0" animBg="1"/>
      <p:bldP spid="65" grpId="0" animBg="1"/>
      <p:bldP spid="66" grpId="0" animBg="1"/>
      <p:bldP spid="71" grpId="0" animBg="1"/>
      <p:bldP spid="72" grpId="0" animBg="1"/>
      <p:bldP spid="73" grpId="0" animBg="1"/>
      <p:bldP spid="74" grpId="0" animBg="1"/>
      <p:bldP spid="75" grpId="0" animBg="1"/>
      <p:bldP spid="77" grpId="0" animBg="1"/>
      <p:bldP spid="78" grpId="0"/>
      <p:bldP spid="79" grpId="0"/>
      <p:bldP spid="80" grpId="0"/>
      <p:bldP spid="81" grpId="0"/>
      <p:bldP spid="82" grpId="0"/>
      <p:bldP spid="83" grpId="0"/>
      <p:bldP spid="84"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p:bldP spid="97" grpId="0" animBg="1"/>
      <p:bldP spid="98" grpId="0" animBg="1"/>
      <p:bldP spid="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8600" y="114300"/>
            <a:ext cx="1333500" cy="1333500"/>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smtClean="0">
                <a:solidFill>
                  <a:schemeClr val="bg1"/>
                </a:solidFill>
              </a:rPr>
              <a:t>2</a:t>
            </a:r>
            <a:endParaRPr lang="zh-CN" altLang="en-US" sz="4400" b="1" dirty="0">
              <a:solidFill>
                <a:schemeClr val="bg1"/>
              </a:solidFill>
            </a:endParaRPr>
          </a:p>
        </p:txBody>
      </p:sp>
      <p:sp>
        <p:nvSpPr>
          <p:cNvPr id="10" name="Copyright Notice"/>
          <p:cNvSpPr>
            <a:spLocks/>
          </p:cNvSpPr>
          <p:nvPr/>
        </p:nvSpPr>
        <p:spPr bwMode="auto">
          <a:xfrm>
            <a:off x="1827167" y="594445"/>
            <a:ext cx="525780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cap="small" smtClean="0">
                <a:solidFill>
                  <a:srgbClr val="267FAB"/>
                </a:solidFill>
                <a:latin typeface="微软雅黑" panose="020B0503020204020204" pitchFamily="34" charset="-122"/>
                <a:ea typeface="微软雅黑" panose="020B0503020204020204" pitchFamily="34" charset="-122"/>
              </a:rPr>
              <a:t>项目背景</a:t>
            </a:r>
            <a:endParaRPr lang="en-US" sz="2000" b="1" cap="small" dirty="0">
              <a:solidFill>
                <a:srgbClr val="267FAB"/>
              </a:solidFill>
              <a:latin typeface="微软雅黑" panose="020B0503020204020204" pitchFamily="34" charset="-122"/>
              <a:ea typeface="微软雅黑" panose="020B0503020204020204" pitchFamily="34" charset="-122"/>
            </a:endParaRPr>
          </a:p>
        </p:txBody>
      </p:sp>
      <p:sp>
        <p:nvSpPr>
          <p:cNvPr id="35" name="矩形 54"/>
          <p:cNvSpPr>
            <a:spLocks noChangeArrowheads="1"/>
          </p:cNvSpPr>
          <p:nvPr/>
        </p:nvSpPr>
        <p:spPr bwMode="auto">
          <a:xfrm>
            <a:off x="1343295" y="1716541"/>
            <a:ext cx="916795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Aft>
                <a:spcPct val="40000"/>
              </a:spcAft>
              <a:buClr>
                <a:srgbClr val="292929"/>
              </a:buClr>
            </a:pPr>
            <a:r>
              <a:rPr lang="zh-CN" altLang="en-US" sz="2400" b="1" smtClean="0">
                <a:solidFill>
                  <a:schemeClr val="bg1">
                    <a:lumMod val="50000"/>
                  </a:schemeClr>
                </a:solidFill>
                <a:ea typeface="Hiragino Sans GB W3"/>
              </a:rPr>
              <a:t>随着</a:t>
            </a:r>
            <a:r>
              <a:rPr lang="zh-CN" altLang="en-US" sz="2400" b="1">
                <a:solidFill>
                  <a:schemeClr val="bg1">
                    <a:lumMod val="50000"/>
                  </a:schemeClr>
                </a:solidFill>
                <a:ea typeface="Hiragino Sans GB W3"/>
              </a:rPr>
              <a:t>信息化生活的发展，我们当今的工作、生活已经越来越离不开电子邮件，然而邮箱内泛滥的垃圾邮件却让我们感到反感，如何正确高效的清除垃圾邮件已经成为困扰我们日常生活的一个难题。 </a:t>
            </a:r>
          </a:p>
          <a:p>
            <a:pPr>
              <a:lnSpc>
                <a:spcPct val="150000"/>
              </a:lnSpc>
              <a:spcAft>
                <a:spcPct val="40000"/>
              </a:spcAft>
              <a:buClr>
                <a:srgbClr val="292929"/>
              </a:buClr>
            </a:pPr>
            <a:endParaRPr lang="de-DE" altLang="zh-CN" sz="2400">
              <a:solidFill>
                <a:schemeClr val="bg1">
                  <a:lumMod val="50000"/>
                </a:schemeClr>
              </a:solidFill>
              <a:latin typeface="Hiragino Sans GB W3" pitchFamily="34" charset="-122"/>
              <a:ea typeface="Hiragino Sans GB W3" pitchFamily="34" charset="-122"/>
            </a:endParaRPr>
          </a:p>
        </p:txBody>
      </p:sp>
      <p:pic>
        <p:nvPicPr>
          <p:cNvPr id="44" name="图片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139" y="3831459"/>
            <a:ext cx="4266911" cy="2666819"/>
          </a:xfrm>
          <a:prstGeom prst="rect">
            <a:avLst/>
          </a:prstGeom>
          <a:effectLst>
            <a:softEdge rad="203200"/>
          </a:effectLst>
        </p:spPr>
      </p:pic>
    </p:spTree>
    <p:extLst>
      <p:ext uri="{BB962C8B-B14F-4D97-AF65-F5344CB8AC3E}">
        <p14:creationId xmlns:p14="http://schemas.microsoft.com/office/powerpoint/2010/main" val="4706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8600" y="114300"/>
            <a:ext cx="1333500" cy="1333500"/>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solidFill>
                  <a:schemeClr val="bg1"/>
                </a:solidFill>
              </a:rPr>
              <a:t>3</a:t>
            </a:r>
            <a:endParaRPr lang="zh-CN" altLang="en-US" sz="4400" b="1" dirty="0">
              <a:solidFill>
                <a:schemeClr val="bg1"/>
              </a:solidFill>
            </a:endParaRPr>
          </a:p>
        </p:txBody>
      </p:sp>
      <p:sp>
        <p:nvSpPr>
          <p:cNvPr id="10" name="Copyright Notice"/>
          <p:cNvSpPr>
            <a:spLocks/>
          </p:cNvSpPr>
          <p:nvPr/>
        </p:nvSpPr>
        <p:spPr bwMode="auto">
          <a:xfrm>
            <a:off x="1853265" y="594445"/>
            <a:ext cx="525780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cap="small" smtClean="0">
                <a:solidFill>
                  <a:srgbClr val="267FAB"/>
                </a:solidFill>
                <a:latin typeface="微软雅黑" panose="020B0503020204020204" pitchFamily="34" charset="-122"/>
                <a:ea typeface="微软雅黑" panose="020B0503020204020204" pitchFamily="34" charset="-122"/>
              </a:rPr>
              <a:t>项目描述</a:t>
            </a:r>
            <a:endParaRPr lang="en-US" sz="2000" b="1" cap="small" dirty="0">
              <a:solidFill>
                <a:srgbClr val="267FAB"/>
              </a:solidFill>
              <a:latin typeface="微软雅黑" panose="020B0503020204020204" pitchFamily="34" charset="-122"/>
              <a:ea typeface="微软雅黑" panose="020B0503020204020204" pitchFamily="34" charset="-122"/>
            </a:endParaRPr>
          </a:p>
        </p:txBody>
      </p:sp>
      <p:sp>
        <p:nvSpPr>
          <p:cNvPr id="40" name="任意多边形 39"/>
          <p:cNvSpPr/>
          <p:nvPr/>
        </p:nvSpPr>
        <p:spPr>
          <a:xfrm>
            <a:off x="2213728" y="2081212"/>
            <a:ext cx="2079662" cy="1634332"/>
          </a:xfrm>
          <a:custGeom>
            <a:avLst/>
            <a:gdLst>
              <a:gd name="connsiteX0" fmla="*/ 1027391 w 2079662"/>
              <a:gd name="connsiteY0" fmla="*/ 0 h 1634332"/>
              <a:gd name="connsiteX1" fmla="*/ 1143691 w 2079662"/>
              <a:gd name="connsiteY1" fmla="*/ 200018 h 1634332"/>
              <a:gd name="connsiteX2" fmla="*/ 1191522 w 2079662"/>
              <a:gd name="connsiteY2" fmla="*/ 203050 h 1634332"/>
              <a:gd name="connsiteX3" fmla="*/ 2079662 w 2079662"/>
              <a:gd name="connsiteY3" fmla="*/ 650350 h 1634332"/>
              <a:gd name="connsiteX4" fmla="*/ 1027391 w 2079662"/>
              <a:gd name="connsiteY4" fmla="*/ 1634332 h 1634332"/>
              <a:gd name="connsiteX5" fmla="*/ 0 w 2079662"/>
              <a:gd name="connsiteY5" fmla="*/ 624401 h 1634332"/>
              <a:gd name="connsiteX6" fmla="*/ 899025 w 2079662"/>
              <a:gd name="connsiteY6" fmla="*/ 199400 h 1634332"/>
              <a:gd name="connsiteX7" fmla="*/ 911734 w 2079662"/>
              <a:gd name="connsiteY7" fmla="*/ 198913 h 163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9662" h="1634332">
                <a:moveTo>
                  <a:pt x="1027391" y="0"/>
                </a:moveTo>
                <a:lnTo>
                  <a:pt x="1143691" y="200018"/>
                </a:lnTo>
                <a:lnTo>
                  <a:pt x="1191522" y="203050"/>
                </a:lnTo>
                <a:cubicBezTo>
                  <a:pt x="1529686" y="241815"/>
                  <a:pt x="1845029" y="399433"/>
                  <a:pt x="2079662" y="650350"/>
                </a:cubicBezTo>
                <a:lnTo>
                  <a:pt x="1027391" y="1634332"/>
                </a:lnTo>
                <a:lnTo>
                  <a:pt x="0" y="624401"/>
                </a:lnTo>
                <a:cubicBezTo>
                  <a:pt x="240821" y="379417"/>
                  <a:pt x="559999" y="229716"/>
                  <a:pt x="899025" y="199400"/>
                </a:cubicBezTo>
                <a:lnTo>
                  <a:pt x="911734" y="198913"/>
                </a:lnTo>
                <a:close/>
              </a:path>
            </a:pathLst>
          </a:cu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387169" y="2894860"/>
            <a:ext cx="1615839" cy="1992245"/>
          </a:xfrm>
          <a:custGeom>
            <a:avLst/>
            <a:gdLst>
              <a:gd name="connsiteX0" fmla="*/ 1069334 w 1615839"/>
              <a:gd name="connsiteY0" fmla="*/ 0 h 1992245"/>
              <a:gd name="connsiteX1" fmla="*/ 1437702 w 1615839"/>
              <a:gd name="connsiteY1" fmla="*/ 873145 h 1992245"/>
              <a:gd name="connsiteX2" fmla="*/ 1438422 w 1615839"/>
              <a:gd name="connsiteY2" fmla="*/ 914376 h 1992245"/>
              <a:gd name="connsiteX3" fmla="*/ 1615839 w 1615839"/>
              <a:gd name="connsiteY3" fmla="*/ 1016945 h 1992245"/>
              <a:gd name="connsiteX4" fmla="*/ 1431306 w 1615839"/>
              <a:gd name="connsiteY4" fmla="*/ 1123485 h 1992245"/>
              <a:gd name="connsiteX5" fmla="*/ 1429914 w 1615839"/>
              <a:gd name="connsiteY5" fmla="*/ 1141920 h 1992245"/>
              <a:gd name="connsiteX6" fmla="*/ 1011607 w 1615839"/>
              <a:gd name="connsiteY6" fmla="*/ 1992245 h 1992245"/>
              <a:gd name="connsiteX7" fmla="*/ 0 w 1615839"/>
              <a:gd name="connsiteY7" fmla="*/ 965941 h 199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839" h="1992245">
                <a:moveTo>
                  <a:pt x="1069334" y="0"/>
                </a:moveTo>
                <a:cubicBezTo>
                  <a:pt x="1295360" y="250496"/>
                  <a:pt x="1417630" y="559460"/>
                  <a:pt x="1437702" y="873145"/>
                </a:cubicBezTo>
                <a:lnTo>
                  <a:pt x="1438422" y="914376"/>
                </a:lnTo>
                <a:lnTo>
                  <a:pt x="1615839" y="1016945"/>
                </a:lnTo>
                <a:lnTo>
                  <a:pt x="1431306" y="1123485"/>
                </a:lnTo>
                <a:lnTo>
                  <a:pt x="1429914" y="1141920"/>
                </a:lnTo>
                <a:cubicBezTo>
                  <a:pt x="1391713" y="1453915"/>
                  <a:pt x="1251758" y="1755272"/>
                  <a:pt x="1011607" y="1992245"/>
                </a:cubicBezTo>
                <a:lnTo>
                  <a:pt x="0" y="965941"/>
                </a:lnTo>
                <a:close/>
              </a:path>
            </a:pathLst>
          </a:cu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2194525" y="4006057"/>
            <a:ext cx="2061994" cy="1647031"/>
          </a:xfrm>
          <a:custGeom>
            <a:avLst/>
            <a:gdLst>
              <a:gd name="connsiteX0" fmla="*/ 1046594 w 2061994"/>
              <a:gd name="connsiteY0" fmla="*/ 0 h 1647031"/>
              <a:gd name="connsiteX1" fmla="*/ 2061994 w 2061994"/>
              <a:gd name="connsiteY1" fmla="*/ 1021985 h 1647031"/>
              <a:gd name="connsiteX2" fmla="*/ 1311438 w 2061994"/>
              <a:gd name="connsiteY2" fmla="*/ 1416110 h 1647031"/>
              <a:gd name="connsiteX3" fmla="*/ 1169669 w 2061994"/>
              <a:gd name="connsiteY3" fmla="*/ 1435361 h 1647031"/>
              <a:gd name="connsiteX4" fmla="*/ 1046594 w 2061994"/>
              <a:gd name="connsiteY4" fmla="*/ 1647031 h 1647031"/>
              <a:gd name="connsiteX5" fmla="*/ 922605 w 2061994"/>
              <a:gd name="connsiteY5" fmla="*/ 1433789 h 1647031"/>
              <a:gd name="connsiteX6" fmla="*/ 879745 w 2061994"/>
              <a:gd name="connsiteY6" fmla="*/ 1430967 h 1647031"/>
              <a:gd name="connsiteX7" fmla="*/ 0 w 2061994"/>
              <a:gd name="connsiteY7" fmla="*/ 990016 h 1647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1994" h="1647031">
                <a:moveTo>
                  <a:pt x="1046594" y="0"/>
                </a:moveTo>
                <a:lnTo>
                  <a:pt x="2061994" y="1021985"/>
                </a:lnTo>
                <a:cubicBezTo>
                  <a:pt x="1855447" y="1227201"/>
                  <a:pt x="1593340" y="1363383"/>
                  <a:pt x="1311438" y="1416110"/>
                </a:cubicBezTo>
                <a:lnTo>
                  <a:pt x="1169669" y="1435361"/>
                </a:lnTo>
                <a:lnTo>
                  <a:pt x="1046594" y="1647031"/>
                </a:lnTo>
                <a:lnTo>
                  <a:pt x="922605" y="1433789"/>
                </a:lnTo>
                <a:lnTo>
                  <a:pt x="879745" y="1430967"/>
                </a:lnTo>
                <a:cubicBezTo>
                  <a:pt x="545366" y="1391991"/>
                  <a:pt x="233434" y="1236790"/>
                  <a:pt x="0" y="990016"/>
                </a:cubicBezTo>
                <a:close/>
              </a:path>
            </a:pathLst>
          </a:cu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1485580" y="2834214"/>
            <a:ext cx="1611077" cy="2036333"/>
          </a:xfrm>
          <a:custGeom>
            <a:avLst/>
            <a:gdLst>
              <a:gd name="connsiteX0" fmla="*/ 599756 w 1611077"/>
              <a:gd name="connsiteY0" fmla="*/ 0 h 2036333"/>
              <a:gd name="connsiteX1" fmla="*/ 1611077 w 1611077"/>
              <a:gd name="connsiteY1" fmla="*/ 1026587 h 2036333"/>
              <a:gd name="connsiteX2" fmla="*/ 582959 w 1611077"/>
              <a:gd name="connsiteY2" fmla="*/ 2036333 h 2036333"/>
              <a:gd name="connsiteX3" fmla="*/ 194508 w 1611077"/>
              <a:gd name="connsiteY3" fmla="*/ 1289862 h 2036333"/>
              <a:gd name="connsiteX4" fmla="*/ 179796 w 1611077"/>
              <a:gd name="connsiteY4" fmla="*/ 1181396 h 2036333"/>
              <a:gd name="connsiteX5" fmla="*/ 0 w 1611077"/>
              <a:gd name="connsiteY5" fmla="*/ 1077591 h 2036333"/>
              <a:gd name="connsiteX6" fmla="*/ 172531 w 1611077"/>
              <a:gd name="connsiteY6" fmla="*/ 977847 h 2036333"/>
              <a:gd name="connsiteX7" fmla="*/ 178185 w 1611077"/>
              <a:gd name="connsiteY7" fmla="*/ 876759 h 2036333"/>
              <a:gd name="connsiteX8" fmla="*/ 599756 w 1611077"/>
              <a:gd name="connsiteY8" fmla="*/ 0 h 203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1077" h="2036333">
                <a:moveTo>
                  <a:pt x="599756" y="0"/>
                </a:moveTo>
                <a:lnTo>
                  <a:pt x="1611077" y="1026587"/>
                </a:lnTo>
                <a:lnTo>
                  <a:pt x="582959" y="2036333"/>
                </a:lnTo>
                <a:cubicBezTo>
                  <a:pt x="374256" y="1823598"/>
                  <a:pt x="244873" y="1562528"/>
                  <a:pt x="194508" y="1289862"/>
                </a:cubicBezTo>
                <a:lnTo>
                  <a:pt x="179796" y="1181396"/>
                </a:lnTo>
                <a:lnTo>
                  <a:pt x="0" y="1077591"/>
                </a:lnTo>
                <a:lnTo>
                  <a:pt x="172531" y="977847"/>
                </a:lnTo>
                <a:lnTo>
                  <a:pt x="178185" y="876759"/>
                </a:lnTo>
                <a:cubicBezTo>
                  <a:pt x="211523" y="555837"/>
                  <a:pt x="352208" y="244137"/>
                  <a:pt x="599756" y="0"/>
                </a:cubicBezTo>
                <a:close/>
              </a:path>
            </a:pathLst>
          </a:cu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椭圆 15"/>
          <p:cNvSpPr>
            <a:spLocks noChangeAspect="1"/>
          </p:cNvSpPr>
          <p:nvPr/>
        </p:nvSpPr>
        <p:spPr>
          <a:xfrm>
            <a:off x="2211625" y="2832100"/>
            <a:ext cx="2058987" cy="2057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心形 20"/>
          <p:cNvSpPr>
            <a:spLocks noChangeAspect="1"/>
          </p:cNvSpPr>
          <p:nvPr/>
        </p:nvSpPr>
        <p:spPr>
          <a:xfrm>
            <a:off x="2997437" y="1447800"/>
            <a:ext cx="479425" cy="479425"/>
          </a:xfrm>
          <a:prstGeom prst="heart">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466"/>
          <p:cNvSpPr>
            <a:spLocks/>
          </p:cNvSpPr>
          <p:nvPr/>
        </p:nvSpPr>
        <p:spPr bwMode="auto">
          <a:xfrm>
            <a:off x="5299312" y="3529012"/>
            <a:ext cx="274638" cy="762000"/>
          </a:xfrm>
          <a:custGeom>
            <a:avLst/>
            <a:gdLst>
              <a:gd name="T0" fmla="*/ 2147483646 w 6132"/>
              <a:gd name="T1" fmla="*/ 2147483646 h 16980"/>
              <a:gd name="T2" fmla="*/ 2147483646 w 6132"/>
              <a:gd name="T3" fmla="*/ 2147483646 h 16980"/>
              <a:gd name="T4" fmla="*/ 2147483646 w 6132"/>
              <a:gd name="T5" fmla="*/ 2147483646 h 16980"/>
              <a:gd name="T6" fmla="*/ 2147483646 w 6132"/>
              <a:gd name="T7" fmla="*/ 2147483646 h 16980"/>
              <a:gd name="T8" fmla="*/ 2147483646 w 6132"/>
              <a:gd name="T9" fmla="*/ 2147483646 h 16980"/>
              <a:gd name="T10" fmla="*/ 2147483646 w 6132"/>
              <a:gd name="T11" fmla="*/ 2147483646 h 16980"/>
              <a:gd name="T12" fmla="*/ 2147483646 w 6132"/>
              <a:gd name="T13" fmla="*/ 2147483646 h 16980"/>
              <a:gd name="T14" fmla="*/ 2147483646 w 6132"/>
              <a:gd name="T15" fmla="*/ 2147483646 h 16980"/>
              <a:gd name="T16" fmla="*/ 2147483646 w 6132"/>
              <a:gd name="T17" fmla="*/ 2147483646 h 16980"/>
              <a:gd name="T18" fmla="*/ 2147483646 w 6132"/>
              <a:gd name="T19" fmla="*/ 2147483646 h 16980"/>
              <a:gd name="T20" fmla="*/ 2147483646 w 6132"/>
              <a:gd name="T21" fmla="*/ 2147483646 h 16980"/>
              <a:gd name="T22" fmla="*/ 2147483646 w 6132"/>
              <a:gd name="T23" fmla="*/ 2147483646 h 16980"/>
              <a:gd name="T24" fmla="*/ 2147483646 w 6132"/>
              <a:gd name="T25" fmla="*/ 2147483646 h 16980"/>
              <a:gd name="T26" fmla="*/ 2147483646 w 6132"/>
              <a:gd name="T27" fmla="*/ 2147483646 h 16980"/>
              <a:gd name="T28" fmla="*/ 2147483646 w 6132"/>
              <a:gd name="T29" fmla="*/ 2147483646 h 16980"/>
              <a:gd name="T30" fmla="*/ 2147483646 w 6132"/>
              <a:gd name="T31" fmla="*/ 2147483646 h 16980"/>
              <a:gd name="T32" fmla="*/ 2147483646 w 6132"/>
              <a:gd name="T33" fmla="*/ 2147483646 h 16980"/>
              <a:gd name="T34" fmla="*/ 2147483646 w 6132"/>
              <a:gd name="T35" fmla="*/ 2147483646 h 16980"/>
              <a:gd name="T36" fmla="*/ 1214555101 w 6132"/>
              <a:gd name="T37" fmla="*/ 2147483646 h 16980"/>
              <a:gd name="T38" fmla="*/ 496602320 w 6132"/>
              <a:gd name="T39" fmla="*/ 2147483646 h 16980"/>
              <a:gd name="T40" fmla="*/ 93427632 w 6132"/>
              <a:gd name="T41" fmla="*/ 2147483646 h 16980"/>
              <a:gd name="T42" fmla="*/ 4928186 w 6132"/>
              <a:gd name="T43" fmla="*/ 2147483646 h 16980"/>
              <a:gd name="T44" fmla="*/ 280282941 w 6132"/>
              <a:gd name="T45" fmla="*/ 2147483646 h 16980"/>
              <a:gd name="T46" fmla="*/ 1022771606 w 6132"/>
              <a:gd name="T47" fmla="*/ 2147483646 h 16980"/>
              <a:gd name="T48" fmla="*/ 2147483646 w 6132"/>
              <a:gd name="T49" fmla="*/ 2147483646 h 16980"/>
              <a:gd name="T50" fmla="*/ 2147483646 w 6132"/>
              <a:gd name="T51" fmla="*/ 2147483646 h 16980"/>
              <a:gd name="T52" fmla="*/ 2147483646 w 6132"/>
              <a:gd name="T53" fmla="*/ 2147483646 h 16980"/>
              <a:gd name="T54" fmla="*/ 2147483646 w 6132"/>
              <a:gd name="T55" fmla="*/ 2147483646 h 16980"/>
              <a:gd name="T56" fmla="*/ 2147483646 w 6132"/>
              <a:gd name="T57" fmla="*/ 2147483646 h 16980"/>
              <a:gd name="T58" fmla="*/ 2147483646 w 6132"/>
              <a:gd name="T59" fmla="*/ 2147483646 h 16980"/>
              <a:gd name="T60" fmla="*/ 2147483646 w 6132"/>
              <a:gd name="T61" fmla="*/ 2147483646 h 16980"/>
              <a:gd name="T62" fmla="*/ 2147483646 w 6132"/>
              <a:gd name="T63" fmla="*/ 2147483646 h 16980"/>
              <a:gd name="T64" fmla="*/ 2147483646 w 6132"/>
              <a:gd name="T65" fmla="*/ 2147483646 h 16980"/>
              <a:gd name="T66" fmla="*/ 2147483646 w 6132"/>
              <a:gd name="T67" fmla="*/ 2147483646 h 16980"/>
              <a:gd name="T68" fmla="*/ 2147483646 w 6132"/>
              <a:gd name="T69" fmla="*/ 2147483646 h 16980"/>
              <a:gd name="T70" fmla="*/ 2147483646 w 6132"/>
              <a:gd name="T71" fmla="*/ 2147483646 h 16980"/>
              <a:gd name="T72" fmla="*/ 2147483646 w 6132"/>
              <a:gd name="T73" fmla="*/ 2147483646 h 16980"/>
              <a:gd name="T74" fmla="*/ 2147483646 w 6132"/>
              <a:gd name="T75" fmla="*/ 2147483646 h 16980"/>
              <a:gd name="T76" fmla="*/ 2147483646 w 6132"/>
              <a:gd name="T77" fmla="*/ 2147483646 h 16980"/>
              <a:gd name="T78" fmla="*/ 2147483646 w 6132"/>
              <a:gd name="T79" fmla="*/ 2147483646 h 16980"/>
              <a:gd name="T80" fmla="*/ 2147483646 w 6132"/>
              <a:gd name="T81" fmla="*/ 2147483646 h 16980"/>
              <a:gd name="T82" fmla="*/ 2147483646 w 6132"/>
              <a:gd name="T83" fmla="*/ 2147483646 h 16980"/>
              <a:gd name="T84" fmla="*/ 2147483646 w 6132"/>
              <a:gd name="T85" fmla="*/ 2147483646 h 16980"/>
              <a:gd name="T86" fmla="*/ 2147483646 w 6132"/>
              <a:gd name="T87" fmla="*/ 1082970721 h 16980"/>
              <a:gd name="T88" fmla="*/ 2147483646 w 6132"/>
              <a:gd name="T89" fmla="*/ 351057414 h 16980"/>
              <a:gd name="T90" fmla="*/ 2147483646 w 6132"/>
              <a:gd name="T91" fmla="*/ 19796122 h 16980"/>
              <a:gd name="T92" fmla="*/ 2147483646 w 6132"/>
              <a:gd name="T93" fmla="*/ 88976237 h 16980"/>
              <a:gd name="T94" fmla="*/ 2147483646 w 6132"/>
              <a:gd name="T95" fmla="*/ 548909187 h 16980"/>
              <a:gd name="T96" fmla="*/ 2147483646 w 6132"/>
              <a:gd name="T97" fmla="*/ 1419180528 h 16980"/>
              <a:gd name="T98" fmla="*/ 2147483646 w 6132"/>
              <a:gd name="T99" fmla="*/ 2147483646 h 16980"/>
              <a:gd name="T100" fmla="*/ 2147483646 w 6132"/>
              <a:gd name="T101" fmla="*/ 2147483646 h 16980"/>
              <a:gd name="T102" fmla="*/ 2147483646 w 6132"/>
              <a:gd name="T103" fmla="*/ 2147483646 h 16980"/>
              <a:gd name="T104" fmla="*/ 2147483646 w 6132"/>
              <a:gd name="T105" fmla="*/ 2147483646 h 16980"/>
              <a:gd name="T106" fmla="*/ 2147483646 w 6132"/>
              <a:gd name="T107" fmla="*/ 2147483646 h 16980"/>
              <a:gd name="T108" fmla="*/ 2147483646 w 6132"/>
              <a:gd name="T109" fmla="*/ 2147483646 h 16980"/>
              <a:gd name="T110" fmla="*/ 2147483646 w 6132"/>
              <a:gd name="T111" fmla="*/ 2147483646 h 16980"/>
              <a:gd name="T112" fmla="*/ 2147483646 w 6132"/>
              <a:gd name="T113" fmla="*/ 2147483646 h 16980"/>
              <a:gd name="T114" fmla="*/ 2147483646 w 6132"/>
              <a:gd name="T115" fmla="*/ 2147483646 h 16980"/>
              <a:gd name="T116" fmla="*/ 2147483646 w 6132"/>
              <a:gd name="T117" fmla="*/ 2147483646 h 16980"/>
              <a:gd name="T118" fmla="*/ 2147483646 w 6132"/>
              <a:gd name="T119" fmla="*/ 2147483646 h 16980"/>
              <a:gd name="T120" fmla="*/ 2147483646 w 6132"/>
              <a:gd name="T121" fmla="*/ 2147483646 h 16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132" h="16980">
                <a:moveTo>
                  <a:pt x="3480" y="3522"/>
                </a:moveTo>
                <a:lnTo>
                  <a:pt x="4254" y="3522"/>
                </a:lnTo>
                <a:lnTo>
                  <a:pt x="4298" y="3522"/>
                </a:lnTo>
                <a:lnTo>
                  <a:pt x="4342" y="3524"/>
                </a:lnTo>
                <a:lnTo>
                  <a:pt x="4386" y="3527"/>
                </a:lnTo>
                <a:lnTo>
                  <a:pt x="4429" y="3531"/>
                </a:lnTo>
                <a:lnTo>
                  <a:pt x="4473" y="3536"/>
                </a:lnTo>
                <a:lnTo>
                  <a:pt x="4515" y="3543"/>
                </a:lnTo>
                <a:lnTo>
                  <a:pt x="4558" y="3551"/>
                </a:lnTo>
                <a:lnTo>
                  <a:pt x="4601" y="3560"/>
                </a:lnTo>
                <a:lnTo>
                  <a:pt x="4643" y="3570"/>
                </a:lnTo>
                <a:lnTo>
                  <a:pt x="4685" y="3582"/>
                </a:lnTo>
                <a:lnTo>
                  <a:pt x="4727" y="3595"/>
                </a:lnTo>
                <a:lnTo>
                  <a:pt x="4769" y="3609"/>
                </a:lnTo>
                <a:lnTo>
                  <a:pt x="4809" y="3624"/>
                </a:lnTo>
                <a:lnTo>
                  <a:pt x="4851" y="3640"/>
                </a:lnTo>
                <a:lnTo>
                  <a:pt x="4892" y="3658"/>
                </a:lnTo>
                <a:lnTo>
                  <a:pt x="4932" y="3676"/>
                </a:lnTo>
                <a:lnTo>
                  <a:pt x="4973" y="3696"/>
                </a:lnTo>
                <a:lnTo>
                  <a:pt x="5013" y="3717"/>
                </a:lnTo>
                <a:lnTo>
                  <a:pt x="5052" y="3739"/>
                </a:lnTo>
                <a:lnTo>
                  <a:pt x="5093" y="3763"/>
                </a:lnTo>
                <a:lnTo>
                  <a:pt x="5132" y="3788"/>
                </a:lnTo>
                <a:lnTo>
                  <a:pt x="5171" y="3814"/>
                </a:lnTo>
                <a:lnTo>
                  <a:pt x="5210" y="3842"/>
                </a:lnTo>
                <a:lnTo>
                  <a:pt x="5249" y="3870"/>
                </a:lnTo>
                <a:lnTo>
                  <a:pt x="5287" y="3900"/>
                </a:lnTo>
                <a:lnTo>
                  <a:pt x="5325" y="3931"/>
                </a:lnTo>
                <a:lnTo>
                  <a:pt x="5364" y="3963"/>
                </a:lnTo>
                <a:lnTo>
                  <a:pt x="5401" y="3997"/>
                </a:lnTo>
                <a:lnTo>
                  <a:pt x="5438" y="4031"/>
                </a:lnTo>
                <a:lnTo>
                  <a:pt x="5475" y="4067"/>
                </a:lnTo>
                <a:lnTo>
                  <a:pt x="5512" y="4104"/>
                </a:lnTo>
                <a:lnTo>
                  <a:pt x="5549" y="4142"/>
                </a:lnTo>
                <a:lnTo>
                  <a:pt x="5584" y="4181"/>
                </a:lnTo>
                <a:lnTo>
                  <a:pt x="5619" y="4220"/>
                </a:lnTo>
                <a:lnTo>
                  <a:pt x="5652" y="4260"/>
                </a:lnTo>
                <a:lnTo>
                  <a:pt x="5685" y="4300"/>
                </a:lnTo>
                <a:lnTo>
                  <a:pt x="5716" y="4339"/>
                </a:lnTo>
                <a:lnTo>
                  <a:pt x="5747" y="4379"/>
                </a:lnTo>
                <a:lnTo>
                  <a:pt x="5775" y="4420"/>
                </a:lnTo>
                <a:lnTo>
                  <a:pt x="5803" y="4460"/>
                </a:lnTo>
                <a:lnTo>
                  <a:pt x="5830" y="4502"/>
                </a:lnTo>
                <a:lnTo>
                  <a:pt x="5855" y="4543"/>
                </a:lnTo>
                <a:lnTo>
                  <a:pt x="5880" y="4585"/>
                </a:lnTo>
                <a:lnTo>
                  <a:pt x="5904" y="4626"/>
                </a:lnTo>
                <a:lnTo>
                  <a:pt x="5925" y="4667"/>
                </a:lnTo>
                <a:lnTo>
                  <a:pt x="5946" y="4710"/>
                </a:lnTo>
                <a:lnTo>
                  <a:pt x="5967" y="4752"/>
                </a:lnTo>
                <a:lnTo>
                  <a:pt x="5986" y="4795"/>
                </a:lnTo>
                <a:lnTo>
                  <a:pt x="6004" y="4838"/>
                </a:lnTo>
                <a:lnTo>
                  <a:pt x="6020" y="4880"/>
                </a:lnTo>
                <a:lnTo>
                  <a:pt x="6036" y="4924"/>
                </a:lnTo>
                <a:lnTo>
                  <a:pt x="6049" y="4967"/>
                </a:lnTo>
                <a:lnTo>
                  <a:pt x="6063" y="5011"/>
                </a:lnTo>
                <a:lnTo>
                  <a:pt x="6075" y="5055"/>
                </a:lnTo>
                <a:lnTo>
                  <a:pt x="6085" y="5100"/>
                </a:lnTo>
                <a:lnTo>
                  <a:pt x="6095" y="5144"/>
                </a:lnTo>
                <a:lnTo>
                  <a:pt x="6104" y="5189"/>
                </a:lnTo>
                <a:lnTo>
                  <a:pt x="6111" y="5234"/>
                </a:lnTo>
                <a:lnTo>
                  <a:pt x="6117" y="5280"/>
                </a:lnTo>
                <a:lnTo>
                  <a:pt x="6123" y="5324"/>
                </a:lnTo>
                <a:lnTo>
                  <a:pt x="6127" y="5370"/>
                </a:lnTo>
                <a:lnTo>
                  <a:pt x="6130" y="5417"/>
                </a:lnTo>
                <a:lnTo>
                  <a:pt x="6131" y="5463"/>
                </a:lnTo>
                <a:lnTo>
                  <a:pt x="6132" y="5509"/>
                </a:lnTo>
                <a:lnTo>
                  <a:pt x="6132" y="9605"/>
                </a:lnTo>
                <a:lnTo>
                  <a:pt x="6132" y="9643"/>
                </a:lnTo>
                <a:lnTo>
                  <a:pt x="6130" y="9682"/>
                </a:lnTo>
                <a:lnTo>
                  <a:pt x="6129" y="9719"/>
                </a:lnTo>
                <a:lnTo>
                  <a:pt x="6126" y="9756"/>
                </a:lnTo>
                <a:lnTo>
                  <a:pt x="6122" y="9793"/>
                </a:lnTo>
                <a:lnTo>
                  <a:pt x="6117" y="9829"/>
                </a:lnTo>
                <a:lnTo>
                  <a:pt x="6112" y="9866"/>
                </a:lnTo>
                <a:lnTo>
                  <a:pt x="6107" y="9901"/>
                </a:lnTo>
                <a:lnTo>
                  <a:pt x="6099" y="9937"/>
                </a:lnTo>
                <a:lnTo>
                  <a:pt x="6092" y="9972"/>
                </a:lnTo>
                <a:lnTo>
                  <a:pt x="6083" y="10007"/>
                </a:lnTo>
                <a:lnTo>
                  <a:pt x="6074" y="10041"/>
                </a:lnTo>
                <a:lnTo>
                  <a:pt x="6063" y="10075"/>
                </a:lnTo>
                <a:lnTo>
                  <a:pt x="6053" y="10109"/>
                </a:lnTo>
                <a:lnTo>
                  <a:pt x="6041" y="10142"/>
                </a:lnTo>
                <a:lnTo>
                  <a:pt x="6028" y="10175"/>
                </a:lnTo>
                <a:lnTo>
                  <a:pt x="6014" y="10208"/>
                </a:lnTo>
                <a:lnTo>
                  <a:pt x="6001" y="10241"/>
                </a:lnTo>
                <a:lnTo>
                  <a:pt x="5986" y="10273"/>
                </a:lnTo>
                <a:lnTo>
                  <a:pt x="5970" y="10305"/>
                </a:lnTo>
                <a:lnTo>
                  <a:pt x="5953" y="10335"/>
                </a:lnTo>
                <a:lnTo>
                  <a:pt x="5935" y="10366"/>
                </a:lnTo>
                <a:lnTo>
                  <a:pt x="5917" y="10397"/>
                </a:lnTo>
                <a:lnTo>
                  <a:pt x="5898" y="10428"/>
                </a:lnTo>
                <a:lnTo>
                  <a:pt x="5877" y="10458"/>
                </a:lnTo>
                <a:lnTo>
                  <a:pt x="5857" y="10487"/>
                </a:lnTo>
                <a:lnTo>
                  <a:pt x="5835" y="10517"/>
                </a:lnTo>
                <a:lnTo>
                  <a:pt x="5813" y="10546"/>
                </a:lnTo>
                <a:lnTo>
                  <a:pt x="5789" y="10575"/>
                </a:lnTo>
                <a:lnTo>
                  <a:pt x="5766" y="10603"/>
                </a:lnTo>
                <a:lnTo>
                  <a:pt x="5740" y="10632"/>
                </a:lnTo>
                <a:lnTo>
                  <a:pt x="5715" y="10660"/>
                </a:lnTo>
                <a:lnTo>
                  <a:pt x="5688" y="10687"/>
                </a:lnTo>
                <a:lnTo>
                  <a:pt x="5661" y="10714"/>
                </a:lnTo>
                <a:lnTo>
                  <a:pt x="5633" y="10739"/>
                </a:lnTo>
                <a:lnTo>
                  <a:pt x="5606" y="10765"/>
                </a:lnTo>
                <a:lnTo>
                  <a:pt x="5576" y="10790"/>
                </a:lnTo>
                <a:lnTo>
                  <a:pt x="5546" y="10814"/>
                </a:lnTo>
                <a:lnTo>
                  <a:pt x="5516" y="10838"/>
                </a:lnTo>
                <a:lnTo>
                  <a:pt x="5486" y="10860"/>
                </a:lnTo>
                <a:lnTo>
                  <a:pt x="5455" y="10883"/>
                </a:lnTo>
                <a:lnTo>
                  <a:pt x="5422" y="10905"/>
                </a:lnTo>
                <a:lnTo>
                  <a:pt x="5390" y="10925"/>
                </a:lnTo>
                <a:lnTo>
                  <a:pt x="5357" y="10947"/>
                </a:lnTo>
                <a:lnTo>
                  <a:pt x="5323" y="10966"/>
                </a:lnTo>
                <a:lnTo>
                  <a:pt x="5288" y="10985"/>
                </a:lnTo>
                <a:lnTo>
                  <a:pt x="5253" y="11004"/>
                </a:lnTo>
                <a:lnTo>
                  <a:pt x="5218" y="11022"/>
                </a:lnTo>
                <a:lnTo>
                  <a:pt x="5182" y="11039"/>
                </a:lnTo>
                <a:lnTo>
                  <a:pt x="5145" y="11056"/>
                </a:lnTo>
                <a:lnTo>
                  <a:pt x="5108" y="11072"/>
                </a:lnTo>
                <a:lnTo>
                  <a:pt x="5069" y="11087"/>
                </a:lnTo>
                <a:lnTo>
                  <a:pt x="5031" y="11102"/>
                </a:lnTo>
                <a:lnTo>
                  <a:pt x="4992" y="11117"/>
                </a:lnTo>
                <a:lnTo>
                  <a:pt x="4952" y="11130"/>
                </a:lnTo>
                <a:lnTo>
                  <a:pt x="4911" y="11143"/>
                </a:lnTo>
                <a:lnTo>
                  <a:pt x="4871" y="11155"/>
                </a:lnTo>
                <a:lnTo>
                  <a:pt x="4828" y="11167"/>
                </a:lnTo>
                <a:lnTo>
                  <a:pt x="4787" y="11178"/>
                </a:lnTo>
                <a:lnTo>
                  <a:pt x="4743" y="11189"/>
                </a:lnTo>
                <a:lnTo>
                  <a:pt x="4701" y="11199"/>
                </a:lnTo>
                <a:lnTo>
                  <a:pt x="4656" y="11208"/>
                </a:lnTo>
                <a:lnTo>
                  <a:pt x="4612" y="11217"/>
                </a:lnTo>
                <a:lnTo>
                  <a:pt x="4567" y="11225"/>
                </a:lnTo>
                <a:lnTo>
                  <a:pt x="4567" y="16980"/>
                </a:lnTo>
                <a:lnTo>
                  <a:pt x="1510" y="16980"/>
                </a:lnTo>
                <a:lnTo>
                  <a:pt x="1510" y="11225"/>
                </a:lnTo>
                <a:lnTo>
                  <a:pt x="1424" y="11201"/>
                </a:lnTo>
                <a:lnTo>
                  <a:pt x="1340" y="11175"/>
                </a:lnTo>
                <a:lnTo>
                  <a:pt x="1298" y="11161"/>
                </a:lnTo>
                <a:lnTo>
                  <a:pt x="1258" y="11148"/>
                </a:lnTo>
                <a:lnTo>
                  <a:pt x="1218" y="11134"/>
                </a:lnTo>
                <a:lnTo>
                  <a:pt x="1178" y="11120"/>
                </a:lnTo>
                <a:lnTo>
                  <a:pt x="1139" y="11105"/>
                </a:lnTo>
                <a:lnTo>
                  <a:pt x="1101" y="11089"/>
                </a:lnTo>
                <a:lnTo>
                  <a:pt x="1064" y="11074"/>
                </a:lnTo>
                <a:lnTo>
                  <a:pt x="1026" y="11058"/>
                </a:lnTo>
                <a:lnTo>
                  <a:pt x="990" y="11042"/>
                </a:lnTo>
                <a:lnTo>
                  <a:pt x="954" y="11025"/>
                </a:lnTo>
                <a:lnTo>
                  <a:pt x="918" y="11009"/>
                </a:lnTo>
                <a:lnTo>
                  <a:pt x="884" y="10991"/>
                </a:lnTo>
                <a:lnTo>
                  <a:pt x="849" y="10974"/>
                </a:lnTo>
                <a:lnTo>
                  <a:pt x="816" y="10956"/>
                </a:lnTo>
                <a:lnTo>
                  <a:pt x="782" y="10938"/>
                </a:lnTo>
                <a:lnTo>
                  <a:pt x="750" y="10920"/>
                </a:lnTo>
                <a:lnTo>
                  <a:pt x="719" y="10901"/>
                </a:lnTo>
                <a:lnTo>
                  <a:pt x="687" y="10882"/>
                </a:lnTo>
                <a:lnTo>
                  <a:pt x="656" y="10862"/>
                </a:lnTo>
                <a:lnTo>
                  <a:pt x="626" y="10841"/>
                </a:lnTo>
                <a:lnTo>
                  <a:pt x="596" y="10821"/>
                </a:lnTo>
                <a:lnTo>
                  <a:pt x="567" y="10801"/>
                </a:lnTo>
                <a:lnTo>
                  <a:pt x="539" y="10780"/>
                </a:lnTo>
                <a:lnTo>
                  <a:pt x="510" y="10758"/>
                </a:lnTo>
                <a:lnTo>
                  <a:pt x="484" y="10736"/>
                </a:lnTo>
                <a:lnTo>
                  <a:pt x="456" y="10714"/>
                </a:lnTo>
                <a:lnTo>
                  <a:pt x="431" y="10691"/>
                </a:lnTo>
                <a:lnTo>
                  <a:pt x="405" y="10668"/>
                </a:lnTo>
                <a:lnTo>
                  <a:pt x="380" y="10646"/>
                </a:lnTo>
                <a:lnTo>
                  <a:pt x="355" y="10622"/>
                </a:lnTo>
                <a:lnTo>
                  <a:pt x="332" y="10599"/>
                </a:lnTo>
                <a:lnTo>
                  <a:pt x="310" y="10576"/>
                </a:lnTo>
                <a:lnTo>
                  <a:pt x="289" y="10551"/>
                </a:lnTo>
                <a:lnTo>
                  <a:pt x="267" y="10528"/>
                </a:lnTo>
                <a:lnTo>
                  <a:pt x="247" y="10503"/>
                </a:lnTo>
                <a:lnTo>
                  <a:pt x="228" y="10480"/>
                </a:lnTo>
                <a:lnTo>
                  <a:pt x="209" y="10455"/>
                </a:lnTo>
                <a:lnTo>
                  <a:pt x="191" y="10431"/>
                </a:lnTo>
                <a:lnTo>
                  <a:pt x="174" y="10407"/>
                </a:lnTo>
                <a:lnTo>
                  <a:pt x="158" y="10382"/>
                </a:lnTo>
                <a:lnTo>
                  <a:pt x="142" y="10357"/>
                </a:lnTo>
                <a:lnTo>
                  <a:pt x="128" y="10332"/>
                </a:lnTo>
                <a:lnTo>
                  <a:pt x="114" y="10307"/>
                </a:lnTo>
                <a:lnTo>
                  <a:pt x="101" y="10281"/>
                </a:lnTo>
                <a:lnTo>
                  <a:pt x="89" y="10256"/>
                </a:lnTo>
                <a:lnTo>
                  <a:pt x="77" y="10230"/>
                </a:lnTo>
                <a:lnTo>
                  <a:pt x="67" y="10205"/>
                </a:lnTo>
                <a:lnTo>
                  <a:pt x="57" y="10179"/>
                </a:lnTo>
                <a:lnTo>
                  <a:pt x="48" y="10153"/>
                </a:lnTo>
                <a:lnTo>
                  <a:pt x="39" y="10127"/>
                </a:lnTo>
                <a:lnTo>
                  <a:pt x="32" y="10100"/>
                </a:lnTo>
                <a:lnTo>
                  <a:pt x="25" y="10074"/>
                </a:lnTo>
                <a:lnTo>
                  <a:pt x="19" y="10047"/>
                </a:lnTo>
                <a:lnTo>
                  <a:pt x="14" y="10021"/>
                </a:lnTo>
                <a:lnTo>
                  <a:pt x="9" y="9994"/>
                </a:lnTo>
                <a:lnTo>
                  <a:pt x="6" y="9967"/>
                </a:lnTo>
                <a:lnTo>
                  <a:pt x="3" y="9940"/>
                </a:lnTo>
                <a:lnTo>
                  <a:pt x="1" y="9912"/>
                </a:lnTo>
                <a:lnTo>
                  <a:pt x="0" y="9885"/>
                </a:lnTo>
                <a:lnTo>
                  <a:pt x="0" y="9857"/>
                </a:lnTo>
                <a:lnTo>
                  <a:pt x="0" y="5509"/>
                </a:lnTo>
                <a:lnTo>
                  <a:pt x="1" y="5453"/>
                </a:lnTo>
                <a:lnTo>
                  <a:pt x="2" y="5398"/>
                </a:lnTo>
                <a:lnTo>
                  <a:pt x="5" y="5342"/>
                </a:lnTo>
                <a:lnTo>
                  <a:pt x="9" y="5288"/>
                </a:lnTo>
                <a:lnTo>
                  <a:pt x="15" y="5235"/>
                </a:lnTo>
                <a:lnTo>
                  <a:pt x="21" y="5182"/>
                </a:lnTo>
                <a:lnTo>
                  <a:pt x="28" y="5130"/>
                </a:lnTo>
                <a:lnTo>
                  <a:pt x="37" y="5079"/>
                </a:lnTo>
                <a:lnTo>
                  <a:pt x="47" y="5028"/>
                </a:lnTo>
                <a:lnTo>
                  <a:pt x="57" y="4978"/>
                </a:lnTo>
                <a:lnTo>
                  <a:pt x="70" y="4929"/>
                </a:lnTo>
                <a:lnTo>
                  <a:pt x="83" y="4880"/>
                </a:lnTo>
                <a:lnTo>
                  <a:pt x="97" y="4832"/>
                </a:lnTo>
                <a:lnTo>
                  <a:pt x="112" y="4785"/>
                </a:lnTo>
                <a:lnTo>
                  <a:pt x="129" y="4739"/>
                </a:lnTo>
                <a:lnTo>
                  <a:pt x="147" y="4693"/>
                </a:lnTo>
                <a:lnTo>
                  <a:pt x="166" y="4648"/>
                </a:lnTo>
                <a:lnTo>
                  <a:pt x="187" y="4604"/>
                </a:lnTo>
                <a:lnTo>
                  <a:pt x="208" y="4560"/>
                </a:lnTo>
                <a:lnTo>
                  <a:pt x="230" y="4518"/>
                </a:lnTo>
                <a:lnTo>
                  <a:pt x="255" y="4476"/>
                </a:lnTo>
                <a:lnTo>
                  <a:pt x="279" y="4435"/>
                </a:lnTo>
                <a:lnTo>
                  <a:pt x="306" y="4393"/>
                </a:lnTo>
                <a:lnTo>
                  <a:pt x="332" y="4354"/>
                </a:lnTo>
                <a:lnTo>
                  <a:pt x="361" y="4315"/>
                </a:lnTo>
                <a:lnTo>
                  <a:pt x="391" y="4275"/>
                </a:lnTo>
                <a:lnTo>
                  <a:pt x="421" y="4238"/>
                </a:lnTo>
                <a:lnTo>
                  <a:pt x="453" y="4201"/>
                </a:lnTo>
                <a:lnTo>
                  <a:pt x="486" y="4165"/>
                </a:lnTo>
                <a:lnTo>
                  <a:pt x="520" y="4129"/>
                </a:lnTo>
                <a:lnTo>
                  <a:pt x="556" y="4093"/>
                </a:lnTo>
                <a:lnTo>
                  <a:pt x="592" y="4059"/>
                </a:lnTo>
                <a:lnTo>
                  <a:pt x="629" y="4025"/>
                </a:lnTo>
                <a:lnTo>
                  <a:pt x="668" y="3994"/>
                </a:lnTo>
                <a:lnTo>
                  <a:pt x="707" y="3963"/>
                </a:lnTo>
                <a:lnTo>
                  <a:pt x="747" y="3933"/>
                </a:lnTo>
                <a:lnTo>
                  <a:pt x="789" y="3904"/>
                </a:lnTo>
                <a:lnTo>
                  <a:pt x="830" y="3876"/>
                </a:lnTo>
                <a:lnTo>
                  <a:pt x="873" y="3849"/>
                </a:lnTo>
                <a:lnTo>
                  <a:pt x="916" y="3823"/>
                </a:lnTo>
                <a:lnTo>
                  <a:pt x="961" y="3799"/>
                </a:lnTo>
                <a:lnTo>
                  <a:pt x="1005" y="3775"/>
                </a:lnTo>
                <a:lnTo>
                  <a:pt x="1052" y="3752"/>
                </a:lnTo>
                <a:lnTo>
                  <a:pt x="1099" y="3731"/>
                </a:lnTo>
                <a:lnTo>
                  <a:pt x="1146" y="3711"/>
                </a:lnTo>
                <a:lnTo>
                  <a:pt x="1194" y="3691"/>
                </a:lnTo>
                <a:lnTo>
                  <a:pt x="1244" y="3672"/>
                </a:lnTo>
                <a:lnTo>
                  <a:pt x="1294" y="3655"/>
                </a:lnTo>
                <a:lnTo>
                  <a:pt x="1345" y="3640"/>
                </a:lnTo>
                <a:lnTo>
                  <a:pt x="1397" y="3624"/>
                </a:lnTo>
                <a:lnTo>
                  <a:pt x="1450" y="3610"/>
                </a:lnTo>
                <a:lnTo>
                  <a:pt x="1503" y="3597"/>
                </a:lnTo>
                <a:lnTo>
                  <a:pt x="1558" y="3584"/>
                </a:lnTo>
                <a:lnTo>
                  <a:pt x="1614" y="3574"/>
                </a:lnTo>
                <a:lnTo>
                  <a:pt x="1670" y="3564"/>
                </a:lnTo>
                <a:lnTo>
                  <a:pt x="1726" y="3554"/>
                </a:lnTo>
                <a:lnTo>
                  <a:pt x="1785" y="3547"/>
                </a:lnTo>
                <a:lnTo>
                  <a:pt x="1843" y="3540"/>
                </a:lnTo>
                <a:lnTo>
                  <a:pt x="1902" y="3534"/>
                </a:lnTo>
                <a:lnTo>
                  <a:pt x="1963" y="3530"/>
                </a:lnTo>
                <a:lnTo>
                  <a:pt x="2024" y="3526"/>
                </a:lnTo>
                <a:lnTo>
                  <a:pt x="2086" y="3524"/>
                </a:lnTo>
                <a:lnTo>
                  <a:pt x="2149" y="3522"/>
                </a:lnTo>
                <a:lnTo>
                  <a:pt x="2212" y="3522"/>
                </a:lnTo>
                <a:lnTo>
                  <a:pt x="2218" y="3517"/>
                </a:lnTo>
                <a:lnTo>
                  <a:pt x="2224" y="3514"/>
                </a:lnTo>
                <a:lnTo>
                  <a:pt x="2230" y="3513"/>
                </a:lnTo>
                <a:lnTo>
                  <a:pt x="2237" y="3512"/>
                </a:lnTo>
                <a:lnTo>
                  <a:pt x="2243" y="3512"/>
                </a:lnTo>
                <a:lnTo>
                  <a:pt x="2251" y="3512"/>
                </a:lnTo>
                <a:lnTo>
                  <a:pt x="2261" y="3512"/>
                </a:lnTo>
                <a:lnTo>
                  <a:pt x="2274" y="3512"/>
                </a:lnTo>
                <a:lnTo>
                  <a:pt x="2312" y="3514"/>
                </a:lnTo>
                <a:lnTo>
                  <a:pt x="2353" y="3516"/>
                </a:lnTo>
                <a:lnTo>
                  <a:pt x="2393" y="3517"/>
                </a:lnTo>
                <a:lnTo>
                  <a:pt x="2435" y="3519"/>
                </a:lnTo>
                <a:lnTo>
                  <a:pt x="2479" y="3520"/>
                </a:lnTo>
                <a:lnTo>
                  <a:pt x="2522" y="3520"/>
                </a:lnTo>
                <a:lnTo>
                  <a:pt x="2568" y="3522"/>
                </a:lnTo>
                <a:lnTo>
                  <a:pt x="2615" y="3522"/>
                </a:lnTo>
                <a:lnTo>
                  <a:pt x="2616" y="3516"/>
                </a:lnTo>
                <a:lnTo>
                  <a:pt x="2617" y="3511"/>
                </a:lnTo>
                <a:lnTo>
                  <a:pt x="2620" y="3505"/>
                </a:lnTo>
                <a:lnTo>
                  <a:pt x="2623" y="3498"/>
                </a:lnTo>
                <a:lnTo>
                  <a:pt x="2634" y="3483"/>
                </a:lnTo>
                <a:lnTo>
                  <a:pt x="2649" y="3466"/>
                </a:lnTo>
                <a:lnTo>
                  <a:pt x="2663" y="3450"/>
                </a:lnTo>
                <a:lnTo>
                  <a:pt x="2674" y="3439"/>
                </a:lnTo>
                <a:lnTo>
                  <a:pt x="2678" y="3434"/>
                </a:lnTo>
                <a:lnTo>
                  <a:pt x="2683" y="3431"/>
                </a:lnTo>
                <a:lnTo>
                  <a:pt x="2686" y="3430"/>
                </a:lnTo>
                <a:lnTo>
                  <a:pt x="2688" y="3429"/>
                </a:lnTo>
                <a:lnTo>
                  <a:pt x="2651" y="3417"/>
                </a:lnTo>
                <a:lnTo>
                  <a:pt x="2614" y="3406"/>
                </a:lnTo>
                <a:lnTo>
                  <a:pt x="2578" y="3393"/>
                </a:lnTo>
                <a:lnTo>
                  <a:pt x="2542" y="3380"/>
                </a:lnTo>
                <a:lnTo>
                  <a:pt x="2506" y="3366"/>
                </a:lnTo>
                <a:lnTo>
                  <a:pt x="2471" y="3351"/>
                </a:lnTo>
                <a:lnTo>
                  <a:pt x="2436" y="3337"/>
                </a:lnTo>
                <a:lnTo>
                  <a:pt x="2402" y="3322"/>
                </a:lnTo>
                <a:lnTo>
                  <a:pt x="2368" y="3306"/>
                </a:lnTo>
                <a:lnTo>
                  <a:pt x="2336" y="3289"/>
                </a:lnTo>
                <a:lnTo>
                  <a:pt x="2303" y="3272"/>
                </a:lnTo>
                <a:lnTo>
                  <a:pt x="2271" y="3255"/>
                </a:lnTo>
                <a:lnTo>
                  <a:pt x="2239" y="3237"/>
                </a:lnTo>
                <a:lnTo>
                  <a:pt x="2208" y="3218"/>
                </a:lnTo>
                <a:lnTo>
                  <a:pt x="2177" y="3198"/>
                </a:lnTo>
                <a:lnTo>
                  <a:pt x="2147" y="3178"/>
                </a:lnTo>
                <a:lnTo>
                  <a:pt x="2117" y="3158"/>
                </a:lnTo>
                <a:lnTo>
                  <a:pt x="2087" y="3137"/>
                </a:lnTo>
                <a:lnTo>
                  <a:pt x="2058" y="3115"/>
                </a:lnTo>
                <a:lnTo>
                  <a:pt x="2030" y="3093"/>
                </a:lnTo>
                <a:lnTo>
                  <a:pt x="2002" y="3071"/>
                </a:lnTo>
                <a:lnTo>
                  <a:pt x="1975" y="3047"/>
                </a:lnTo>
                <a:lnTo>
                  <a:pt x="1948" y="3024"/>
                </a:lnTo>
                <a:lnTo>
                  <a:pt x="1921" y="3000"/>
                </a:lnTo>
                <a:lnTo>
                  <a:pt x="1895" y="2975"/>
                </a:lnTo>
                <a:lnTo>
                  <a:pt x="1869" y="2950"/>
                </a:lnTo>
                <a:lnTo>
                  <a:pt x="1844" y="2924"/>
                </a:lnTo>
                <a:lnTo>
                  <a:pt x="1820" y="2898"/>
                </a:lnTo>
                <a:lnTo>
                  <a:pt x="1795" y="2871"/>
                </a:lnTo>
                <a:lnTo>
                  <a:pt x="1771" y="2843"/>
                </a:lnTo>
                <a:lnTo>
                  <a:pt x="1747" y="2816"/>
                </a:lnTo>
                <a:lnTo>
                  <a:pt x="1725" y="2787"/>
                </a:lnTo>
                <a:lnTo>
                  <a:pt x="1703" y="2757"/>
                </a:lnTo>
                <a:lnTo>
                  <a:pt x="1682" y="2729"/>
                </a:lnTo>
                <a:lnTo>
                  <a:pt x="1660" y="2699"/>
                </a:lnTo>
                <a:lnTo>
                  <a:pt x="1640" y="2669"/>
                </a:lnTo>
                <a:lnTo>
                  <a:pt x="1621" y="2638"/>
                </a:lnTo>
                <a:lnTo>
                  <a:pt x="1603" y="2608"/>
                </a:lnTo>
                <a:lnTo>
                  <a:pt x="1585" y="2578"/>
                </a:lnTo>
                <a:lnTo>
                  <a:pt x="1568" y="2547"/>
                </a:lnTo>
                <a:lnTo>
                  <a:pt x="1551" y="2516"/>
                </a:lnTo>
                <a:lnTo>
                  <a:pt x="1535" y="2484"/>
                </a:lnTo>
                <a:lnTo>
                  <a:pt x="1520" y="2452"/>
                </a:lnTo>
                <a:lnTo>
                  <a:pt x="1506" y="2420"/>
                </a:lnTo>
                <a:lnTo>
                  <a:pt x="1493" y="2388"/>
                </a:lnTo>
                <a:lnTo>
                  <a:pt x="1479" y="2356"/>
                </a:lnTo>
                <a:lnTo>
                  <a:pt x="1467" y="2324"/>
                </a:lnTo>
                <a:lnTo>
                  <a:pt x="1455" y="2291"/>
                </a:lnTo>
                <a:lnTo>
                  <a:pt x="1445" y="2258"/>
                </a:lnTo>
                <a:lnTo>
                  <a:pt x="1434" y="2225"/>
                </a:lnTo>
                <a:lnTo>
                  <a:pt x="1425" y="2191"/>
                </a:lnTo>
                <a:lnTo>
                  <a:pt x="1416" y="2157"/>
                </a:lnTo>
                <a:lnTo>
                  <a:pt x="1408" y="2123"/>
                </a:lnTo>
                <a:lnTo>
                  <a:pt x="1400" y="2089"/>
                </a:lnTo>
                <a:lnTo>
                  <a:pt x="1394" y="2054"/>
                </a:lnTo>
                <a:lnTo>
                  <a:pt x="1389" y="2018"/>
                </a:lnTo>
                <a:lnTo>
                  <a:pt x="1383" y="1983"/>
                </a:lnTo>
                <a:lnTo>
                  <a:pt x="1378" y="1948"/>
                </a:lnTo>
                <a:lnTo>
                  <a:pt x="1375" y="1912"/>
                </a:lnTo>
                <a:lnTo>
                  <a:pt x="1372" y="1876"/>
                </a:lnTo>
                <a:lnTo>
                  <a:pt x="1368" y="1840"/>
                </a:lnTo>
                <a:lnTo>
                  <a:pt x="1367" y="1804"/>
                </a:lnTo>
                <a:lnTo>
                  <a:pt x="1366" y="1767"/>
                </a:lnTo>
                <a:lnTo>
                  <a:pt x="1365" y="1729"/>
                </a:lnTo>
                <a:lnTo>
                  <a:pt x="1366" y="1686"/>
                </a:lnTo>
                <a:lnTo>
                  <a:pt x="1367" y="1641"/>
                </a:lnTo>
                <a:lnTo>
                  <a:pt x="1370" y="1598"/>
                </a:lnTo>
                <a:lnTo>
                  <a:pt x="1374" y="1555"/>
                </a:lnTo>
                <a:lnTo>
                  <a:pt x="1378" y="1511"/>
                </a:lnTo>
                <a:lnTo>
                  <a:pt x="1383" y="1469"/>
                </a:lnTo>
                <a:lnTo>
                  <a:pt x="1390" y="1427"/>
                </a:lnTo>
                <a:lnTo>
                  <a:pt x="1397" y="1386"/>
                </a:lnTo>
                <a:lnTo>
                  <a:pt x="1405" y="1345"/>
                </a:lnTo>
                <a:lnTo>
                  <a:pt x="1415" y="1304"/>
                </a:lnTo>
                <a:lnTo>
                  <a:pt x="1426" y="1264"/>
                </a:lnTo>
                <a:lnTo>
                  <a:pt x="1437" y="1223"/>
                </a:lnTo>
                <a:lnTo>
                  <a:pt x="1449" y="1184"/>
                </a:lnTo>
                <a:lnTo>
                  <a:pt x="1463" y="1145"/>
                </a:lnTo>
                <a:lnTo>
                  <a:pt x="1477" y="1106"/>
                </a:lnTo>
                <a:lnTo>
                  <a:pt x="1493" y="1068"/>
                </a:lnTo>
                <a:lnTo>
                  <a:pt x="1508" y="1030"/>
                </a:lnTo>
                <a:lnTo>
                  <a:pt x="1527" y="993"/>
                </a:lnTo>
                <a:lnTo>
                  <a:pt x="1545" y="955"/>
                </a:lnTo>
                <a:lnTo>
                  <a:pt x="1564" y="919"/>
                </a:lnTo>
                <a:lnTo>
                  <a:pt x="1585" y="883"/>
                </a:lnTo>
                <a:lnTo>
                  <a:pt x="1606" y="847"/>
                </a:lnTo>
                <a:lnTo>
                  <a:pt x="1628" y="811"/>
                </a:lnTo>
                <a:lnTo>
                  <a:pt x="1652" y="776"/>
                </a:lnTo>
                <a:lnTo>
                  <a:pt x="1676" y="742"/>
                </a:lnTo>
                <a:lnTo>
                  <a:pt x="1702" y="708"/>
                </a:lnTo>
                <a:lnTo>
                  <a:pt x="1728" y="674"/>
                </a:lnTo>
                <a:lnTo>
                  <a:pt x="1756" y="640"/>
                </a:lnTo>
                <a:lnTo>
                  <a:pt x="1783" y="607"/>
                </a:lnTo>
                <a:lnTo>
                  <a:pt x="1813" y="574"/>
                </a:lnTo>
                <a:lnTo>
                  <a:pt x="1844" y="542"/>
                </a:lnTo>
                <a:lnTo>
                  <a:pt x="1875" y="510"/>
                </a:lnTo>
                <a:lnTo>
                  <a:pt x="1907" y="478"/>
                </a:lnTo>
                <a:lnTo>
                  <a:pt x="1940" y="448"/>
                </a:lnTo>
                <a:lnTo>
                  <a:pt x="1971" y="419"/>
                </a:lnTo>
                <a:lnTo>
                  <a:pt x="2005" y="390"/>
                </a:lnTo>
                <a:lnTo>
                  <a:pt x="2038" y="362"/>
                </a:lnTo>
                <a:lnTo>
                  <a:pt x="2072" y="336"/>
                </a:lnTo>
                <a:lnTo>
                  <a:pt x="2106" y="311"/>
                </a:lnTo>
                <a:lnTo>
                  <a:pt x="2141" y="287"/>
                </a:lnTo>
                <a:lnTo>
                  <a:pt x="2176" y="263"/>
                </a:lnTo>
                <a:lnTo>
                  <a:pt x="2211" y="240"/>
                </a:lnTo>
                <a:lnTo>
                  <a:pt x="2247" y="219"/>
                </a:lnTo>
                <a:lnTo>
                  <a:pt x="2284" y="199"/>
                </a:lnTo>
                <a:lnTo>
                  <a:pt x="2320" y="179"/>
                </a:lnTo>
                <a:lnTo>
                  <a:pt x="2357" y="160"/>
                </a:lnTo>
                <a:lnTo>
                  <a:pt x="2395" y="143"/>
                </a:lnTo>
                <a:lnTo>
                  <a:pt x="2432" y="127"/>
                </a:lnTo>
                <a:lnTo>
                  <a:pt x="2470" y="111"/>
                </a:lnTo>
                <a:lnTo>
                  <a:pt x="2510" y="98"/>
                </a:lnTo>
                <a:lnTo>
                  <a:pt x="2549" y="84"/>
                </a:lnTo>
                <a:lnTo>
                  <a:pt x="2588" y="71"/>
                </a:lnTo>
                <a:lnTo>
                  <a:pt x="2628" y="60"/>
                </a:lnTo>
                <a:lnTo>
                  <a:pt x="2668" y="50"/>
                </a:lnTo>
                <a:lnTo>
                  <a:pt x="2709" y="40"/>
                </a:lnTo>
                <a:lnTo>
                  <a:pt x="2750" y="32"/>
                </a:lnTo>
                <a:lnTo>
                  <a:pt x="2791" y="24"/>
                </a:lnTo>
                <a:lnTo>
                  <a:pt x="2833" y="18"/>
                </a:lnTo>
                <a:lnTo>
                  <a:pt x="2876" y="13"/>
                </a:lnTo>
                <a:lnTo>
                  <a:pt x="2918" y="7"/>
                </a:lnTo>
                <a:lnTo>
                  <a:pt x="2962" y="4"/>
                </a:lnTo>
                <a:lnTo>
                  <a:pt x="3005" y="2"/>
                </a:lnTo>
                <a:lnTo>
                  <a:pt x="3049" y="1"/>
                </a:lnTo>
                <a:lnTo>
                  <a:pt x="3094" y="0"/>
                </a:lnTo>
                <a:lnTo>
                  <a:pt x="3138" y="1"/>
                </a:lnTo>
                <a:lnTo>
                  <a:pt x="3183" y="2"/>
                </a:lnTo>
                <a:lnTo>
                  <a:pt x="3226" y="4"/>
                </a:lnTo>
                <a:lnTo>
                  <a:pt x="3270" y="7"/>
                </a:lnTo>
                <a:lnTo>
                  <a:pt x="3312" y="13"/>
                </a:lnTo>
                <a:lnTo>
                  <a:pt x="3356" y="18"/>
                </a:lnTo>
                <a:lnTo>
                  <a:pt x="3397" y="24"/>
                </a:lnTo>
                <a:lnTo>
                  <a:pt x="3440" y="32"/>
                </a:lnTo>
                <a:lnTo>
                  <a:pt x="3481" y="40"/>
                </a:lnTo>
                <a:lnTo>
                  <a:pt x="3521" y="50"/>
                </a:lnTo>
                <a:lnTo>
                  <a:pt x="3563" y="60"/>
                </a:lnTo>
                <a:lnTo>
                  <a:pt x="3602" y="71"/>
                </a:lnTo>
                <a:lnTo>
                  <a:pt x="3643" y="84"/>
                </a:lnTo>
                <a:lnTo>
                  <a:pt x="3682" y="98"/>
                </a:lnTo>
                <a:lnTo>
                  <a:pt x="3721" y="111"/>
                </a:lnTo>
                <a:lnTo>
                  <a:pt x="3759" y="127"/>
                </a:lnTo>
                <a:lnTo>
                  <a:pt x="3798" y="143"/>
                </a:lnTo>
                <a:lnTo>
                  <a:pt x="3835" y="160"/>
                </a:lnTo>
                <a:lnTo>
                  <a:pt x="3873" y="179"/>
                </a:lnTo>
                <a:lnTo>
                  <a:pt x="3909" y="199"/>
                </a:lnTo>
                <a:lnTo>
                  <a:pt x="3946" y="219"/>
                </a:lnTo>
                <a:lnTo>
                  <a:pt x="3982" y="240"/>
                </a:lnTo>
                <a:lnTo>
                  <a:pt x="4017" y="263"/>
                </a:lnTo>
                <a:lnTo>
                  <a:pt x="4053" y="287"/>
                </a:lnTo>
                <a:lnTo>
                  <a:pt x="4088" y="311"/>
                </a:lnTo>
                <a:lnTo>
                  <a:pt x="4122" y="336"/>
                </a:lnTo>
                <a:lnTo>
                  <a:pt x="4156" y="362"/>
                </a:lnTo>
                <a:lnTo>
                  <a:pt x="4190" y="390"/>
                </a:lnTo>
                <a:lnTo>
                  <a:pt x="4223" y="419"/>
                </a:lnTo>
                <a:lnTo>
                  <a:pt x="4256" y="448"/>
                </a:lnTo>
                <a:lnTo>
                  <a:pt x="4289" y="478"/>
                </a:lnTo>
                <a:lnTo>
                  <a:pt x="4321" y="510"/>
                </a:lnTo>
                <a:lnTo>
                  <a:pt x="4353" y="542"/>
                </a:lnTo>
                <a:lnTo>
                  <a:pt x="4383" y="574"/>
                </a:lnTo>
                <a:lnTo>
                  <a:pt x="4412" y="607"/>
                </a:lnTo>
                <a:lnTo>
                  <a:pt x="4440" y="640"/>
                </a:lnTo>
                <a:lnTo>
                  <a:pt x="4467" y="674"/>
                </a:lnTo>
                <a:lnTo>
                  <a:pt x="4493" y="708"/>
                </a:lnTo>
                <a:lnTo>
                  <a:pt x="4518" y="742"/>
                </a:lnTo>
                <a:lnTo>
                  <a:pt x="4543" y="776"/>
                </a:lnTo>
                <a:lnTo>
                  <a:pt x="4566" y="811"/>
                </a:lnTo>
                <a:lnTo>
                  <a:pt x="4588" y="847"/>
                </a:lnTo>
                <a:lnTo>
                  <a:pt x="4610" y="883"/>
                </a:lnTo>
                <a:lnTo>
                  <a:pt x="4630" y="919"/>
                </a:lnTo>
                <a:lnTo>
                  <a:pt x="4649" y="955"/>
                </a:lnTo>
                <a:lnTo>
                  <a:pt x="4667" y="993"/>
                </a:lnTo>
                <a:lnTo>
                  <a:pt x="4685" y="1030"/>
                </a:lnTo>
                <a:lnTo>
                  <a:pt x="4701" y="1068"/>
                </a:lnTo>
                <a:lnTo>
                  <a:pt x="4716" y="1106"/>
                </a:lnTo>
                <a:lnTo>
                  <a:pt x="4731" y="1145"/>
                </a:lnTo>
                <a:lnTo>
                  <a:pt x="4745" y="1184"/>
                </a:lnTo>
                <a:lnTo>
                  <a:pt x="4756" y="1223"/>
                </a:lnTo>
                <a:lnTo>
                  <a:pt x="4768" y="1264"/>
                </a:lnTo>
                <a:lnTo>
                  <a:pt x="4779" y="1304"/>
                </a:lnTo>
                <a:lnTo>
                  <a:pt x="4788" y="1345"/>
                </a:lnTo>
                <a:lnTo>
                  <a:pt x="4797" y="1386"/>
                </a:lnTo>
                <a:lnTo>
                  <a:pt x="4803" y="1427"/>
                </a:lnTo>
                <a:lnTo>
                  <a:pt x="4810" y="1469"/>
                </a:lnTo>
                <a:lnTo>
                  <a:pt x="4816" y="1511"/>
                </a:lnTo>
                <a:lnTo>
                  <a:pt x="4820" y="1555"/>
                </a:lnTo>
                <a:lnTo>
                  <a:pt x="4823" y="1598"/>
                </a:lnTo>
                <a:lnTo>
                  <a:pt x="4825" y="1641"/>
                </a:lnTo>
                <a:lnTo>
                  <a:pt x="4827" y="1686"/>
                </a:lnTo>
                <a:lnTo>
                  <a:pt x="4827" y="1729"/>
                </a:lnTo>
                <a:lnTo>
                  <a:pt x="4827" y="1768"/>
                </a:lnTo>
                <a:lnTo>
                  <a:pt x="4826" y="1806"/>
                </a:lnTo>
                <a:lnTo>
                  <a:pt x="4824" y="1843"/>
                </a:lnTo>
                <a:lnTo>
                  <a:pt x="4822" y="1880"/>
                </a:lnTo>
                <a:lnTo>
                  <a:pt x="4818" y="1917"/>
                </a:lnTo>
                <a:lnTo>
                  <a:pt x="4814" y="1954"/>
                </a:lnTo>
                <a:lnTo>
                  <a:pt x="4808" y="1990"/>
                </a:lnTo>
                <a:lnTo>
                  <a:pt x="4803" y="2027"/>
                </a:lnTo>
                <a:lnTo>
                  <a:pt x="4797" y="2062"/>
                </a:lnTo>
                <a:lnTo>
                  <a:pt x="4789" y="2098"/>
                </a:lnTo>
                <a:lnTo>
                  <a:pt x="4781" y="2134"/>
                </a:lnTo>
                <a:lnTo>
                  <a:pt x="4772" y="2169"/>
                </a:lnTo>
                <a:lnTo>
                  <a:pt x="4763" y="2204"/>
                </a:lnTo>
                <a:lnTo>
                  <a:pt x="4752" y="2240"/>
                </a:lnTo>
                <a:lnTo>
                  <a:pt x="4740" y="2274"/>
                </a:lnTo>
                <a:lnTo>
                  <a:pt x="4729" y="2308"/>
                </a:lnTo>
                <a:lnTo>
                  <a:pt x="4716" y="2342"/>
                </a:lnTo>
                <a:lnTo>
                  <a:pt x="4702" y="2376"/>
                </a:lnTo>
                <a:lnTo>
                  <a:pt x="4688" y="2410"/>
                </a:lnTo>
                <a:lnTo>
                  <a:pt x="4673" y="2443"/>
                </a:lnTo>
                <a:lnTo>
                  <a:pt x="4657" y="2476"/>
                </a:lnTo>
                <a:lnTo>
                  <a:pt x="4641" y="2508"/>
                </a:lnTo>
                <a:lnTo>
                  <a:pt x="4624" y="2541"/>
                </a:lnTo>
                <a:lnTo>
                  <a:pt x="4605" y="2573"/>
                </a:lnTo>
                <a:lnTo>
                  <a:pt x="4586" y="2606"/>
                </a:lnTo>
                <a:lnTo>
                  <a:pt x="4566" y="2638"/>
                </a:lnTo>
                <a:lnTo>
                  <a:pt x="4546" y="2669"/>
                </a:lnTo>
                <a:lnTo>
                  <a:pt x="4525" y="2701"/>
                </a:lnTo>
                <a:lnTo>
                  <a:pt x="4502" y="2732"/>
                </a:lnTo>
                <a:lnTo>
                  <a:pt x="4480" y="2763"/>
                </a:lnTo>
                <a:lnTo>
                  <a:pt x="4456" y="2793"/>
                </a:lnTo>
                <a:lnTo>
                  <a:pt x="4431" y="2824"/>
                </a:lnTo>
                <a:lnTo>
                  <a:pt x="4407" y="2853"/>
                </a:lnTo>
                <a:lnTo>
                  <a:pt x="4381" y="2883"/>
                </a:lnTo>
                <a:lnTo>
                  <a:pt x="4356" y="2910"/>
                </a:lnTo>
                <a:lnTo>
                  <a:pt x="4329" y="2938"/>
                </a:lnTo>
                <a:lnTo>
                  <a:pt x="4303" y="2965"/>
                </a:lnTo>
                <a:lnTo>
                  <a:pt x="4276" y="2991"/>
                </a:lnTo>
                <a:lnTo>
                  <a:pt x="4249" y="3017"/>
                </a:lnTo>
                <a:lnTo>
                  <a:pt x="4220" y="3041"/>
                </a:lnTo>
                <a:lnTo>
                  <a:pt x="4192" y="3066"/>
                </a:lnTo>
                <a:lnTo>
                  <a:pt x="4164" y="3089"/>
                </a:lnTo>
                <a:lnTo>
                  <a:pt x="4134" y="3112"/>
                </a:lnTo>
                <a:lnTo>
                  <a:pt x="4105" y="3134"/>
                </a:lnTo>
                <a:lnTo>
                  <a:pt x="4075" y="3155"/>
                </a:lnTo>
                <a:lnTo>
                  <a:pt x="4045" y="3176"/>
                </a:lnTo>
                <a:lnTo>
                  <a:pt x="4014" y="3196"/>
                </a:lnTo>
                <a:lnTo>
                  <a:pt x="3982" y="3215"/>
                </a:lnTo>
                <a:lnTo>
                  <a:pt x="3950" y="3233"/>
                </a:lnTo>
                <a:lnTo>
                  <a:pt x="3919" y="3252"/>
                </a:lnTo>
                <a:lnTo>
                  <a:pt x="3887" y="3269"/>
                </a:lnTo>
                <a:lnTo>
                  <a:pt x="3854" y="3286"/>
                </a:lnTo>
                <a:lnTo>
                  <a:pt x="3820" y="3301"/>
                </a:lnTo>
                <a:lnTo>
                  <a:pt x="3786" y="3316"/>
                </a:lnTo>
                <a:lnTo>
                  <a:pt x="3752" y="3331"/>
                </a:lnTo>
                <a:lnTo>
                  <a:pt x="3718" y="3344"/>
                </a:lnTo>
                <a:lnTo>
                  <a:pt x="3683" y="3358"/>
                </a:lnTo>
                <a:lnTo>
                  <a:pt x="3647" y="3370"/>
                </a:lnTo>
                <a:lnTo>
                  <a:pt x="3611" y="3381"/>
                </a:lnTo>
                <a:lnTo>
                  <a:pt x="3575" y="3393"/>
                </a:lnTo>
                <a:lnTo>
                  <a:pt x="3538" y="3402"/>
                </a:lnTo>
                <a:lnTo>
                  <a:pt x="3500" y="3412"/>
                </a:lnTo>
                <a:lnTo>
                  <a:pt x="3463" y="3421"/>
                </a:lnTo>
                <a:lnTo>
                  <a:pt x="3425" y="3429"/>
                </a:lnTo>
                <a:lnTo>
                  <a:pt x="3438" y="3443"/>
                </a:lnTo>
                <a:lnTo>
                  <a:pt x="3449" y="3456"/>
                </a:lnTo>
                <a:lnTo>
                  <a:pt x="3459" y="3468"/>
                </a:lnTo>
                <a:lnTo>
                  <a:pt x="3466" y="3480"/>
                </a:lnTo>
                <a:lnTo>
                  <a:pt x="3473" y="3491"/>
                </a:lnTo>
                <a:lnTo>
                  <a:pt x="3477" y="3501"/>
                </a:lnTo>
                <a:lnTo>
                  <a:pt x="3479" y="3512"/>
                </a:lnTo>
                <a:lnTo>
                  <a:pt x="3480" y="3522"/>
                </a:lnTo>
                <a:close/>
              </a:path>
            </a:pathLst>
          </a:cu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23" name="Group 35"/>
          <p:cNvGrpSpPr>
            <a:grpSpLocks/>
          </p:cNvGrpSpPr>
          <p:nvPr/>
        </p:nvGrpSpPr>
        <p:grpSpPr bwMode="auto">
          <a:xfrm>
            <a:off x="600605" y="3566147"/>
            <a:ext cx="762379" cy="654980"/>
            <a:chOff x="380" y="1155"/>
            <a:chExt cx="504" cy="433"/>
          </a:xfrm>
          <a:solidFill>
            <a:srgbClr val="FFC000"/>
          </a:solidFill>
        </p:grpSpPr>
        <p:sp>
          <p:nvSpPr>
            <p:cNvPr id="24" name="Freeform 36"/>
            <p:cNvSpPr>
              <a:spLocks/>
            </p:cNvSpPr>
            <p:nvPr/>
          </p:nvSpPr>
          <p:spPr bwMode="auto">
            <a:xfrm>
              <a:off x="380" y="1155"/>
              <a:ext cx="504" cy="433"/>
            </a:xfrm>
            <a:custGeom>
              <a:avLst/>
              <a:gdLst>
                <a:gd name="T0" fmla="*/ 0 w 15848"/>
                <a:gd name="T1" fmla="*/ 0 h 16212"/>
                <a:gd name="T2" fmla="*/ 1 w 15848"/>
                <a:gd name="T3" fmla="*/ 0 h 16212"/>
                <a:gd name="T4" fmla="*/ 0 w 15848"/>
                <a:gd name="T5" fmla="*/ 0 h 16212"/>
                <a:gd name="T6" fmla="*/ 0 w 15848"/>
                <a:gd name="T7" fmla="*/ 0 h 16212"/>
                <a:gd name="T8" fmla="*/ 0 w 15848"/>
                <a:gd name="T9" fmla="*/ 0 h 16212"/>
                <a:gd name="T10" fmla="*/ 0 w 15848"/>
                <a:gd name="T11" fmla="*/ 0 h 16212"/>
                <a:gd name="T12" fmla="*/ 0 w 15848"/>
                <a:gd name="T13" fmla="*/ 0 h 16212"/>
                <a:gd name="T14" fmla="*/ 0 w 15848"/>
                <a:gd name="T15" fmla="*/ 0 h 16212"/>
                <a:gd name="T16" fmla="*/ 0 w 15848"/>
                <a:gd name="T17" fmla="*/ 0 h 16212"/>
                <a:gd name="T18" fmla="*/ 0 w 15848"/>
                <a:gd name="T19" fmla="*/ 0 h 16212"/>
                <a:gd name="T20" fmla="*/ 0 w 15848"/>
                <a:gd name="T21" fmla="*/ 0 h 16212"/>
                <a:gd name="T22" fmla="*/ 0 w 15848"/>
                <a:gd name="T23" fmla="*/ 0 h 16212"/>
                <a:gd name="T24" fmla="*/ 0 w 15848"/>
                <a:gd name="T25" fmla="*/ 0 h 16212"/>
                <a:gd name="T26" fmla="*/ 0 w 15848"/>
                <a:gd name="T27" fmla="*/ 0 h 16212"/>
                <a:gd name="T28" fmla="*/ 0 w 15848"/>
                <a:gd name="T29" fmla="*/ 0 h 16212"/>
                <a:gd name="T30" fmla="*/ 0 w 15848"/>
                <a:gd name="T31" fmla="*/ 0 h 16212"/>
                <a:gd name="T32" fmla="*/ 0 w 15848"/>
                <a:gd name="T33" fmla="*/ 0 h 16212"/>
                <a:gd name="T34" fmla="*/ 0 w 15848"/>
                <a:gd name="T35" fmla="*/ 0 h 16212"/>
                <a:gd name="T36" fmla="*/ 0 w 15848"/>
                <a:gd name="T37" fmla="*/ 0 h 16212"/>
                <a:gd name="T38" fmla="*/ 0 w 15848"/>
                <a:gd name="T39" fmla="*/ 0 h 16212"/>
                <a:gd name="T40" fmla="*/ 0 w 15848"/>
                <a:gd name="T41" fmla="*/ 0 h 16212"/>
                <a:gd name="T42" fmla="*/ 0 w 15848"/>
                <a:gd name="T43" fmla="*/ 0 h 16212"/>
                <a:gd name="T44" fmla="*/ 0 w 15848"/>
                <a:gd name="T45" fmla="*/ 0 h 16212"/>
                <a:gd name="T46" fmla="*/ 0 w 15848"/>
                <a:gd name="T47" fmla="*/ 0 h 16212"/>
                <a:gd name="T48" fmla="*/ 0 w 15848"/>
                <a:gd name="T49" fmla="*/ 0 h 162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848" h="16212">
                  <a:moveTo>
                    <a:pt x="7919" y="0"/>
                  </a:moveTo>
                  <a:lnTo>
                    <a:pt x="15848" y="8200"/>
                  </a:lnTo>
                  <a:lnTo>
                    <a:pt x="14938" y="9012"/>
                  </a:lnTo>
                  <a:lnTo>
                    <a:pt x="13192" y="7330"/>
                  </a:lnTo>
                  <a:lnTo>
                    <a:pt x="13192" y="16212"/>
                  </a:lnTo>
                  <a:lnTo>
                    <a:pt x="12307" y="16212"/>
                  </a:lnTo>
                  <a:lnTo>
                    <a:pt x="11503" y="16212"/>
                  </a:lnTo>
                  <a:lnTo>
                    <a:pt x="10769" y="16212"/>
                  </a:lnTo>
                  <a:lnTo>
                    <a:pt x="10095" y="16212"/>
                  </a:lnTo>
                  <a:lnTo>
                    <a:pt x="9468" y="16212"/>
                  </a:lnTo>
                  <a:lnTo>
                    <a:pt x="8878" y="16212"/>
                  </a:lnTo>
                  <a:lnTo>
                    <a:pt x="8314" y="16212"/>
                  </a:lnTo>
                  <a:lnTo>
                    <a:pt x="7767" y="16212"/>
                  </a:lnTo>
                  <a:lnTo>
                    <a:pt x="7223" y="16212"/>
                  </a:lnTo>
                  <a:lnTo>
                    <a:pt x="6673" y="16212"/>
                  </a:lnTo>
                  <a:lnTo>
                    <a:pt x="6105" y="16212"/>
                  </a:lnTo>
                  <a:lnTo>
                    <a:pt x="5509" y="16212"/>
                  </a:lnTo>
                  <a:lnTo>
                    <a:pt x="4874" y="16212"/>
                  </a:lnTo>
                  <a:lnTo>
                    <a:pt x="4189" y="16212"/>
                  </a:lnTo>
                  <a:lnTo>
                    <a:pt x="3441" y="16212"/>
                  </a:lnTo>
                  <a:lnTo>
                    <a:pt x="2623" y="16212"/>
                  </a:lnTo>
                  <a:lnTo>
                    <a:pt x="2623" y="7330"/>
                  </a:lnTo>
                  <a:lnTo>
                    <a:pt x="905" y="9012"/>
                  </a:lnTo>
                  <a:lnTo>
                    <a:pt x="0" y="8200"/>
                  </a:lnTo>
                  <a:lnTo>
                    <a:pt x="7919" y="0"/>
                  </a:lnTo>
                  <a:close/>
                </a:path>
              </a:pathLst>
            </a:custGeom>
            <a:solidFill>
              <a:srgbClr val="4CC7AA">
                <a:alpha val="4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Rectangle 37"/>
            <p:cNvSpPr>
              <a:spLocks noChangeArrowheads="1"/>
            </p:cNvSpPr>
            <p:nvPr/>
          </p:nvSpPr>
          <p:spPr bwMode="auto">
            <a:xfrm>
              <a:off x="701" y="1193"/>
              <a:ext cx="56" cy="119"/>
            </a:xfrm>
            <a:prstGeom prst="rect">
              <a:avLst/>
            </a:prstGeom>
            <a:solidFill>
              <a:srgbClr val="4CC7AA">
                <a:alpha val="4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6" name="矩形 25"/>
          <p:cNvSpPr/>
          <p:nvPr/>
        </p:nvSpPr>
        <p:spPr>
          <a:xfrm>
            <a:off x="895587" y="4006850"/>
            <a:ext cx="173038" cy="214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Group 331"/>
          <p:cNvGrpSpPr>
            <a:grpSpLocks/>
          </p:cNvGrpSpPr>
          <p:nvPr/>
        </p:nvGrpSpPr>
        <p:grpSpPr bwMode="auto">
          <a:xfrm>
            <a:off x="2914267" y="5774817"/>
            <a:ext cx="646203" cy="595955"/>
            <a:chOff x="2100" y="1440"/>
            <a:chExt cx="1560" cy="1440"/>
          </a:xfrm>
          <a:solidFill>
            <a:srgbClr val="289180"/>
          </a:solidFill>
        </p:grpSpPr>
        <p:sp>
          <p:nvSpPr>
            <p:cNvPr id="31" name="Freeform 332"/>
            <p:cNvSpPr>
              <a:spLocks noEditPoints="1"/>
            </p:cNvSpPr>
            <p:nvPr/>
          </p:nvSpPr>
          <p:spPr bwMode="auto">
            <a:xfrm>
              <a:off x="2100" y="1974"/>
              <a:ext cx="904" cy="820"/>
            </a:xfrm>
            <a:custGeom>
              <a:avLst/>
              <a:gdLst>
                <a:gd name="T0" fmla="*/ 642 w 904"/>
                <a:gd name="T1" fmla="*/ 356 h 820"/>
                <a:gd name="T2" fmla="*/ 456 w 904"/>
                <a:gd name="T3" fmla="*/ 470 h 820"/>
                <a:gd name="T4" fmla="*/ 736 w 904"/>
                <a:gd name="T5" fmla="*/ 654 h 820"/>
                <a:gd name="T6" fmla="*/ 600 w 904"/>
                <a:gd name="T7" fmla="*/ 790 h 820"/>
                <a:gd name="T8" fmla="*/ 556 w 904"/>
                <a:gd name="T9" fmla="*/ 784 h 820"/>
                <a:gd name="T10" fmla="*/ 492 w 904"/>
                <a:gd name="T11" fmla="*/ 770 h 820"/>
                <a:gd name="T12" fmla="*/ 468 w 904"/>
                <a:gd name="T13" fmla="*/ 760 h 820"/>
                <a:gd name="T14" fmla="*/ 426 w 904"/>
                <a:gd name="T15" fmla="*/ 726 h 820"/>
                <a:gd name="T16" fmla="*/ 372 w 904"/>
                <a:gd name="T17" fmla="*/ 666 h 820"/>
                <a:gd name="T18" fmla="*/ 228 w 904"/>
                <a:gd name="T19" fmla="*/ 486 h 820"/>
                <a:gd name="T20" fmla="*/ 194 w 904"/>
                <a:gd name="T21" fmla="*/ 438 h 820"/>
                <a:gd name="T22" fmla="*/ 174 w 904"/>
                <a:gd name="T23" fmla="*/ 400 h 820"/>
                <a:gd name="T24" fmla="*/ 168 w 904"/>
                <a:gd name="T25" fmla="*/ 384 h 820"/>
                <a:gd name="T26" fmla="*/ 166 w 904"/>
                <a:gd name="T27" fmla="*/ 342 h 820"/>
                <a:gd name="T28" fmla="*/ 168 w 904"/>
                <a:gd name="T29" fmla="*/ 304 h 820"/>
                <a:gd name="T30" fmla="*/ 356 w 904"/>
                <a:gd name="T31" fmla="*/ 0 h 820"/>
                <a:gd name="T32" fmla="*/ 128 w 904"/>
                <a:gd name="T33" fmla="*/ 250 h 820"/>
                <a:gd name="T34" fmla="*/ 218 w 904"/>
                <a:gd name="T35" fmla="*/ 310 h 820"/>
                <a:gd name="T36" fmla="*/ 216 w 904"/>
                <a:gd name="T37" fmla="*/ 330 h 820"/>
                <a:gd name="T38" fmla="*/ 218 w 904"/>
                <a:gd name="T39" fmla="*/ 364 h 820"/>
                <a:gd name="T40" fmla="*/ 222 w 904"/>
                <a:gd name="T41" fmla="*/ 378 h 820"/>
                <a:gd name="T42" fmla="*/ 232 w 904"/>
                <a:gd name="T43" fmla="*/ 406 h 820"/>
                <a:gd name="T44" fmla="*/ 252 w 904"/>
                <a:gd name="T45" fmla="*/ 436 h 820"/>
                <a:gd name="T46" fmla="*/ 426 w 904"/>
                <a:gd name="T47" fmla="*/ 282 h 820"/>
                <a:gd name="T48" fmla="*/ 348 w 904"/>
                <a:gd name="T49" fmla="*/ 74 h 820"/>
                <a:gd name="T50" fmla="*/ 450 w 904"/>
                <a:gd name="T51" fmla="*/ 520 h 820"/>
                <a:gd name="T52" fmla="*/ 446 w 904"/>
                <a:gd name="T53" fmla="*/ 560 h 820"/>
                <a:gd name="T54" fmla="*/ 444 w 904"/>
                <a:gd name="T55" fmla="*/ 620 h 820"/>
                <a:gd name="T56" fmla="*/ 448 w 904"/>
                <a:gd name="T57" fmla="*/ 652 h 820"/>
                <a:gd name="T58" fmla="*/ 458 w 904"/>
                <a:gd name="T59" fmla="*/ 678 h 820"/>
                <a:gd name="T60" fmla="*/ 464 w 904"/>
                <a:gd name="T61" fmla="*/ 688 h 820"/>
                <a:gd name="T62" fmla="*/ 480 w 904"/>
                <a:gd name="T63" fmla="*/ 706 h 820"/>
                <a:gd name="T64" fmla="*/ 502 w 904"/>
                <a:gd name="T65" fmla="*/ 720 h 820"/>
                <a:gd name="T66" fmla="*/ 532 w 904"/>
                <a:gd name="T67" fmla="*/ 730 h 820"/>
                <a:gd name="T68" fmla="*/ 566 w 904"/>
                <a:gd name="T69" fmla="*/ 736 h 820"/>
                <a:gd name="T70" fmla="*/ 666 w 904"/>
                <a:gd name="T71" fmla="*/ 646 h 8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04" h="820">
                  <a:moveTo>
                    <a:pt x="356" y="0"/>
                  </a:moveTo>
                  <a:lnTo>
                    <a:pt x="642" y="356"/>
                  </a:lnTo>
                  <a:lnTo>
                    <a:pt x="472" y="338"/>
                  </a:lnTo>
                  <a:lnTo>
                    <a:pt x="456" y="470"/>
                  </a:lnTo>
                  <a:lnTo>
                    <a:pt x="904" y="520"/>
                  </a:lnTo>
                  <a:lnTo>
                    <a:pt x="736" y="654"/>
                  </a:lnTo>
                  <a:lnTo>
                    <a:pt x="870" y="820"/>
                  </a:lnTo>
                  <a:lnTo>
                    <a:pt x="600" y="790"/>
                  </a:lnTo>
                  <a:lnTo>
                    <a:pt x="556" y="784"/>
                  </a:lnTo>
                  <a:lnTo>
                    <a:pt x="520" y="778"/>
                  </a:lnTo>
                  <a:lnTo>
                    <a:pt x="492" y="770"/>
                  </a:lnTo>
                  <a:lnTo>
                    <a:pt x="468" y="760"/>
                  </a:lnTo>
                  <a:lnTo>
                    <a:pt x="448" y="746"/>
                  </a:lnTo>
                  <a:lnTo>
                    <a:pt x="426" y="726"/>
                  </a:lnTo>
                  <a:lnTo>
                    <a:pt x="400" y="700"/>
                  </a:lnTo>
                  <a:lnTo>
                    <a:pt x="372" y="666"/>
                  </a:lnTo>
                  <a:lnTo>
                    <a:pt x="228" y="486"/>
                  </a:lnTo>
                  <a:lnTo>
                    <a:pt x="210" y="462"/>
                  </a:lnTo>
                  <a:lnTo>
                    <a:pt x="194" y="438"/>
                  </a:lnTo>
                  <a:lnTo>
                    <a:pt x="182" y="418"/>
                  </a:lnTo>
                  <a:lnTo>
                    <a:pt x="174" y="400"/>
                  </a:lnTo>
                  <a:lnTo>
                    <a:pt x="168" y="384"/>
                  </a:lnTo>
                  <a:lnTo>
                    <a:pt x="166" y="364"/>
                  </a:lnTo>
                  <a:lnTo>
                    <a:pt x="166" y="342"/>
                  </a:lnTo>
                  <a:lnTo>
                    <a:pt x="168" y="320"/>
                  </a:lnTo>
                  <a:lnTo>
                    <a:pt x="168" y="304"/>
                  </a:lnTo>
                  <a:lnTo>
                    <a:pt x="0" y="286"/>
                  </a:lnTo>
                  <a:lnTo>
                    <a:pt x="356" y="0"/>
                  </a:lnTo>
                  <a:close/>
                  <a:moveTo>
                    <a:pt x="348" y="74"/>
                  </a:moveTo>
                  <a:lnTo>
                    <a:pt x="128" y="250"/>
                  </a:lnTo>
                  <a:lnTo>
                    <a:pt x="224" y="260"/>
                  </a:lnTo>
                  <a:lnTo>
                    <a:pt x="218" y="310"/>
                  </a:lnTo>
                  <a:lnTo>
                    <a:pt x="216" y="330"/>
                  </a:lnTo>
                  <a:lnTo>
                    <a:pt x="216" y="348"/>
                  </a:lnTo>
                  <a:lnTo>
                    <a:pt x="218" y="364"/>
                  </a:lnTo>
                  <a:lnTo>
                    <a:pt x="222" y="378"/>
                  </a:lnTo>
                  <a:lnTo>
                    <a:pt x="226" y="392"/>
                  </a:lnTo>
                  <a:lnTo>
                    <a:pt x="232" y="406"/>
                  </a:lnTo>
                  <a:lnTo>
                    <a:pt x="242" y="420"/>
                  </a:lnTo>
                  <a:lnTo>
                    <a:pt x="252" y="436"/>
                  </a:lnTo>
                  <a:lnTo>
                    <a:pt x="392" y="606"/>
                  </a:lnTo>
                  <a:lnTo>
                    <a:pt x="426" y="282"/>
                  </a:lnTo>
                  <a:lnTo>
                    <a:pt x="522" y="294"/>
                  </a:lnTo>
                  <a:lnTo>
                    <a:pt x="348" y="74"/>
                  </a:lnTo>
                  <a:close/>
                  <a:moveTo>
                    <a:pt x="778" y="556"/>
                  </a:moveTo>
                  <a:lnTo>
                    <a:pt x="450" y="520"/>
                  </a:lnTo>
                  <a:lnTo>
                    <a:pt x="446" y="560"/>
                  </a:lnTo>
                  <a:lnTo>
                    <a:pt x="444" y="602"/>
                  </a:lnTo>
                  <a:lnTo>
                    <a:pt x="444" y="620"/>
                  </a:lnTo>
                  <a:lnTo>
                    <a:pt x="446" y="638"/>
                  </a:lnTo>
                  <a:lnTo>
                    <a:pt x="448" y="652"/>
                  </a:lnTo>
                  <a:lnTo>
                    <a:pt x="452" y="666"/>
                  </a:lnTo>
                  <a:lnTo>
                    <a:pt x="458" y="678"/>
                  </a:lnTo>
                  <a:lnTo>
                    <a:pt x="464" y="688"/>
                  </a:lnTo>
                  <a:lnTo>
                    <a:pt x="470" y="698"/>
                  </a:lnTo>
                  <a:lnTo>
                    <a:pt x="480" y="706"/>
                  </a:lnTo>
                  <a:lnTo>
                    <a:pt x="490" y="714"/>
                  </a:lnTo>
                  <a:lnTo>
                    <a:pt x="502" y="720"/>
                  </a:lnTo>
                  <a:lnTo>
                    <a:pt x="516" y="726"/>
                  </a:lnTo>
                  <a:lnTo>
                    <a:pt x="532" y="730"/>
                  </a:lnTo>
                  <a:lnTo>
                    <a:pt x="548" y="734"/>
                  </a:lnTo>
                  <a:lnTo>
                    <a:pt x="566" y="736"/>
                  </a:lnTo>
                  <a:lnTo>
                    <a:pt x="756" y="758"/>
                  </a:lnTo>
                  <a:lnTo>
                    <a:pt x="666" y="646"/>
                  </a:lnTo>
                  <a:lnTo>
                    <a:pt x="778" y="556"/>
                  </a:lnTo>
                  <a:close/>
                </a:path>
              </a:pathLst>
            </a:custGeom>
            <a:solidFill>
              <a:srgbClr val="E33884">
                <a:alpha val="4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Freeform 333"/>
            <p:cNvSpPr>
              <a:spLocks noEditPoints="1"/>
            </p:cNvSpPr>
            <p:nvPr/>
          </p:nvSpPr>
          <p:spPr bwMode="auto">
            <a:xfrm>
              <a:off x="2374" y="1440"/>
              <a:ext cx="962" cy="560"/>
            </a:xfrm>
            <a:custGeom>
              <a:avLst/>
              <a:gdLst>
                <a:gd name="T0" fmla="*/ 506 w 962"/>
                <a:gd name="T1" fmla="*/ 458 h 560"/>
                <a:gd name="T2" fmla="*/ 532 w 962"/>
                <a:gd name="T3" fmla="*/ 242 h 560"/>
                <a:gd name="T4" fmla="*/ 214 w 962"/>
                <a:gd name="T5" fmla="*/ 346 h 560"/>
                <a:gd name="T6" fmla="*/ 192 w 962"/>
                <a:gd name="T7" fmla="*/ 154 h 560"/>
                <a:gd name="T8" fmla="*/ 224 w 962"/>
                <a:gd name="T9" fmla="*/ 124 h 560"/>
                <a:gd name="T10" fmla="*/ 276 w 962"/>
                <a:gd name="T11" fmla="*/ 82 h 560"/>
                <a:gd name="T12" fmla="*/ 298 w 962"/>
                <a:gd name="T13" fmla="*/ 70 h 560"/>
                <a:gd name="T14" fmla="*/ 352 w 962"/>
                <a:gd name="T15" fmla="*/ 58 h 560"/>
                <a:gd name="T16" fmla="*/ 432 w 962"/>
                <a:gd name="T17" fmla="*/ 54 h 560"/>
                <a:gd name="T18" fmla="*/ 662 w 962"/>
                <a:gd name="T19" fmla="*/ 54 h 560"/>
                <a:gd name="T20" fmla="*/ 720 w 962"/>
                <a:gd name="T21" fmla="*/ 56 h 560"/>
                <a:gd name="T22" fmla="*/ 762 w 962"/>
                <a:gd name="T23" fmla="*/ 64 h 560"/>
                <a:gd name="T24" fmla="*/ 780 w 962"/>
                <a:gd name="T25" fmla="*/ 72 h 560"/>
                <a:gd name="T26" fmla="*/ 814 w 962"/>
                <a:gd name="T27" fmla="*/ 94 h 560"/>
                <a:gd name="T28" fmla="*/ 842 w 962"/>
                <a:gd name="T29" fmla="*/ 122 h 560"/>
                <a:gd name="T30" fmla="*/ 962 w 962"/>
                <a:gd name="T31" fmla="*/ 456 h 560"/>
                <a:gd name="T32" fmla="*/ 910 w 962"/>
                <a:gd name="T33" fmla="*/ 124 h 560"/>
                <a:gd name="T34" fmla="*/ 806 w 962"/>
                <a:gd name="T35" fmla="*/ 156 h 560"/>
                <a:gd name="T36" fmla="*/ 792 w 962"/>
                <a:gd name="T37" fmla="*/ 142 h 560"/>
                <a:gd name="T38" fmla="*/ 764 w 962"/>
                <a:gd name="T39" fmla="*/ 122 h 560"/>
                <a:gd name="T40" fmla="*/ 750 w 962"/>
                <a:gd name="T41" fmla="*/ 116 h 560"/>
                <a:gd name="T42" fmla="*/ 722 w 962"/>
                <a:gd name="T43" fmla="*/ 108 h 560"/>
                <a:gd name="T44" fmla="*/ 686 w 962"/>
                <a:gd name="T45" fmla="*/ 104 h 560"/>
                <a:gd name="T46" fmla="*/ 698 w 962"/>
                <a:gd name="T47" fmla="*/ 336 h 560"/>
                <a:gd name="T48" fmla="*/ 910 w 962"/>
                <a:gd name="T49" fmla="*/ 404 h 560"/>
                <a:gd name="T50" fmla="*/ 496 w 962"/>
                <a:gd name="T51" fmla="*/ 206 h 560"/>
                <a:gd name="T52" fmla="*/ 468 w 962"/>
                <a:gd name="T53" fmla="*/ 178 h 560"/>
                <a:gd name="T54" fmla="*/ 422 w 962"/>
                <a:gd name="T55" fmla="*/ 138 h 560"/>
                <a:gd name="T56" fmla="*/ 394 w 962"/>
                <a:gd name="T57" fmla="*/ 122 h 560"/>
                <a:gd name="T58" fmla="*/ 370 w 962"/>
                <a:gd name="T59" fmla="*/ 112 h 560"/>
                <a:gd name="T60" fmla="*/ 358 w 962"/>
                <a:gd name="T61" fmla="*/ 110 h 560"/>
                <a:gd name="T62" fmla="*/ 332 w 962"/>
                <a:gd name="T63" fmla="*/ 112 h 560"/>
                <a:gd name="T64" fmla="*/ 308 w 962"/>
                <a:gd name="T65" fmla="*/ 122 h 560"/>
                <a:gd name="T66" fmla="*/ 282 w 962"/>
                <a:gd name="T67" fmla="*/ 138 h 560"/>
                <a:gd name="T68" fmla="*/ 256 w 962"/>
                <a:gd name="T69" fmla="*/ 162 h 560"/>
                <a:gd name="T70" fmla="*/ 264 w 962"/>
                <a:gd name="T71" fmla="*/ 296 h 5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62" h="560">
                  <a:moveTo>
                    <a:pt x="962" y="456"/>
                  </a:moveTo>
                  <a:lnTo>
                    <a:pt x="506" y="458"/>
                  </a:lnTo>
                  <a:lnTo>
                    <a:pt x="626" y="336"/>
                  </a:lnTo>
                  <a:lnTo>
                    <a:pt x="532" y="242"/>
                  </a:lnTo>
                  <a:lnTo>
                    <a:pt x="214" y="560"/>
                  </a:lnTo>
                  <a:lnTo>
                    <a:pt x="214" y="346"/>
                  </a:lnTo>
                  <a:lnTo>
                    <a:pt x="0" y="346"/>
                  </a:lnTo>
                  <a:lnTo>
                    <a:pt x="192" y="154"/>
                  </a:lnTo>
                  <a:lnTo>
                    <a:pt x="224" y="124"/>
                  </a:lnTo>
                  <a:lnTo>
                    <a:pt x="252" y="100"/>
                  </a:lnTo>
                  <a:lnTo>
                    <a:pt x="276" y="82"/>
                  </a:lnTo>
                  <a:lnTo>
                    <a:pt x="298" y="70"/>
                  </a:lnTo>
                  <a:lnTo>
                    <a:pt x="322" y="64"/>
                  </a:lnTo>
                  <a:lnTo>
                    <a:pt x="352" y="58"/>
                  </a:lnTo>
                  <a:lnTo>
                    <a:pt x="388" y="56"/>
                  </a:lnTo>
                  <a:lnTo>
                    <a:pt x="432" y="54"/>
                  </a:lnTo>
                  <a:lnTo>
                    <a:pt x="662" y="54"/>
                  </a:lnTo>
                  <a:lnTo>
                    <a:pt x="694" y="54"/>
                  </a:lnTo>
                  <a:lnTo>
                    <a:pt x="720" y="56"/>
                  </a:lnTo>
                  <a:lnTo>
                    <a:pt x="744" y="60"/>
                  </a:lnTo>
                  <a:lnTo>
                    <a:pt x="762" y="64"/>
                  </a:lnTo>
                  <a:lnTo>
                    <a:pt x="780" y="72"/>
                  </a:lnTo>
                  <a:lnTo>
                    <a:pt x="796" y="82"/>
                  </a:lnTo>
                  <a:lnTo>
                    <a:pt x="814" y="94"/>
                  </a:lnTo>
                  <a:lnTo>
                    <a:pt x="830" y="110"/>
                  </a:lnTo>
                  <a:lnTo>
                    <a:pt x="842" y="122"/>
                  </a:lnTo>
                  <a:lnTo>
                    <a:pt x="962" y="0"/>
                  </a:lnTo>
                  <a:lnTo>
                    <a:pt x="962" y="456"/>
                  </a:lnTo>
                  <a:close/>
                  <a:moveTo>
                    <a:pt x="910" y="404"/>
                  </a:moveTo>
                  <a:lnTo>
                    <a:pt x="910" y="124"/>
                  </a:lnTo>
                  <a:lnTo>
                    <a:pt x="842" y="192"/>
                  </a:lnTo>
                  <a:lnTo>
                    <a:pt x="806" y="156"/>
                  </a:lnTo>
                  <a:lnTo>
                    <a:pt x="792" y="142"/>
                  </a:lnTo>
                  <a:lnTo>
                    <a:pt x="778" y="132"/>
                  </a:lnTo>
                  <a:lnTo>
                    <a:pt x="764" y="122"/>
                  </a:lnTo>
                  <a:lnTo>
                    <a:pt x="750" y="116"/>
                  </a:lnTo>
                  <a:lnTo>
                    <a:pt x="736" y="110"/>
                  </a:lnTo>
                  <a:lnTo>
                    <a:pt x="722" y="108"/>
                  </a:lnTo>
                  <a:lnTo>
                    <a:pt x="706" y="106"/>
                  </a:lnTo>
                  <a:lnTo>
                    <a:pt x="686" y="104"/>
                  </a:lnTo>
                  <a:lnTo>
                    <a:pt x="468" y="106"/>
                  </a:lnTo>
                  <a:lnTo>
                    <a:pt x="698" y="336"/>
                  </a:lnTo>
                  <a:lnTo>
                    <a:pt x="630" y="404"/>
                  </a:lnTo>
                  <a:lnTo>
                    <a:pt x="910" y="404"/>
                  </a:lnTo>
                  <a:close/>
                  <a:moveTo>
                    <a:pt x="264" y="440"/>
                  </a:moveTo>
                  <a:lnTo>
                    <a:pt x="496" y="206"/>
                  </a:lnTo>
                  <a:lnTo>
                    <a:pt x="468" y="178"/>
                  </a:lnTo>
                  <a:lnTo>
                    <a:pt x="438" y="150"/>
                  </a:lnTo>
                  <a:lnTo>
                    <a:pt x="422" y="138"/>
                  </a:lnTo>
                  <a:lnTo>
                    <a:pt x="408" y="130"/>
                  </a:lnTo>
                  <a:lnTo>
                    <a:pt x="394" y="122"/>
                  </a:lnTo>
                  <a:lnTo>
                    <a:pt x="382" y="116"/>
                  </a:lnTo>
                  <a:lnTo>
                    <a:pt x="370" y="112"/>
                  </a:lnTo>
                  <a:lnTo>
                    <a:pt x="358" y="110"/>
                  </a:lnTo>
                  <a:lnTo>
                    <a:pt x="346" y="110"/>
                  </a:lnTo>
                  <a:lnTo>
                    <a:pt x="332" y="112"/>
                  </a:lnTo>
                  <a:lnTo>
                    <a:pt x="320" y="116"/>
                  </a:lnTo>
                  <a:lnTo>
                    <a:pt x="308" y="122"/>
                  </a:lnTo>
                  <a:lnTo>
                    <a:pt x="296" y="128"/>
                  </a:lnTo>
                  <a:lnTo>
                    <a:pt x="282" y="138"/>
                  </a:lnTo>
                  <a:lnTo>
                    <a:pt x="268" y="148"/>
                  </a:lnTo>
                  <a:lnTo>
                    <a:pt x="256" y="162"/>
                  </a:lnTo>
                  <a:lnTo>
                    <a:pt x="120" y="296"/>
                  </a:lnTo>
                  <a:lnTo>
                    <a:pt x="264" y="296"/>
                  </a:lnTo>
                  <a:lnTo>
                    <a:pt x="264" y="440"/>
                  </a:lnTo>
                  <a:close/>
                </a:path>
              </a:pathLst>
            </a:custGeom>
            <a:solidFill>
              <a:srgbClr val="E33884">
                <a:alpha val="4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Freeform 334"/>
            <p:cNvSpPr>
              <a:spLocks noEditPoints="1"/>
            </p:cNvSpPr>
            <p:nvPr/>
          </p:nvSpPr>
          <p:spPr bwMode="auto">
            <a:xfrm>
              <a:off x="2996" y="1872"/>
              <a:ext cx="664" cy="1008"/>
            </a:xfrm>
            <a:custGeom>
              <a:avLst/>
              <a:gdLst>
                <a:gd name="T0" fmla="*/ 224 w 664"/>
                <a:gd name="T1" fmla="*/ 386 h 1008"/>
                <a:gd name="T2" fmla="*/ 400 w 664"/>
                <a:gd name="T3" fmla="*/ 514 h 1008"/>
                <a:gd name="T4" fmla="*/ 466 w 664"/>
                <a:gd name="T5" fmla="*/ 188 h 1008"/>
                <a:gd name="T6" fmla="*/ 644 w 664"/>
                <a:gd name="T7" fmla="*/ 262 h 1008"/>
                <a:gd name="T8" fmla="*/ 654 w 664"/>
                <a:gd name="T9" fmla="*/ 304 h 1008"/>
                <a:gd name="T10" fmla="*/ 664 w 664"/>
                <a:gd name="T11" fmla="*/ 372 h 1008"/>
                <a:gd name="T12" fmla="*/ 664 w 664"/>
                <a:gd name="T13" fmla="*/ 396 h 1008"/>
                <a:gd name="T14" fmla="*/ 648 w 664"/>
                <a:gd name="T15" fmla="*/ 448 h 1008"/>
                <a:gd name="T16" fmla="*/ 612 w 664"/>
                <a:gd name="T17" fmla="*/ 520 h 1008"/>
                <a:gd name="T18" fmla="*/ 498 w 664"/>
                <a:gd name="T19" fmla="*/ 720 h 1008"/>
                <a:gd name="T20" fmla="*/ 466 w 664"/>
                <a:gd name="T21" fmla="*/ 770 h 1008"/>
                <a:gd name="T22" fmla="*/ 438 w 664"/>
                <a:gd name="T23" fmla="*/ 802 h 1008"/>
                <a:gd name="T24" fmla="*/ 424 w 664"/>
                <a:gd name="T25" fmla="*/ 814 h 1008"/>
                <a:gd name="T26" fmla="*/ 388 w 664"/>
                <a:gd name="T27" fmla="*/ 832 h 1008"/>
                <a:gd name="T28" fmla="*/ 350 w 664"/>
                <a:gd name="T29" fmla="*/ 844 h 1008"/>
                <a:gd name="T30" fmla="*/ 0 w 664"/>
                <a:gd name="T31" fmla="*/ 782 h 1008"/>
                <a:gd name="T32" fmla="*/ 314 w 664"/>
                <a:gd name="T33" fmla="*/ 900 h 1008"/>
                <a:gd name="T34" fmla="*/ 338 w 664"/>
                <a:gd name="T35" fmla="*/ 794 h 1008"/>
                <a:gd name="T36" fmla="*/ 358 w 664"/>
                <a:gd name="T37" fmla="*/ 788 h 1008"/>
                <a:gd name="T38" fmla="*/ 388 w 664"/>
                <a:gd name="T39" fmla="*/ 774 h 1008"/>
                <a:gd name="T40" fmla="*/ 400 w 664"/>
                <a:gd name="T41" fmla="*/ 766 h 1008"/>
                <a:gd name="T42" fmla="*/ 422 w 664"/>
                <a:gd name="T43" fmla="*/ 746 h 1008"/>
                <a:gd name="T44" fmla="*/ 442 w 664"/>
                <a:gd name="T45" fmla="*/ 716 h 1008"/>
                <a:gd name="T46" fmla="*/ 236 w 664"/>
                <a:gd name="T47" fmla="*/ 612 h 1008"/>
                <a:gd name="T48" fmla="*/ 72 w 664"/>
                <a:gd name="T49" fmla="*/ 762 h 1008"/>
                <a:gd name="T50" fmla="*/ 448 w 664"/>
                <a:gd name="T51" fmla="*/ 502 h 1008"/>
                <a:gd name="T52" fmla="*/ 486 w 664"/>
                <a:gd name="T53" fmla="*/ 490 h 1008"/>
                <a:gd name="T54" fmla="*/ 542 w 664"/>
                <a:gd name="T55" fmla="*/ 470 h 1008"/>
                <a:gd name="T56" fmla="*/ 572 w 664"/>
                <a:gd name="T57" fmla="*/ 454 h 1008"/>
                <a:gd name="T58" fmla="*/ 592 w 664"/>
                <a:gd name="T59" fmla="*/ 436 h 1008"/>
                <a:gd name="T60" fmla="*/ 600 w 664"/>
                <a:gd name="T61" fmla="*/ 428 h 1008"/>
                <a:gd name="T62" fmla="*/ 610 w 664"/>
                <a:gd name="T63" fmla="*/ 406 h 1008"/>
                <a:gd name="T64" fmla="*/ 614 w 664"/>
                <a:gd name="T65" fmla="*/ 380 h 1008"/>
                <a:gd name="T66" fmla="*/ 612 w 664"/>
                <a:gd name="T67" fmla="*/ 348 h 1008"/>
                <a:gd name="T68" fmla="*/ 606 w 664"/>
                <a:gd name="T69" fmla="*/ 314 h 1008"/>
                <a:gd name="T70" fmla="*/ 484 w 664"/>
                <a:gd name="T71" fmla="*/ 254 h 10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64" h="1008">
                  <a:moveTo>
                    <a:pt x="0" y="782"/>
                  </a:moveTo>
                  <a:lnTo>
                    <a:pt x="224" y="386"/>
                  </a:lnTo>
                  <a:lnTo>
                    <a:pt x="270" y="550"/>
                  </a:lnTo>
                  <a:lnTo>
                    <a:pt x="400" y="514"/>
                  </a:lnTo>
                  <a:lnTo>
                    <a:pt x="280" y="80"/>
                  </a:lnTo>
                  <a:lnTo>
                    <a:pt x="466" y="188"/>
                  </a:lnTo>
                  <a:lnTo>
                    <a:pt x="572" y="0"/>
                  </a:lnTo>
                  <a:lnTo>
                    <a:pt x="644" y="262"/>
                  </a:lnTo>
                  <a:lnTo>
                    <a:pt x="654" y="304"/>
                  </a:lnTo>
                  <a:lnTo>
                    <a:pt x="660" y="342"/>
                  </a:lnTo>
                  <a:lnTo>
                    <a:pt x="664" y="372"/>
                  </a:lnTo>
                  <a:lnTo>
                    <a:pt x="664" y="396"/>
                  </a:lnTo>
                  <a:lnTo>
                    <a:pt x="658" y="420"/>
                  </a:lnTo>
                  <a:lnTo>
                    <a:pt x="648" y="448"/>
                  </a:lnTo>
                  <a:lnTo>
                    <a:pt x="632" y="482"/>
                  </a:lnTo>
                  <a:lnTo>
                    <a:pt x="612" y="520"/>
                  </a:lnTo>
                  <a:lnTo>
                    <a:pt x="498" y="720"/>
                  </a:lnTo>
                  <a:lnTo>
                    <a:pt x="482" y="748"/>
                  </a:lnTo>
                  <a:lnTo>
                    <a:pt x="466" y="770"/>
                  </a:lnTo>
                  <a:lnTo>
                    <a:pt x="452" y="788"/>
                  </a:lnTo>
                  <a:lnTo>
                    <a:pt x="438" y="802"/>
                  </a:lnTo>
                  <a:lnTo>
                    <a:pt x="424" y="814"/>
                  </a:lnTo>
                  <a:lnTo>
                    <a:pt x="408" y="824"/>
                  </a:lnTo>
                  <a:lnTo>
                    <a:pt x="388" y="832"/>
                  </a:lnTo>
                  <a:lnTo>
                    <a:pt x="366" y="840"/>
                  </a:lnTo>
                  <a:lnTo>
                    <a:pt x="350" y="844"/>
                  </a:lnTo>
                  <a:lnTo>
                    <a:pt x="396" y="1008"/>
                  </a:lnTo>
                  <a:lnTo>
                    <a:pt x="0" y="782"/>
                  </a:lnTo>
                  <a:close/>
                  <a:moveTo>
                    <a:pt x="72" y="762"/>
                  </a:moveTo>
                  <a:lnTo>
                    <a:pt x="314" y="900"/>
                  </a:lnTo>
                  <a:lnTo>
                    <a:pt x="290" y="808"/>
                  </a:lnTo>
                  <a:lnTo>
                    <a:pt x="338" y="794"/>
                  </a:lnTo>
                  <a:lnTo>
                    <a:pt x="358" y="788"/>
                  </a:lnTo>
                  <a:lnTo>
                    <a:pt x="374" y="782"/>
                  </a:lnTo>
                  <a:lnTo>
                    <a:pt x="388" y="774"/>
                  </a:lnTo>
                  <a:lnTo>
                    <a:pt x="400" y="766"/>
                  </a:lnTo>
                  <a:lnTo>
                    <a:pt x="412" y="758"/>
                  </a:lnTo>
                  <a:lnTo>
                    <a:pt x="422" y="746"/>
                  </a:lnTo>
                  <a:lnTo>
                    <a:pt x="432" y="732"/>
                  </a:lnTo>
                  <a:lnTo>
                    <a:pt x="442" y="716"/>
                  </a:lnTo>
                  <a:lnTo>
                    <a:pt x="548" y="526"/>
                  </a:lnTo>
                  <a:lnTo>
                    <a:pt x="236" y="612"/>
                  </a:lnTo>
                  <a:lnTo>
                    <a:pt x="210" y="518"/>
                  </a:lnTo>
                  <a:lnTo>
                    <a:pt x="72" y="762"/>
                  </a:lnTo>
                  <a:close/>
                  <a:moveTo>
                    <a:pt x="360" y="184"/>
                  </a:moveTo>
                  <a:lnTo>
                    <a:pt x="448" y="502"/>
                  </a:lnTo>
                  <a:lnTo>
                    <a:pt x="486" y="490"/>
                  </a:lnTo>
                  <a:lnTo>
                    <a:pt x="526" y="478"/>
                  </a:lnTo>
                  <a:lnTo>
                    <a:pt x="542" y="470"/>
                  </a:lnTo>
                  <a:lnTo>
                    <a:pt x="558" y="462"/>
                  </a:lnTo>
                  <a:lnTo>
                    <a:pt x="572" y="454"/>
                  </a:lnTo>
                  <a:lnTo>
                    <a:pt x="582" y="446"/>
                  </a:lnTo>
                  <a:lnTo>
                    <a:pt x="592" y="436"/>
                  </a:lnTo>
                  <a:lnTo>
                    <a:pt x="600" y="428"/>
                  </a:lnTo>
                  <a:lnTo>
                    <a:pt x="606" y="416"/>
                  </a:lnTo>
                  <a:lnTo>
                    <a:pt x="610" y="406"/>
                  </a:lnTo>
                  <a:lnTo>
                    <a:pt x="612" y="392"/>
                  </a:lnTo>
                  <a:lnTo>
                    <a:pt x="614" y="380"/>
                  </a:lnTo>
                  <a:lnTo>
                    <a:pt x="614" y="364"/>
                  </a:lnTo>
                  <a:lnTo>
                    <a:pt x="612" y="348"/>
                  </a:lnTo>
                  <a:lnTo>
                    <a:pt x="610" y="332"/>
                  </a:lnTo>
                  <a:lnTo>
                    <a:pt x="606" y="314"/>
                  </a:lnTo>
                  <a:lnTo>
                    <a:pt x="554" y="130"/>
                  </a:lnTo>
                  <a:lnTo>
                    <a:pt x="484" y="254"/>
                  </a:lnTo>
                  <a:lnTo>
                    <a:pt x="360" y="184"/>
                  </a:lnTo>
                  <a:close/>
                </a:path>
              </a:pathLst>
            </a:custGeom>
            <a:solidFill>
              <a:srgbClr val="E33884">
                <a:alpha val="4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39" name="矩形 54"/>
          <p:cNvSpPr>
            <a:spLocks noChangeArrowheads="1"/>
          </p:cNvSpPr>
          <p:nvPr/>
        </p:nvSpPr>
        <p:spPr bwMode="auto">
          <a:xfrm>
            <a:off x="6346790" y="1746411"/>
            <a:ext cx="4062032" cy="494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Aft>
                <a:spcPct val="40000"/>
              </a:spcAft>
              <a:buClr>
                <a:srgbClr val="292929"/>
              </a:buClr>
            </a:pPr>
            <a:r>
              <a:rPr lang="zh-CN" altLang="en-US" sz="2000" b="1" dirty="0">
                <a:solidFill>
                  <a:schemeClr val="tx1">
                    <a:lumMod val="65000"/>
                    <a:lumOff val="35000"/>
                  </a:schemeClr>
                </a:solidFill>
                <a:latin typeface="Hiragino Sans GB W3" pitchFamily="34" charset="-122"/>
                <a:ea typeface="Hiragino Sans GB W3" pitchFamily="34" charset="-122"/>
              </a:rPr>
              <a:t>主要功能</a:t>
            </a:r>
            <a:r>
              <a:rPr lang="zh-CN" altLang="en-US" sz="2000" b="1" dirty="0">
                <a:solidFill>
                  <a:schemeClr val="bg1">
                    <a:lumMod val="50000"/>
                  </a:schemeClr>
                </a:solidFill>
                <a:latin typeface="Hiragino Sans GB W3" pitchFamily="34" charset="-122"/>
                <a:ea typeface="Hiragino Sans GB W3" pitchFamily="34" charset="-122"/>
              </a:rPr>
              <a:t>：</a:t>
            </a:r>
            <a:r>
              <a:rPr lang="en-US" altLang="zh-CN" sz="2000" b="1" dirty="0">
                <a:solidFill>
                  <a:schemeClr val="bg1">
                    <a:lumMod val="50000"/>
                  </a:schemeClr>
                </a:solidFill>
                <a:latin typeface="Hiragino Sans GB W3" pitchFamily="34" charset="-122"/>
                <a:ea typeface="Hiragino Sans GB W3" pitchFamily="34" charset="-122"/>
              </a:rPr>
              <a:t>Clean </a:t>
            </a:r>
            <a:r>
              <a:rPr lang="en-US" altLang="zh-CN" sz="2000" b="1" dirty="0" err="1">
                <a:solidFill>
                  <a:schemeClr val="bg1">
                    <a:lumMod val="50000"/>
                  </a:schemeClr>
                </a:solidFill>
                <a:latin typeface="Hiragino Sans GB W3" pitchFamily="34" charset="-122"/>
                <a:ea typeface="Hiragino Sans GB W3" pitchFamily="34" charset="-122"/>
              </a:rPr>
              <a:t>MailBox</a:t>
            </a:r>
            <a:r>
              <a:rPr lang="zh-CN" altLang="en-US" sz="2000" b="1" dirty="0">
                <a:solidFill>
                  <a:schemeClr val="bg1">
                    <a:lumMod val="50000"/>
                  </a:schemeClr>
                </a:solidFill>
                <a:latin typeface="Hiragino Sans GB W3" pitchFamily="34" charset="-122"/>
                <a:ea typeface="Hiragino Sans GB W3" pitchFamily="34" charset="-122"/>
              </a:rPr>
              <a:t>是一个包含垃圾邮件过滤功能的简单电子邮件系统，具备登录，接收、发送和删除邮件等电子邮箱基本功能</a:t>
            </a:r>
            <a:r>
              <a:rPr lang="zh-CN" altLang="en-US" sz="2000" b="1" dirty="0" smtClean="0">
                <a:solidFill>
                  <a:schemeClr val="bg1">
                    <a:lumMod val="50000"/>
                  </a:schemeClr>
                </a:solidFill>
                <a:latin typeface="Hiragino Sans GB W3" pitchFamily="34" charset="-122"/>
                <a:ea typeface="Hiragino Sans GB W3" pitchFamily="34" charset="-122"/>
              </a:rPr>
              <a:t>。</a:t>
            </a:r>
            <a:endParaRPr lang="en-US" altLang="zh-CN" sz="2000" b="1" dirty="0" smtClean="0">
              <a:solidFill>
                <a:schemeClr val="bg1">
                  <a:lumMod val="50000"/>
                </a:schemeClr>
              </a:solidFill>
              <a:ea typeface="Hiragino Sans GB W3"/>
            </a:endParaRPr>
          </a:p>
          <a:p>
            <a:pPr>
              <a:lnSpc>
                <a:spcPct val="150000"/>
              </a:lnSpc>
              <a:spcAft>
                <a:spcPct val="40000"/>
              </a:spcAft>
              <a:buClr>
                <a:srgbClr val="292929"/>
              </a:buClr>
            </a:pPr>
            <a:r>
              <a:rPr lang="zh-CN" altLang="en-US" sz="2000" b="1" dirty="0" smtClean="0">
                <a:solidFill>
                  <a:schemeClr val="tx1">
                    <a:lumMod val="65000"/>
                    <a:lumOff val="35000"/>
                  </a:schemeClr>
                </a:solidFill>
                <a:ea typeface="Hiragino Sans GB W3"/>
              </a:rPr>
              <a:t>处理</a:t>
            </a:r>
            <a:r>
              <a:rPr lang="zh-CN" altLang="en-US" sz="2000" b="1" dirty="0">
                <a:solidFill>
                  <a:schemeClr val="tx1">
                    <a:lumMod val="65000"/>
                    <a:lumOff val="35000"/>
                  </a:schemeClr>
                </a:solidFill>
                <a:ea typeface="Hiragino Sans GB W3"/>
              </a:rPr>
              <a:t>数据</a:t>
            </a:r>
            <a:r>
              <a:rPr lang="zh-CN" altLang="en-US" sz="2000" b="1" dirty="0">
                <a:solidFill>
                  <a:schemeClr val="bg1">
                    <a:lumMod val="50000"/>
                  </a:schemeClr>
                </a:solidFill>
                <a:ea typeface="Hiragino Sans GB W3"/>
              </a:rPr>
              <a:t>：账户信息，邮件内容信息，联系人</a:t>
            </a:r>
            <a:r>
              <a:rPr lang="zh-CN" altLang="en-US" sz="2000" b="1" dirty="0" smtClean="0">
                <a:solidFill>
                  <a:schemeClr val="bg1">
                    <a:lumMod val="50000"/>
                  </a:schemeClr>
                </a:solidFill>
                <a:ea typeface="Hiragino Sans GB W3"/>
              </a:rPr>
              <a:t>列表。</a:t>
            </a:r>
            <a:r>
              <a:rPr lang="zh-CN" altLang="en-US" sz="2000" b="1" dirty="0">
                <a:solidFill>
                  <a:schemeClr val="bg1">
                    <a:lumMod val="50000"/>
                  </a:schemeClr>
                </a:solidFill>
                <a:ea typeface="Hiragino Sans GB W3"/>
              </a:rPr>
              <a:t>   </a:t>
            </a:r>
            <a:endParaRPr lang="en-US" altLang="zh-CN" sz="2000" b="1" dirty="0" smtClean="0">
              <a:solidFill>
                <a:schemeClr val="bg1">
                  <a:lumMod val="50000"/>
                </a:schemeClr>
              </a:solidFill>
              <a:ea typeface="Hiragino Sans GB W3"/>
            </a:endParaRPr>
          </a:p>
          <a:p>
            <a:pPr>
              <a:lnSpc>
                <a:spcPct val="150000"/>
              </a:lnSpc>
              <a:spcAft>
                <a:spcPct val="40000"/>
              </a:spcAft>
              <a:buClr>
                <a:srgbClr val="292929"/>
              </a:buClr>
            </a:pPr>
            <a:r>
              <a:rPr lang="zh-CN" altLang="en-US" sz="2000" b="1" dirty="0" smtClean="0">
                <a:solidFill>
                  <a:schemeClr val="tx1">
                    <a:lumMod val="65000"/>
                    <a:lumOff val="35000"/>
                  </a:schemeClr>
                </a:solidFill>
                <a:ea typeface="Hiragino Sans GB W3"/>
              </a:rPr>
              <a:t>运行</a:t>
            </a:r>
            <a:r>
              <a:rPr lang="zh-CN" altLang="en-US" sz="2000" b="1" dirty="0">
                <a:solidFill>
                  <a:schemeClr val="tx1">
                    <a:lumMod val="65000"/>
                    <a:lumOff val="35000"/>
                  </a:schemeClr>
                </a:solidFill>
                <a:ea typeface="Hiragino Sans GB W3"/>
              </a:rPr>
              <a:t>环境</a:t>
            </a:r>
            <a:r>
              <a:rPr lang="zh-CN" altLang="en-US" sz="2000" b="1" dirty="0">
                <a:solidFill>
                  <a:schemeClr val="bg1">
                    <a:lumMod val="50000"/>
                  </a:schemeClr>
                </a:solidFill>
                <a:ea typeface="Hiragino Sans GB W3"/>
              </a:rPr>
              <a:t>：</a:t>
            </a:r>
            <a:r>
              <a:rPr lang="en-US" altLang="zh-CN" sz="2000" b="1" dirty="0">
                <a:solidFill>
                  <a:schemeClr val="bg1">
                    <a:lumMod val="50000"/>
                  </a:schemeClr>
                </a:solidFill>
                <a:ea typeface="Hiragino Sans GB W3"/>
              </a:rPr>
              <a:t>Windows</a:t>
            </a:r>
            <a:r>
              <a:rPr lang="zh-CN" altLang="en-US" sz="2000" b="1" dirty="0">
                <a:solidFill>
                  <a:schemeClr val="bg1">
                    <a:lumMod val="50000"/>
                  </a:schemeClr>
                </a:solidFill>
                <a:ea typeface="Hiragino Sans GB W3"/>
              </a:rPr>
              <a:t>操作系统的个人计算机 </a:t>
            </a:r>
            <a:r>
              <a:rPr lang="zh-CN" altLang="en-US" sz="2000" b="1" dirty="0" smtClean="0">
                <a:solidFill>
                  <a:schemeClr val="bg1">
                    <a:lumMod val="50000"/>
                  </a:schemeClr>
                </a:solidFill>
                <a:ea typeface="Hiragino Sans GB W3"/>
              </a:rPr>
              <a:t>。</a:t>
            </a:r>
            <a:endParaRPr lang="zh-CN" altLang="en-US" sz="2000" b="1" dirty="0">
              <a:solidFill>
                <a:schemeClr val="bg1">
                  <a:lumMod val="50000"/>
                </a:schemeClr>
              </a:solidFill>
              <a:ea typeface="Hiragino Sans GB W3"/>
            </a:endParaRPr>
          </a:p>
          <a:p>
            <a:pPr>
              <a:lnSpc>
                <a:spcPct val="150000"/>
              </a:lnSpc>
              <a:spcAft>
                <a:spcPct val="40000"/>
              </a:spcAft>
              <a:buClr>
                <a:srgbClr val="292929"/>
              </a:buClr>
            </a:pPr>
            <a:endParaRPr lang="de-DE" altLang="zh-CN" sz="1600" b="1" dirty="0">
              <a:solidFill>
                <a:schemeClr val="bg1">
                  <a:lumMod val="50000"/>
                </a:schemeClr>
              </a:solidFill>
              <a:latin typeface="Hiragino Sans GB W3" pitchFamily="34" charset="-122"/>
              <a:ea typeface="Hiragino Sans GB W3" pitchFamily="34" charset="-122"/>
            </a:endParaRPr>
          </a:p>
        </p:txBody>
      </p:sp>
    </p:spTree>
    <p:extLst>
      <p:ext uri="{BB962C8B-B14F-4D97-AF65-F5344CB8AC3E}">
        <p14:creationId xmlns:p14="http://schemas.microsoft.com/office/powerpoint/2010/main" val="213064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xEl>
                                              <p:pRg st="1" end="1"/>
                                            </p:txEl>
                                          </p:spTgt>
                                        </p:tgtEl>
                                        <p:attrNameLst>
                                          <p:attrName>style.visibility</p:attrName>
                                        </p:attrNameLst>
                                      </p:cBhvr>
                                      <p:to>
                                        <p:strVal val="visible"/>
                                      </p:to>
                                    </p:set>
                                    <p:animEffect transition="in" filter="fade">
                                      <p:cBhvr>
                                        <p:cTn id="14" dur="1000"/>
                                        <p:tgtEl>
                                          <p:spTgt spid="39">
                                            <p:txEl>
                                              <p:pRg st="1" end="1"/>
                                            </p:txEl>
                                          </p:spTgt>
                                        </p:tgtEl>
                                      </p:cBhvr>
                                    </p:animEffect>
                                    <p:anim calcmode="lin" valueType="num">
                                      <p:cBhvr>
                                        <p:cTn id="15" dur="1000" fill="hold"/>
                                        <p:tgtEl>
                                          <p:spTgt spid="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1000"/>
                                        <p:tgtEl>
                                          <p:spTgt spid="39">
                                            <p:txEl>
                                              <p:pRg st="2" end="2"/>
                                            </p:txEl>
                                          </p:spTgt>
                                        </p:tgtEl>
                                      </p:cBhvr>
                                    </p:animEffect>
                                    <p:anim calcmode="lin" valueType="num">
                                      <p:cBhvr>
                                        <p:cTn id="22"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8600" y="114300"/>
            <a:ext cx="1333500" cy="1333500"/>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smtClean="0">
                <a:solidFill>
                  <a:schemeClr val="bg1"/>
                </a:solidFill>
              </a:rPr>
              <a:t>4</a:t>
            </a:r>
            <a:endParaRPr lang="zh-CN" altLang="en-US" sz="4400" b="1" dirty="0">
              <a:solidFill>
                <a:schemeClr val="bg1"/>
              </a:solidFill>
            </a:endParaRPr>
          </a:p>
        </p:txBody>
      </p:sp>
      <p:sp>
        <p:nvSpPr>
          <p:cNvPr id="10" name="Copyright Notice"/>
          <p:cNvSpPr>
            <a:spLocks/>
          </p:cNvSpPr>
          <p:nvPr/>
        </p:nvSpPr>
        <p:spPr bwMode="auto">
          <a:xfrm>
            <a:off x="1818459" y="594445"/>
            <a:ext cx="525780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cap="small" smtClean="0">
                <a:solidFill>
                  <a:srgbClr val="267FAB"/>
                </a:solidFill>
                <a:latin typeface="微软雅黑" panose="020B0503020204020204" pitchFamily="34" charset="-122"/>
                <a:ea typeface="微软雅黑" panose="020B0503020204020204" pitchFamily="34" charset="-122"/>
              </a:rPr>
              <a:t>项目组织</a:t>
            </a:r>
            <a:endParaRPr lang="en-US" sz="2000" b="1" cap="small" dirty="0">
              <a:solidFill>
                <a:srgbClr val="267FAB"/>
              </a:solidFill>
              <a:latin typeface="微软雅黑" panose="020B0503020204020204" pitchFamily="34" charset="-122"/>
              <a:ea typeface="微软雅黑" panose="020B0503020204020204" pitchFamily="34" charset="-122"/>
            </a:endParaRPr>
          </a:p>
        </p:txBody>
      </p:sp>
      <p:sp>
        <p:nvSpPr>
          <p:cNvPr id="12" name="矩形 11"/>
          <p:cNvSpPr/>
          <p:nvPr/>
        </p:nvSpPr>
        <p:spPr>
          <a:xfrm>
            <a:off x="5527134" y="2100869"/>
            <a:ext cx="2478088" cy="398462"/>
          </a:xfrm>
          <a:prstGeom prst="rect">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27134" y="2941502"/>
            <a:ext cx="2478088" cy="400050"/>
          </a:xfrm>
          <a:prstGeom prst="rect">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527132" y="3374963"/>
            <a:ext cx="2478088" cy="398463"/>
          </a:xfrm>
          <a:prstGeom prst="rect">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527133" y="3821771"/>
            <a:ext cx="2478087" cy="398463"/>
          </a:xfrm>
          <a:prstGeom prst="rect">
            <a:avLst/>
          </a:pr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527135" y="4762269"/>
            <a:ext cx="2478087" cy="400050"/>
          </a:xfrm>
          <a:prstGeom prst="rect">
            <a:avLst/>
          </a:prstGeom>
          <a:solidFill>
            <a:schemeClr val="accent4">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527134" y="4288205"/>
            <a:ext cx="2478087" cy="398462"/>
          </a:xfrm>
          <a:prstGeom prst="rect">
            <a:avLst/>
          </a:prstGeom>
          <a:solidFill>
            <a:srgbClr val="F69E08">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011281" y="4762269"/>
            <a:ext cx="2478088" cy="398462"/>
          </a:xfrm>
          <a:prstGeom prst="rect">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011281" y="4292829"/>
            <a:ext cx="2478088" cy="400050"/>
          </a:xfrm>
          <a:prstGeom prst="rect">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011281" y="3823883"/>
            <a:ext cx="2478088" cy="398463"/>
          </a:xfrm>
          <a:prstGeom prst="rect">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011282" y="3374963"/>
            <a:ext cx="2478087" cy="398463"/>
          </a:xfrm>
          <a:prstGeom prst="rect">
            <a:avLst/>
          </a:pr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011281" y="2923373"/>
            <a:ext cx="2478087" cy="398462"/>
          </a:xfrm>
          <a:prstGeom prst="rect">
            <a:avLst/>
          </a:prstGeom>
          <a:solidFill>
            <a:srgbClr val="F69E08">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011283" y="2100869"/>
            <a:ext cx="2478087" cy="400050"/>
          </a:xfrm>
          <a:prstGeom prst="rect">
            <a:avLst/>
          </a:prstGeom>
          <a:solidFill>
            <a:schemeClr val="accent4">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a:spLocks noChangeArrowheads="1"/>
          </p:cNvSpPr>
          <p:nvPr/>
        </p:nvSpPr>
        <p:spPr bwMode="auto">
          <a:xfrm>
            <a:off x="3455396" y="2024722"/>
            <a:ext cx="1589859" cy="4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项目任务分解</a:t>
            </a:r>
            <a:endParaRPr lang="de-DE" altLang="zh-CN">
              <a:solidFill>
                <a:schemeClr val="accent1">
                  <a:lumMod val="50000"/>
                </a:schemeClr>
              </a:solidFill>
              <a:latin typeface="Hiragino Sans GB W3" pitchFamily="34" charset="-122"/>
              <a:ea typeface="Hiragino Sans GB W3" pitchFamily="34" charset="-122"/>
            </a:endParaRPr>
          </a:p>
        </p:txBody>
      </p:sp>
      <p:sp>
        <p:nvSpPr>
          <p:cNvPr id="56" name="矩形 55"/>
          <p:cNvSpPr>
            <a:spLocks noChangeArrowheads="1"/>
          </p:cNvSpPr>
          <p:nvPr/>
        </p:nvSpPr>
        <p:spPr bwMode="auto">
          <a:xfrm>
            <a:off x="3455394" y="2864589"/>
            <a:ext cx="1589859" cy="4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软件设计</a:t>
            </a:r>
            <a:endParaRPr lang="de-DE" altLang="zh-CN">
              <a:solidFill>
                <a:schemeClr val="accent1">
                  <a:lumMod val="50000"/>
                </a:schemeClr>
              </a:solidFill>
              <a:latin typeface="Hiragino Sans GB W3" pitchFamily="34" charset="-122"/>
              <a:ea typeface="Hiragino Sans GB W3" pitchFamily="34" charset="-122"/>
            </a:endParaRPr>
          </a:p>
        </p:txBody>
      </p:sp>
      <p:sp>
        <p:nvSpPr>
          <p:cNvPr id="57" name="矩形 56"/>
          <p:cNvSpPr>
            <a:spLocks noChangeArrowheads="1"/>
          </p:cNvSpPr>
          <p:nvPr/>
        </p:nvSpPr>
        <p:spPr bwMode="auto">
          <a:xfrm>
            <a:off x="3455391" y="3310786"/>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界面设计</a:t>
            </a:r>
            <a:endParaRPr lang="de-DE" altLang="zh-CN">
              <a:solidFill>
                <a:schemeClr val="accent1">
                  <a:lumMod val="50000"/>
                </a:schemeClr>
              </a:solidFill>
              <a:latin typeface="Hiragino Sans GB W3" pitchFamily="34" charset="-122"/>
              <a:ea typeface="Hiragino Sans GB W3" pitchFamily="34" charset="-122"/>
            </a:endParaRPr>
          </a:p>
        </p:txBody>
      </p:sp>
      <p:sp>
        <p:nvSpPr>
          <p:cNvPr id="58" name="矩形 57"/>
          <p:cNvSpPr>
            <a:spLocks noChangeArrowheads="1"/>
          </p:cNvSpPr>
          <p:nvPr/>
        </p:nvSpPr>
        <p:spPr bwMode="auto">
          <a:xfrm>
            <a:off x="3455391" y="3771917"/>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功能实现</a:t>
            </a:r>
            <a:endParaRPr lang="de-DE" altLang="zh-CN">
              <a:solidFill>
                <a:schemeClr val="accent1">
                  <a:lumMod val="50000"/>
                </a:schemeClr>
              </a:solidFill>
              <a:latin typeface="Hiragino Sans GB W3" pitchFamily="34" charset="-122"/>
              <a:ea typeface="Hiragino Sans GB W3" pitchFamily="34" charset="-122"/>
            </a:endParaRPr>
          </a:p>
        </p:txBody>
      </p:sp>
      <p:sp>
        <p:nvSpPr>
          <p:cNvPr id="59" name="矩形 58"/>
          <p:cNvSpPr>
            <a:spLocks noChangeArrowheads="1"/>
          </p:cNvSpPr>
          <p:nvPr/>
        </p:nvSpPr>
        <p:spPr bwMode="auto">
          <a:xfrm>
            <a:off x="3455390" y="4220001"/>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文档撰写</a:t>
            </a:r>
            <a:endParaRPr lang="de-DE" altLang="zh-CN">
              <a:solidFill>
                <a:schemeClr val="accent1">
                  <a:lumMod val="50000"/>
                </a:schemeClr>
              </a:solidFill>
              <a:latin typeface="Hiragino Sans GB W3" pitchFamily="34" charset="-122"/>
              <a:ea typeface="Hiragino Sans GB W3" pitchFamily="34" charset="-122"/>
            </a:endParaRPr>
          </a:p>
        </p:txBody>
      </p:sp>
      <p:sp>
        <p:nvSpPr>
          <p:cNvPr id="60" name="矩形 59"/>
          <p:cNvSpPr>
            <a:spLocks noChangeArrowheads="1"/>
          </p:cNvSpPr>
          <p:nvPr/>
        </p:nvSpPr>
        <p:spPr bwMode="auto">
          <a:xfrm>
            <a:off x="3455390" y="4697951"/>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dirty="0" smtClean="0">
                <a:solidFill>
                  <a:schemeClr val="accent1">
                    <a:lumMod val="50000"/>
                  </a:schemeClr>
                </a:solidFill>
                <a:latin typeface="Hiragino Sans GB W3" pitchFamily="34" charset="-122"/>
                <a:ea typeface="Hiragino Sans GB W3" pitchFamily="34" charset="-122"/>
              </a:rPr>
              <a:t>软件测试</a:t>
            </a:r>
            <a:endParaRPr lang="de-DE" altLang="zh-CN" dirty="0">
              <a:solidFill>
                <a:schemeClr val="accent1">
                  <a:lumMod val="50000"/>
                </a:schemeClr>
              </a:solidFill>
              <a:latin typeface="Hiragino Sans GB W3" pitchFamily="34" charset="-122"/>
              <a:ea typeface="Hiragino Sans GB W3" pitchFamily="34" charset="-122"/>
            </a:endParaRPr>
          </a:p>
        </p:txBody>
      </p:sp>
      <p:sp>
        <p:nvSpPr>
          <p:cNvPr id="61" name="矩形 60"/>
          <p:cNvSpPr>
            <a:spLocks noChangeArrowheads="1"/>
          </p:cNvSpPr>
          <p:nvPr/>
        </p:nvSpPr>
        <p:spPr bwMode="auto">
          <a:xfrm>
            <a:off x="5971248" y="2020418"/>
            <a:ext cx="1589859" cy="4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负责人</a:t>
            </a:r>
            <a:endParaRPr lang="de-DE" altLang="zh-CN">
              <a:solidFill>
                <a:schemeClr val="accent1">
                  <a:lumMod val="50000"/>
                </a:schemeClr>
              </a:solidFill>
              <a:latin typeface="Hiragino Sans GB W3" pitchFamily="34" charset="-122"/>
              <a:ea typeface="Hiragino Sans GB W3" pitchFamily="34" charset="-122"/>
            </a:endParaRPr>
          </a:p>
        </p:txBody>
      </p:sp>
      <p:sp>
        <p:nvSpPr>
          <p:cNvPr id="62" name="矩形 61"/>
          <p:cNvSpPr>
            <a:spLocks noChangeArrowheads="1"/>
          </p:cNvSpPr>
          <p:nvPr/>
        </p:nvSpPr>
        <p:spPr bwMode="auto">
          <a:xfrm>
            <a:off x="5971247" y="2900150"/>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张森</a:t>
            </a:r>
            <a:endParaRPr lang="de-DE" altLang="zh-CN">
              <a:solidFill>
                <a:schemeClr val="accent1">
                  <a:lumMod val="50000"/>
                </a:schemeClr>
              </a:solidFill>
              <a:latin typeface="Hiragino Sans GB W3" pitchFamily="34" charset="-122"/>
              <a:ea typeface="Hiragino Sans GB W3" pitchFamily="34" charset="-122"/>
            </a:endParaRPr>
          </a:p>
        </p:txBody>
      </p:sp>
      <p:sp>
        <p:nvSpPr>
          <p:cNvPr id="63" name="矩形 62"/>
          <p:cNvSpPr>
            <a:spLocks noChangeArrowheads="1"/>
          </p:cNvSpPr>
          <p:nvPr/>
        </p:nvSpPr>
        <p:spPr bwMode="auto">
          <a:xfrm>
            <a:off x="5971245" y="3322923"/>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严灏</a:t>
            </a:r>
            <a:endParaRPr lang="de-DE" altLang="zh-CN">
              <a:solidFill>
                <a:schemeClr val="accent1">
                  <a:lumMod val="50000"/>
                </a:schemeClr>
              </a:solidFill>
              <a:latin typeface="Hiragino Sans GB W3" pitchFamily="34" charset="-122"/>
              <a:ea typeface="Hiragino Sans GB W3" pitchFamily="34" charset="-122"/>
            </a:endParaRPr>
          </a:p>
        </p:txBody>
      </p:sp>
      <p:sp>
        <p:nvSpPr>
          <p:cNvPr id="64" name="矩形 63"/>
          <p:cNvSpPr>
            <a:spLocks noChangeArrowheads="1"/>
          </p:cNvSpPr>
          <p:nvPr/>
        </p:nvSpPr>
        <p:spPr bwMode="auto">
          <a:xfrm>
            <a:off x="6009008" y="3784781"/>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张森、严灏</a:t>
            </a:r>
            <a:endParaRPr lang="de-DE" altLang="zh-CN">
              <a:solidFill>
                <a:schemeClr val="accent1">
                  <a:lumMod val="50000"/>
                </a:schemeClr>
              </a:solidFill>
              <a:latin typeface="Hiragino Sans GB W3" pitchFamily="34" charset="-122"/>
              <a:ea typeface="Hiragino Sans GB W3" pitchFamily="34" charset="-122"/>
            </a:endParaRPr>
          </a:p>
        </p:txBody>
      </p:sp>
      <p:sp>
        <p:nvSpPr>
          <p:cNvPr id="65" name="矩形 64"/>
          <p:cNvSpPr>
            <a:spLocks noChangeArrowheads="1"/>
          </p:cNvSpPr>
          <p:nvPr/>
        </p:nvSpPr>
        <p:spPr bwMode="auto">
          <a:xfrm>
            <a:off x="6009007" y="4235724"/>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张森、严灏</a:t>
            </a:r>
            <a:endParaRPr lang="de-DE" altLang="zh-CN">
              <a:solidFill>
                <a:schemeClr val="accent1">
                  <a:lumMod val="50000"/>
                </a:schemeClr>
              </a:solidFill>
              <a:latin typeface="Hiragino Sans GB W3" pitchFamily="34" charset="-122"/>
              <a:ea typeface="Hiragino Sans GB W3" pitchFamily="34" charset="-122"/>
            </a:endParaRPr>
          </a:p>
        </p:txBody>
      </p:sp>
      <p:sp>
        <p:nvSpPr>
          <p:cNvPr id="66" name="矩形 65"/>
          <p:cNvSpPr>
            <a:spLocks noChangeArrowheads="1"/>
          </p:cNvSpPr>
          <p:nvPr/>
        </p:nvSpPr>
        <p:spPr bwMode="auto">
          <a:xfrm>
            <a:off x="6009007" y="4686667"/>
            <a:ext cx="158985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spcAft>
                <a:spcPct val="40000"/>
              </a:spcAft>
              <a:buClr>
                <a:srgbClr val="292929"/>
              </a:buClr>
            </a:pPr>
            <a:r>
              <a:rPr lang="zh-CN" altLang="en-US" smtClean="0">
                <a:solidFill>
                  <a:schemeClr val="accent1">
                    <a:lumMod val="50000"/>
                  </a:schemeClr>
                </a:solidFill>
                <a:latin typeface="Hiragino Sans GB W3" pitchFamily="34" charset="-122"/>
                <a:ea typeface="Hiragino Sans GB W3" pitchFamily="34" charset="-122"/>
              </a:rPr>
              <a:t>张森、严灏</a:t>
            </a:r>
            <a:endParaRPr lang="de-DE" altLang="zh-CN" dirty="0">
              <a:solidFill>
                <a:schemeClr val="accent1">
                  <a:lumMod val="50000"/>
                </a:schemeClr>
              </a:solidFill>
              <a:latin typeface="Hiragino Sans GB W3" pitchFamily="34" charset="-122"/>
              <a:ea typeface="Hiragino Sans GB W3" pitchFamily="34" charset="-122"/>
            </a:endParaRPr>
          </a:p>
        </p:txBody>
      </p:sp>
    </p:spTree>
    <p:extLst>
      <p:ext uri="{BB962C8B-B14F-4D97-AF65-F5344CB8AC3E}">
        <p14:creationId xmlns:p14="http://schemas.microsoft.com/office/powerpoint/2010/main" val="79262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1000"/>
                                        <p:tgtEl>
                                          <p:spTgt spid="58"/>
                                        </p:tgtEl>
                                      </p:cBhvr>
                                    </p:animEffect>
                                    <p:anim calcmode="lin" valueType="num">
                                      <p:cBhvr>
                                        <p:cTn id="83" dur="1000" fill="hold"/>
                                        <p:tgtEl>
                                          <p:spTgt spid="58"/>
                                        </p:tgtEl>
                                        <p:attrNameLst>
                                          <p:attrName>ppt_x</p:attrName>
                                        </p:attrNameLst>
                                      </p:cBhvr>
                                      <p:tavLst>
                                        <p:tav tm="0">
                                          <p:val>
                                            <p:strVal val="#ppt_x"/>
                                          </p:val>
                                        </p:tav>
                                        <p:tav tm="100000">
                                          <p:val>
                                            <p:strVal val="#ppt_x"/>
                                          </p:val>
                                        </p:tav>
                                      </p:tavLst>
                                    </p:anim>
                                    <p:anim calcmode="lin" valueType="num">
                                      <p:cBhvr>
                                        <p:cTn id="84" dur="1000" fill="hold"/>
                                        <p:tgtEl>
                                          <p:spTgt spid="5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fade">
                                      <p:cBhvr>
                                        <p:cTn id="87" dur="1000"/>
                                        <p:tgtEl>
                                          <p:spTgt spid="59"/>
                                        </p:tgtEl>
                                      </p:cBhvr>
                                    </p:animEffect>
                                    <p:anim calcmode="lin" valueType="num">
                                      <p:cBhvr>
                                        <p:cTn id="88" dur="1000" fill="hold"/>
                                        <p:tgtEl>
                                          <p:spTgt spid="59"/>
                                        </p:tgtEl>
                                        <p:attrNameLst>
                                          <p:attrName>ppt_x</p:attrName>
                                        </p:attrNameLst>
                                      </p:cBhvr>
                                      <p:tavLst>
                                        <p:tav tm="0">
                                          <p:val>
                                            <p:strVal val="#ppt_x"/>
                                          </p:val>
                                        </p:tav>
                                        <p:tav tm="100000">
                                          <p:val>
                                            <p:strVal val="#ppt_x"/>
                                          </p:val>
                                        </p:tav>
                                      </p:tavLst>
                                    </p:anim>
                                    <p:anim calcmode="lin" valueType="num">
                                      <p:cBhvr>
                                        <p:cTn id="89" dur="1000" fill="hold"/>
                                        <p:tgtEl>
                                          <p:spTgt spid="5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fade">
                                      <p:cBhvr>
                                        <p:cTn id="92" dur="1000"/>
                                        <p:tgtEl>
                                          <p:spTgt spid="60"/>
                                        </p:tgtEl>
                                      </p:cBhvr>
                                    </p:animEffect>
                                    <p:anim calcmode="lin" valueType="num">
                                      <p:cBhvr>
                                        <p:cTn id="93" dur="1000" fill="hold"/>
                                        <p:tgtEl>
                                          <p:spTgt spid="60"/>
                                        </p:tgtEl>
                                        <p:attrNameLst>
                                          <p:attrName>ppt_x</p:attrName>
                                        </p:attrNameLst>
                                      </p:cBhvr>
                                      <p:tavLst>
                                        <p:tav tm="0">
                                          <p:val>
                                            <p:strVal val="#ppt_x"/>
                                          </p:val>
                                        </p:tav>
                                        <p:tav tm="100000">
                                          <p:val>
                                            <p:strVal val="#ppt_x"/>
                                          </p:val>
                                        </p:tav>
                                      </p:tavLst>
                                    </p:anim>
                                    <p:anim calcmode="lin" valueType="num">
                                      <p:cBhvr>
                                        <p:cTn id="94" dur="1000" fill="hold"/>
                                        <p:tgtEl>
                                          <p:spTgt spid="6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1000"/>
                                        <p:tgtEl>
                                          <p:spTgt spid="61"/>
                                        </p:tgtEl>
                                      </p:cBhvr>
                                    </p:animEffect>
                                    <p:anim calcmode="lin" valueType="num">
                                      <p:cBhvr>
                                        <p:cTn id="98" dur="1000" fill="hold"/>
                                        <p:tgtEl>
                                          <p:spTgt spid="61"/>
                                        </p:tgtEl>
                                        <p:attrNameLst>
                                          <p:attrName>ppt_x</p:attrName>
                                        </p:attrNameLst>
                                      </p:cBhvr>
                                      <p:tavLst>
                                        <p:tav tm="0">
                                          <p:val>
                                            <p:strVal val="#ppt_x"/>
                                          </p:val>
                                        </p:tav>
                                        <p:tav tm="100000">
                                          <p:val>
                                            <p:strVal val="#ppt_x"/>
                                          </p:val>
                                        </p:tav>
                                      </p:tavLst>
                                    </p:anim>
                                    <p:anim calcmode="lin" valueType="num">
                                      <p:cBhvr>
                                        <p:cTn id="99" dur="1000" fill="hold"/>
                                        <p:tgtEl>
                                          <p:spTgt spid="6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fade">
                                      <p:cBhvr>
                                        <p:cTn id="102" dur="1000"/>
                                        <p:tgtEl>
                                          <p:spTgt spid="62"/>
                                        </p:tgtEl>
                                      </p:cBhvr>
                                    </p:animEffect>
                                    <p:anim calcmode="lin" valueType="num">
                                      <p:cBhvr>
                                        <p:cTn id="103" dur="1000" fill="hold"/>
                                        <p:tgtEl>
                                          <p:spTgt spid="62"/>
                                        </p:tgtEl>
                                        <p:attrNameLst>
                                          <p:attrName>ppt_x</p:attrName>
                                        </p:attrNameLst>
                                      </p:cBhvr>
                                      <p:tavLst>
                                        <p:tav tm="0">
                                          <p:val>
                                            <p:strVal val="#ppt_x"/>
                                          </p:val>
                                        </p:tav>
                                        <p:tav tm="100000">
                                          <p:val>
                                            <p:strVal val="#ppt_x"/>
                                          </p:val>
                                        </p:tav>
                                      </p:tavLst>
                                    </p:anim>
                                    <p:anim calcmode="lin" valueType="num">
                                      <p:cBhvr>
                                        <p:cTn id="104" dur="1000" fill="hold"/>
                                        <p:tgtEl>
                                          <p:spTgt spid="6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fade">
                                      <p:cBhvr>
                                        <p:cTn id="107" dur="1000"/>
                                        <p:tgtEl>
                                          <p:spTgt spid="63"/>
                                        </p:tgtEl>
                                      </p:cBhvr>
                                    </p:animEffect>
                                    <p:anim calcmode="lin" valueType="num">
                                      <p:cBhvr>
                                        <p:cTn id="108" dur="1000" fill="hold"/>
                                        <p:tgtEl>
                                          <p:spTgt spid="63"/>
                                        </p:tgtEl>
                                        <p:attrNameLst>
                                          <p:attrName>ppt_x</p:attrName>
                                        </p:attrNameLst>
                                      </p:cBhvr>
                                      <p:tavLst>
                                        <p:tav tm="0">
                                          <p:val>
                                            <p:strVal val="#ppt_x"/>
                                          </p:val>
                                        </p:tav>
                                        <p:tav tm="100000">
                                          <p:val>
                                            <p:strVal val="#ppt_x"/>
                                          </p:val>
                                        </p:tav>
                                      </p:tavLst>
                                    </p:anim>
                                    <p:anim calcmode="lin" valueType="num">
                                      <p:cBhvr>
                                        <p:cTn id="109" dur="1000" fill="hold"/>
                                        <p:tgtEl>
                                          <p:spTgt spid="6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1000"/>
                                        <p:tgtEl>
                                          <p:spTgt spid="64"/>
                                        </p:tgtEl>
                                      </p:cBhvr>
                                    </p:animEffect>
                                    <p:anim calcmode="lin" valueType="num">
                                      <p:cBhvr>
                                        <p:cTn id="113" dur="1000" fill="hold"/>
                                        <p:tgtEl>
                                          <p:spTgt spid="64"/>
                                        </p:tgtEl>
                                        <p:attrNameLst>
                                          <p:attrName>ppt_x</p:attrName>
                                        </p:attrNameLst>
                                      </p:cBhvr>
                                      <p:tavLst>
                                        <p:tav tm="0">
                                          <p:val>
                                            <p:strVal val="#ppt_x"/>
                                          </p:val>
                                        </p:tav>
                                        <p:tav tm="100000">
                                          <p:val>
                                            <p:strVal val="#ppt_x"/>
                                          </p:val>
                                        </p:tav>
                                      </p:tavLst>
                                    </p:anim>
                                    <p:anim calcmode="lin" valueType="num">
                                      <p:cBhvr>
                                        <p:cTn id="114" dur="1000" fill="hold"/>
                                        <p:tgtEl>
                                          <p:spTgt spid="6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1000"/>
                                        <p:tgtEl>
                                          <p:spTgt spid="65"/>
                                        </p:tgtEl>
                                      </p:cBhvr>
                                    </p:animEffect>
                                    <p:anim calcmode="lin" valueType="num">
                                      <p:cBhvr>
                                        <p:cTn id="118" dur="1000" fill="hold"/>
                                        <p:tgtEl>
                                          <p:spTgt spid="65"/>
                                        </p:tgtEl>
                                        <p:attrNameLst>
                                          <p:attrName>ppt_x</p:attrName>
                                        </p:attrNameLst>
                                      </p:cBhvr>
                                      <p:tavLst>
                                        <p:tav tm="0">
                                          <p:val>
                                            <p:strVal val="#ppt_x"/>
                                          </p:val>
                                        </p:tav>
                                        <p:tav tm="100000">
                                          <p:val>
                                            <p:strVal val="#ppt_x"/>
                                          </p:val>
                                        </p:tav>
                                      </p:tavLst>
                                    </p:anim>
                                    <p:anim calcmode="lin" valueType="num">
                                      <p:cBhvr>
                                        <p:cTn id="119" dur="1000" fill="hold"/>
                                        <p:tgtEl>
                                          <p:spTgt spid="6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fade">
                                      <p:cBhvr>
                                        <p:cTn id="122" dur="1000"/>
                                        <p:tgtEl>
                                          <p:spTgt spid="66"/>
                                        </p:tgtEl>
                                      </p:cBhvr>
                                    </p:animEffect>
                                    <p:anim calcmode="lin" valueType="num">
                                      <p:cBhvr>
                                        <p:cTn id="123" dur="1000" fill="hold"/>
                                        <p:tgtEl>
                                          <p:spTgt spid="66"/>
                                        </p:tgtEl>
                                        <p:attrNameLst>
                                          <p:attrName>ppt_x</p:attrName>
                                        </p:attrNameLst>
                                      </p:cBhvr>
                                      <p:tavLst>
                                        <p:tav tm="0">
                                          <p:val>
                                            <p:strVal val="#ppt_x"/>
                                          </p:val>
                                        </p:tav>
                                        <p:tav tm="100000">
                                          <p:val>
                                            <p:strVal val="#ppt_x"/>
                                          </p:val>
                                        </p:tav>
                                      </p:tavLst>
                                    </p:anim>
                                    <p:anim calcmode="lin" valueType="num">
                                      <p:cBhvr>
                                        <p:cTn id="12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36" grpId="0" animBg="1"/>
      <p:bldP spid="37" grpId="0" animBg="1"/>
      <p:bldP spid="39" grpId="0" animBg="1"/>
      <p:bldP spid="40" grpId="0" animBg="1"/>
      <p:bldP spid="41" grpId="0" animBg="1"/>
      <p:bldP spid="42" grpId="0" animBg="1"/>
      <p:bldP spid="55" grpId="0"/>
      <p:bldP spid="56" grpId="0"/>
      <p:bldP spid="57" grpId="0"/>
      <p:bldP spid="58" grpId="0"/>
      <p:bldP spid="59" grpId="0"/>
      <p:bldP spid="60" grpId="0"/>
      <p:bldP spid="61" grpId="0"/>
      <p:bldP spid="62" grpId="0"/>
      <p:bldP spid="63" grpId="0"/>
      <p:bldP spid="64" grpId="0"/>
      <p:bldP spid="65"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8600" y="114300"/>
            <a:ext cx="1333500" cy="1333500"/>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solidFill>
                  <a:schemeClr val="bg1"/>
                </a:solidFill>
              </a:rPr>
              <a:t>5</a:t>
            </a:r>
            <a:endParaRPr lang="zh-CN" altLang="en-US" sz="4400" b="1" dirty="0">
              <a:solidFill>
                <a:schemeClr val="bg1"/>
              </a:solidFill>
            </a:endParaRPr>
          </a:p>
        </p:txBody>
      </p:sp>
      <p:sp>
        <p:nvSpPr>
          <p:cNvPr id="10" name="Copyright Notice"/>
          <p:cNvSpPr>
            <a:spLocks/>
          </p:cNvSpPr>
          <p:nvPr/>
        </p:nvSpPr>
        <p:spPr bwMode="auto">
          <a:xfrm>
            <a:off x="1728130" y="594445"/>
            <a:ext cx="525780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cap="small" smtClean="0">
                <a:solidFill>
                  <a:srgbClr val="267FAB"/>
                </a:solidFill>
                <a:latin typeface="微软雅黑" panose="020B0503020204020204" pitchFamily="34" charset="-122"/>
                <a:ea typeface="微软雅黑" panose="020B0503020204020204" pitchFamily="34" charset="-122"/>
              </a:rPr>
              <a:t>时间计划</a:t>
            </a:r>
            <a:endParaRPr lang="en-US" sz="2000" b="1" cap="small" dirty="0">
              <a:solidFill>
                <a:srgbClr val="267FAB"/>
              </a:solidFill>
              <a:latin typeface="微软雅黑" panose="020B0503020204020204" pitchFamily="34" charset="-122"/>
              <a:ea typeface="微软雅黑" panose="020B0503020204020204" pitchFamily="34" charset="-122"/>
            </a:endParaRPr>
          </a:p>
        </p:txBody>
      </p:sp>
      <p:sp>
        <p:nvSpPr>
          <p:cNvPr id="14" name="文本框 3"/>
          <p:cNvSpPr txBox="1">
            <a:spLocks noChangeArrowheads="1"/>
          </p:cNvSpPr>
          <p:nvPr/>
        </p:nvSpPr>
        <p:spPr bwMode="auto">
          <a:xfrm>
            <a:off x="3879987" y="1869494"/>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smtClean="0">
                <a:solidFill>
                  <a:schemeClr val="bg1">
                    <a:lumMod val="50000"/>
                  </a:schemeClr>
                </a:solidFill>
                <a:latin typeface="Impact" panose="020B0806030902050204" pitchFamily="34" charset="0"/>
                <a:ea typeface="造字工房尚雅体演示版常规体" pitchFamily="50" charset="-122"/>
              </a:rPr>
              <a:t>系统需求</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33" name="任意多边形 32"/>
          <p:cNvSpPr/>
          <p:nvPr/>
        </p:nvSpPr>
        <p:spPr>
          <a:xfrm rot="16200000">
            <a:off x="1841468" y="919341"/>
            <a:ext cx="1803239" cy="2361973"/>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
          <p:cNvSpPr txBox="1">
            <a:spLocks noChangeArrowheads="1"/>
          </p:cNvSpPr>
          <p:nvPr/>
        </p:nvSpPr>
        <p:spPr bwMode="auto">
          <a:xfrm>
            <a:off x="3879987" y="3716926"/>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smtClean="0">
                <a:solidFill>
                  <a:schemeClr val="bg1">
                    <a:lumMod val="50000"/>
                  </a:schemeClr>
                </a:solidFill>
                <a:latin typeface="Impact" panose="020B0806030902050204" pitchFamily="34" charset="0"/>
                <a:ea typeface="造字工房尚雅体演示版常规体" pitchFamily="50" charset="-122"/>
              </a:rPr>
              <a:t>设计</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47" name="任意多边形 46"/>
          <p:cNvSpPr/>
          <p:nvPr/>
        </p:nvSpPr>
        <p:spPr>
          <a:xfrm rot="16200000">
            <a:off x="1841468" y="2766773"/>
            <a:ext cx="1803239" cy="2361973"/>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rgbClr val="FF0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3"/>
          <p:cNvSpPr txBox="1">
            <a:spLocks noChangeArrowheads="1"/>
          </p:cNvSpPr>
          <p:nvPr/>
        </p:nvSpPr>
        <p:spPr bwMode="auto">
          <a:xfrm>
            <a:off x="3879986" y="5564356"/>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smtClean="0">
                <a:solidFill>
                  <a:schemeClr val="bg1">
                    <a:lumMod val="50000"/>
                  </a:schemeClr>
                </a:solidFill>
                <a:latin typeface="Impact" panose="020B0806030902050204" pitchFamily="34" charset="0"/>
                <a:ea typeface="造字工房尚雅体演示版常规体" pitchFamily="50" charset="-122"/>
              </a:rPr>
              <a:t>测试</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51" name="任意多边形 50"/>
          <p:cNvSpPr/>
          <p:nvPr/>
        </p:nvSpPr>
        <p:spPr>
          <a:xfrm rot="16200000">
            <a:off x="1841467" y="4614203"/>
            <a:ext cx="1803239" cy="2361973"/>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chemeClr val="accent2">
              <a:lumMod val="7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3"/>
          <p:cNvSpPr txBox="1">
            <a:spLocks noChangeArrowheads="1"/>
          </p:cNvSpPr>
          <p:nvPr/>
        </p:nvSpPr>
        <p:spPr bwMode="auto">
          <a:xfrm>
            <a:off x="8226698" y="1869494"/>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smtClean="0">
                <a:solidFill>
                  <a:schemeClr val="bg1">
                    <a:lumMod val="50000"/>
                  </a:schemeClr>
                </a:solidFill>
                <a:latin typeface="Impact" panose="020B0806030902050204" pitchFamily="34" charset="0"/>
                <a:ea typeface="造字工房尚雅体演示版常规体" pitchFamily="50" charset="-122"/>
              </a:rPr>
              <a:t>需求分析</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53" name="任意多边形 52"/>
          <p:cNvSpPr/>
          <p:nvPr/>
        </p:nvSpPr>
        <p:spPr>
          <a:xfrm rot="16200000">
            <a:off x="6188179" y="919341"/>
            <a:ext cx="1803239" cy="2361973"/>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rgbClr val="FFC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3"/>
          <p:cNvSpPr txBox="1">
            <a:spLocks noChangeArrowheads="1"/>
          </p:cNvSpPr>
          <p:nvPr/>
        </p:nvSpPr>
        <p:spPr bwMode="auto">
          <a:xfrm>
            <a:off x="8270784" y="3716924"/>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smtClean="0">
                <a:solidFill>
                  <a:schemeClr val="bg1">
                    <a:lumMod val="50000"/>
                  </a:schemeClr>
                </a:solidFill>
                <a:latin typeface="Impact" panose="020B0806030902050204" pitchFamily="34" charset="0"/>
                <a:ea typeface="造字工房尚雅体演示版常规体" pitchFamily="50" charset="-122"/>
              </a:rPr>
              <a:t>实现</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55" name="任意多边形 54"/>
          <p:cNvSpPr/>
          <p:nvPr/>
        </p:nvSpPr>
        <p:spPr>
          <a:xfrm rot="16200000">
            <a:off x="6188179" y="2766773"/>
            <a:ext cx="1803239" cy="2361973"/>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3"/>
          <p:cNvSpPr txBox="1">
            <a:spLocks noChangeArrowheads="1"/>
          </p:cNvSpPr>
          <p:nvPr/>
        </p:nvSpPr>
        <p:spPr bwMode="auto">
          <a:xfrm>
            <a:off x="8226697" y="5564356"/>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smtClean="0">
                <a:solidFill>
                  <a:schemeClr val="bg1">
                    <a:lumMod val="50000"/>
                  </a:schemeClr>
                </a:solidFill>
                <a:latin typeface="Impact" panose="020B0806030902050204" pitchFamily="34" charset="0"/>
                <a:ea typeface="造字工房尚雅体演示版常规体" pitchFamily="50" charset="-122"/>
              </a:rPr>
              <a:t>维护</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57" name="任意多边形 56"/>
          <p:cNvSpPr/>
          <p:nvPr/>
        </p:nvSpPr>
        <p:spPr>
          <a:xfrm rot="16200000">
            <a:off x="6188178" y="4614203"/>
            <a:ext cx="1803239" cy="2361973"/>
          </a:xfrm>
          <a:custGeom>
            <a:avLst/>
            <a:gdLst>
              <a:gd name="connsiteX0" fmla="*/ 1076325 w 2152650"/>
              <a:gd name="connsiteY0" fmla="*/ 0 h 2795588"/>
              <a:gd name="connsiteX1" fmla="*/ 2152650 w 2152650"/>
              <a:gd name="connsiteY1" fmla="*/ 1076325 h 2795588"/>
              <a:gd name="connsiteX2" fmla="*/ 1396391 w 2152650"/>
              <a:gd name="connsiteY2" fmla="*/ 2104261 h 2795588"/>
              <a:gd name="connsiteX3" fmla="*/ 1327547 w 2152650"/>
              <a:gd name="connsiteY3" fmla="*/ 2121962 h 2795588"/>
              <a:gd name="connsiteX4" fmla="*/ 1327547 w 2152650"/>
              <a:gd name="connsiteY4" fmla="*/ 2253141 h 2795588"/>
              <a:gd name="connsiteX5" fmla="*/ 1577975 w 2152650"/>
              <a:gd name="connsiteY5" fmla="*/ 2253141 h 2795588"/>
              <a:gd name="connsiteX6" fmla="*/ 1077119 w 2152650"/>
              <a:gd name="connsiteY6" fmla="*/ 2795588 h 2795588"/>
              <a:gd name="connsiteX7" fmla="*/ 576263 w 2152650"/>
              <a:gd name="connsiteY7" fmla="*/ 2253141 h 2795588"/>
              <a:gd name="connsiteX8" fmla="*/ 826691 w 2152650"/>
              <a:gd name="connsiteY8" fmla="*/ 2253141 h 2795588"/>
              <a:gd name="connsiteX9" fmla="*/ 826691 w 2152650"/>
              <a:gd name="connsiteY9" fmla="*/ 2122371 h 2795588"/>
              <a:gd name="connsiteX10" fmla="*/ 756259 w 2152650"/>
              <a:gd name="connsiteY10" fmla="*/ 2104261 h 2795588"/>
              <a:gd name="connsiteX11" fmla="*/ 0 w 2152650"/>
              <a:gd name="connsiteY11" fmla="*/ 1076325 h 2795588"/>
              <a:gd name="connsiteX12" fmla="*/ 1076325 w 2152650"/>
              <a:gd name="connsiteY12" fmla="*/ 0 h 27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52650" h="2795588">
                <a:moveTo>
                  <a:pt x="1076325" y="0"/>
                </a:moveTo>
                <a:cubicBezTo>
                  <a:pt x="1670763" y="0"/>
                  <a:pt x="2152650" y="481887"/>
                  <a:pt x="2152650" y="1076325"/>
                </a:cubicBezTo>
                <a:cubicBezTo>
                  <a:pt x="2152650" y="1559306"/>
                  <a:pt x="1834530" y="1967986"/>
                  <a:pt x="1396391" y="2104261"/>
                </a:cubicBezTo>
                <a:lnTo>
                  <a:pt x="1327547" y="2121962"/>
                </a:lnTo>
                <a:lnTo>
                  <a:pt x="1327547" y="2253141"/>
                </a:lnTo>
                <a:lnTo>
                  <a:pt x="1577975" y="2253141"/>
                </a:lnTo>
                <a:lnTo>
                  <a:pt x="1077119" y="2795588"/>
                </a:lnTo>
                <a:lnTo>
                  <a:pt x="576263" y="2253141"/>
                </a:lnTo>
                <a:lnTo>
                  <a:pt x="826691" y="2253141"/>
                </a:lnTo>
                <a:lnTo>
                  <a:pt x="826691" y="2122371"/>
                </a:lnTo>
                <a:lnTo>
                  <a:pt x="756259" y="2104261"/>
                </a:lnTo>
                <a:cubicBezTo>
                  <a:pt x="318121" y="1967986"/>
                  <a:pt x="0" y="1559306"/>
                  <a:pt x="0" y="1076325"/>
                </a:cubicBezTo>
                <a:cubicBezTo>
                  <a:pt x="0" y="481887"/>
                  <a:pt x="481887" y="0"/>
                  <a:pt x="1076325" y="0"/>
                </a:cubicBezTo>
                <a:close/>
              </a:path>
            </a:pathLst>
          </a:custGeom>
          <a:solidFill>
            <a:schemeClr val="accent6">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3"/>
          <p:cNvSpPr txBox="1">
            <a:spLocks noChangeArrowheads="1"/>
          </p:cNvSpPr>
          <p:nvPr/>
        </p:nvSpPr>
        <p:spPr bwMode="auto">
          <a:xfrm>
            <a:off x="1562100" y="1869494"/>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smtClean="0">
                <a:solidFill>
                  <a:schemeClr val="bg1">
                    <a:lumMod val="50000"/>
                  </a:schemeClr>
                </a:solidFill>
                <a:latin typeface="Impact" panose="020B0806030902050204" pitchFamily="34" charset="0"/>
                <a:ea typeface="造字工房尚雅体演示版常规体" pitchFamily="50" charset="-122"/>
              </a:rPr>
              <a:t>3.1 - 3.15</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65" name="文本框 3"/>
          <p:cNvSpPr txBox="1">
            <a:spLocks noChangeArrowheads="1"/>
          </p:cNvSpPr>
          <p:nvPr/>
        </p:nvSpPr>
        <p:spPr bwMode="auto">
          <a:xfrm>
            <a:off x="5908810" y="1890762"/>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smtClean="0">
                <a:solidFill>
                  <a:schemeClr val="bg1">
                    <a:lumMod val="50000"/>
                  </a:schemeClr>
                </a:solidFill>
                <a:latin typeface="Impact" panose="020B0806030902050204" pitchFamily="34" charset="0"/>
                <a:ea typeface="造字工房尚雅体演示版常规体" pitchFamily="50" charset="-122"/>
              </a:rPr>
              <a:t>3.1 6 - 3.29</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66" name="文本框 3"/>
          <p:cNvSpPr txBox="1">
            <a:spLocks noChangeArrowheads="1"/>
          </p:cNvSpPr>
          <p:nvPr/>
        </p:nvSpPr>
        <p:spPr bwMode="auto">
          <a:xfrm>
            <a:off x="1562099" y="3761116"/>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smtClean="0">
                <a:solidFill>
                  <a:schemeClr val="bg1">
                    <a:lumMod val="50000"/>
                  </a:schemeClr>
                </a:solidFill>
                <a:latin typeface="Impact" panose="020B0806030902050204" pitchFamily="34" charset="0"/>
                <a:ea typeface="造字工房尚雅体演示版常规体" pitchFamily="50" charset="-122"/>
              </a:rPr>
              <a:t>3.30 - 4.19</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67" name="文本框 3"/>
          <p:cNvSpPr txBox="1">
            <a:spLocks noChangeArrowheads="1"/>
          </p:cNvSpPr>
          <p:nvPr/>
        </p:nvSpPr>
        <p:spPr bwMode="auto">
          <a:xfrm>
            <a:off x="5864724" y="3729484"/>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smtClean="0">
                <a:solidFill>
                  <a:schemeClr val="bg1">
                    <a:lumMod val="50000"/>
                  </a:schemeClr>
                </a:solidFill>
                <a:latin typeface="Impact" panose="020B0806030902050204" pitchFamily="34" charset="0"/>
                <a:ea typeface="造字工房尚雅体演示版常规体" pitchFamily="50" charset="-122"/>
              </a:rPr>
              <a:t>4.20 - 5.3</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68" name="文本框 3"/>
          <p:cNvSpPr txBox="1">
            <a:spLocks noChangeArrowheads="1"/>
          </p:cNvSpPr>
          <p:nvPr/>
        </p:nvSpPr>
        <p:spPr bwMode="auto">
          <a:xfrm>
            <a:off x="1562099" y="5586202"/>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smtClean="0">
                <a:solidFill>
                  <a:schemeClr val="bg1">
                    <a:lumMod val="50000"/>
                  </a:schemeClr>
                </a:solidFill>
                <a:latin typeface="Impact" panose="020B0806030902050204" pitchFamily="34" charset="0"/>
                <a:ea typeface="造字工房尚雅体演示版常规体" pitchFamily="50" charset="-122"/>
              </a:rPr>
              <a:t>5.4 - 5.17</a:t>
            </a:r>
            <a:endParaRPr lang="zh-CN" altLang="en-US" sz="2400" b="1">
              <a:solidFill>
                <a:schemeClr val="bg1">
                  <a:lumMod val="50000"/>
                </a:schemeClr>
              </a:solidFill>
              <a:latin typeface="Impact" panose="020B0806030902050204" pitchFamily="34" charset="0"/>
              <a:ea typeface="造字工房尚雅体演示版常规体" pitchFamily="50" charset="-122"/>
            </a:endParaRPr>
          </a:p>
        </p:txBody>
      </p:sp>
      <p:sp>
        <p:nvSpPr>
          <p:cNvPr id="69" name="文本框 3"/>
          <p:cNvSpPr txBox="1">
            <a:spLocks noChangeArrowheads="1"/>
          </p:cNvSpPr>
          <p:nvPr/>
        </p:nvSpPr>
        <p:spPr bwMode="auto">
          <a:xfrm>
            <a:off x="5908809" y="5616399"/>
            <a:ext cx="18207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1">
                    <a:lumMod val="50000"/>
                  </a:schemeClr>
                </a:solidFill>
                <a:latin typeface="Impact" panose="020B0806030902050204" pitchFamily="34" charset="0"/>
                <a:ea typeface="造字工房尚雅体演示版常规体" pitchFamily="50" charset="-122"/>
              </a:rPr>
              <a:t>5.18 - 5.24</a:t>
            </a:r>
            <a:endParaRPr lang="zh-CN" altLang="en-US" sz="2400" b="1" dirty="0">
              <a:solidFill>
                <a:schemeClr val="bg1">
                  <a:lumMod val="50000"/>
                </a:schemeClr>
              </a:solidFill>
              <a:latin typeface="Impact" panose="020B0806030902050204" pitchFamily="34" charset="0"/>
              <a:ea typeface="造字工房尚雅体演示版常规体" pitchFamily="50" charset="-122"/>
            </a:endParaRPr>
          </a:p>
        </p:txBody>
      </p:sp>
    </p:spTree>
    <p:extLst>
      <p:ext uri="{BB962C8B-B14F-4D97-AF65-F5344CB8AC3E}">
        <p14:creationId xmlns:p14="http://schemas.microsoft.com/office/powerpoint/2010/main" val="7491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1000"/>
                                        <p:tgtEl>
                                          <p:spTgt spid="52"/>
                                        </p:tgtEl>
                                      </p:cBhvr>
                                    </p:animEffect>
                                    <p:anim calcmode="lin" valueType="num">
                                      <p:cBhvr>
                                        <p:cTn id="24" dur="1000" fill="hold"/>
                                        <p:tgtEl>
                                          <p:spTgt spid="52"/>
                                        </p:tgtEl>
                                        <p:attrNameLst>
                                          <p:attrName>ppt_x</p:attrName>
                                        </p:attrNameLst>
                                      </p:cBhvr>
                                      <p:tavLst>
                                        <p:tav tm="0">
                                          <p:val>
                                            <p:strVal val="#ppt_x"/>
                                          </p:val>
                                        </p:tav>
                                        <p:tav tm="100000">
                                          <p:val>
                                            <p:strVal val="#ppt_x"/>
                                          </p:val>
                                        </p:tav>
                                      </p:tavLst>
                                    </p:anim>
                                    <p:anim calcmode="lin" valueType="num">
                                      <p:cBhvr>
                                        <p:cTn id="25" dur="1000" fill="hold"/>
                                        <p:tgtEl>
                                          <p:spTgt spid="5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1000"/>
                                        <p:tgtEl>
                                          <p:spTgt spid="53"/>
                                        </p:tgtEl>
                                      </p:cBhvr>
                                    </p:animEffect>
                                    <p:anim calcmode="lin" valueType="num">
                                      <p:cBhvr>
                                        <p:cTn id="29" dur="1000" fill="hold"/>
                                        <p:tgtEl>
                                          <p:spTgt spid="53"/>
                                        </p:tgtEl>
                                        <p:attrNameLst>
                                          <p:attrName>ppt_x</p:attrName>
                                        </p:attrNameLst>
                                      </p:cBhvr>
                                      <p:tavLst>
                                        <p:tav tm="0">
                                          <p:val>
                                            <p:strVal val="#ppt_x"/>
                                          </p:val>
                                        </p:tav>
                                        <p:tav tm="100000">
                                          <p:val>
                                            <p:strVal val="#ppt_x"/>
                                          </p:val>
                                        </p:tav>
                                      </p:tavLst>
                                    </p:anim>
                                    <p:anim calcmode="lin" valueType="num">
                                      <p:cBhvr>
                                        <p:cTn id="30" dur="1000" fill="hold"/>
                                        <p:tgtEl>
                                          <p:spTgt spid="5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1000"/>
                                        <p:tgtEl>
                                          <p:spTgt spid="65"/>
                                        </p:tgtEl>
                                      </p:cBhvr>
                                    </p:animEffect>
                                    <p:anim calcmode="lin" valueType="num">
                                      <p:cBhvr>
                                        <p:cTn id="34" dur="1000" fill="hold"/>
                                        <p:tgtEl>
                                          <p:spTgt spid="65"/>
                                        </p:tgtEl>
                                        <p:attrNameLst>
                                          <p:attrName>ppt_x</p:attrName>
                                        </p:attrNameLst>
                                      </p:cBhvr>
                                      <p:tavLst>
                                        <p:tav tm="0">
                                          <p:val>
                                            <p:strVal val="#ppt_x"/>
                                          </p:val>
                                        </p:tav>
                                        <p:tav tm="100000">
                                          <p:val>
                                            <p:strVal val="#ppt_x"/>
                                          </p:val>
                                        </p:tav>
                                      </p:tavLst>
                                    </p:anim>
                                    <p:anim calcmode="lin" valueType="num">
                                      <p:cBhvr>
                                        <p:cTn id="35" dur="1000" fill="hold"/>
                                        <p:tgtEl>
                                          <p:spTgt spid="65"/>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1000"/>
                                        <p:tgtEl>
                                          <p:spTgt spid="47"/>
                                        </p:tgtEl>
                                      </p:cBhvr>
                                    </p:animEffect>
                                    <p:anim calcmode="lin" valueType="num">
                                      <p:cBhvr>
                                        <p:cTn id="45" dur="1000" fill="hold"/>
                                        <p:tgtEl>
                                          <p:spTgt spid="47"/>
                                        </p:tgtEl>
                                        <p:attrNameLst>
                                          <p:attrName>ppt_x</p:attrName>
                                        </p:attrNameLst>
                                      </p:cBhvr>
                                      <p:tavLst>
                                        <p:tav tm="0">
                                          <p:val>
                                            <p:strVal val="#ppt_x"/>
                                          </p:val>
                                        </p:tav>
                                        <p:tav tm="100000">
                                          <p:val>
                                            <p:strVal val="#ppt_x"/>
                                          </p:val>
                                        </p:tav>
                                      </p:tavLst>
                                    </p:anim>
                                    <p:anim calcmode="lin" valueType="num">
                                      <p:cBhvr>
                                        <p:cTn id="46" dur="1000" fill="hold"/>
                                        <p:tgtEl>
                                          <p:spTgt spid="4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1000"/>
                                        <p:tgtEl>
                                          <p:spTgt spid="66"/>
                                        </p:tgtEl>
                                      </p:cBhvr>
                                    </p:animEffect>
                                    <p:anim calcmode="lin" valueType="num">
                                      <p:cBhvr>
                                        <p:cTn id="50" dur="1000" fill="hold"/>
                                        <p:tgtEl>
                                          <p:spTgt spid="66"/>
                                        </p:tgtEl>
                                        <p:attrNameLst>
                                          <p:attrName>ppt_x</p:attrName>
                                        </p:attrNameLst>
                                      </p:cBhvr>
                                      <p:tavLst>
                                        <p:tav tm="0">
                                          <p:val>
                                            <p:strVal val="#ppt_x"/>
                                          </p:val>
                                        </p:tav>
                                        <p:tav tm="100000">
                                          <p:val>
                                            <p:strVal val="#ppt_x"/>
                                          </p:val>
                                        </p:tav>
                                      </p:tavLst>
                                    </p:anim>
                                    <p:anim calcmode="lin" valueType="num">
                                      <p:cBhvr>
                                        <p:cTn id="51" dur="1000" fill="hold"/>
                                        <p:tgtEl>
                                          <p:spTgt spid="6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1000"/>
                                        <p:tgtEl>
                                          <p:spTgt spid="54"/>
                                        </p:tgtEl>
                                      </p:cBhvr>
                                    </p:animEffect>
                                    <p:anim calcmode="lin" valueType="num">
                                      <p:cBhvr>
                                        <p:cTn id="56" dur="1000" fill="hold"/>
                                        <p:tgtEl>
                                          <p:spTgt spid="54"/>
                                        </p:tgtEl>
                                        <p:attrNameLst>
                                          <p:attrName>ppt_x</p:attrName>
                                        </p:attrNameLst>
                                      </p:cBhvr>
                                      <p:tavLst>
                                        <p:tav tm="0">
                                          <p:val>
                                            <p:strVal val="#ppt_x"/>
                                          </p:val>
                                        </p:tav>
                                        <p:tav tm="100000">
                                          <p:val>
                                            <p:strVal val="#ppt_x"/>
                                          </p:val>
                                        </p:tav>
                                      </p:tavLst>
                                    </p:anim>
                                    <p:anim calcmode="lin" valueType="num">
                                      <p:cBhvr>
                                        <p:cTn id="57" dur="1000" fill="hold"/>
                                        <p:tgtEl>
                                          <p:spTgt spid="5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1000"/>
                                        <p:tgtEl>
                                          <p:spTgt spid="67"/>
                                        </p:tgtEl>
                                      </p:cBhvr>
                                    </p:animEffect>
                                    <p:anim calcmode="lin" valueType="num">
                                      <p:cBhvr>
                                        <p:cTn id="66" dur="1000" fill="hold"/>
                                        <p:tgtEl>
                                          <p:spTgt spid="67"/>
                                        </p:tgtEl>
                                        <p:attrNameLst>
                                          <p:attrName>ppt_x</p:attrName>
                                        </p:attrNameLst>
                                      </p:cBhvr>
                                      <p:tavLst>
                                        <p:tav tm="0">
                                          <p:val>
                                            <p:strVal val="#ppt_x"/>
                                          </p:val>
                                        </p:tav>
                                        <p:tav tm="100000">
                                          <p:val>
                                            <p:strVal val="#ppt_x"/>
                                          </p:val>
                                        </p:tav>
                                      </p:tavLst>
                                    </p:anim>
                                    <p:anim calcmode="lin" valueType="num">
                                      <p:cBhvr>
                                        <p:cTn id="67" dur="1000" fill="hold"/>
                                        <p:tgtEl>
                                          <p:spTgt spid="67"/>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1000"/>
                                        <p:tgtEl>
                                          <p:spTgt spid="50"/>
                                        </p:tgtEl>
                                      </p:cBhvr>
                                    </p:animEffect>
                                    <p:anim calcmode="lin" valueType="num">
                                      <p:cBhvr>
                                        <p:cTn id="72" dur="1000" fill="hold"/>
                                        <p:tgtEl>
                                          <p:spTgt spid="50"/>
                                        </p:tgtEl>
                                        <p:attrNameLst>
                                          <p:attrName>ppt_x</p:attrName>
                                        </p:attrNameLst>
                                      </p:cBhvr>
                                      <p:tavLst>
                                        <p:tav tm="0">
                                          <p:val>
                                            <p:strVal val="#ppt_x"/>
                                          </p:val>
                                        </p:tav>
                                        <p:tav tm="100000">
                                          <p:val>
                                            <p:strVal val="#ppt_x"/>
                                          </p:val>
                                        </p:tav>
                                      </p:tavLst>
                                    </p:anim>
                                    <p:anim calcmode="lin" valueType="num">
                                      <p:cBhvr>
                                        <p:cTn id="73" dur="1000" fill="hold"/>
                                        <p:tgtEl>
                                          <p:spTgt spid="5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1000"/>
                                        <p:tgtEl>
                                          <p:spTgt spid="51"/>
                                        </p:tgtEl>
                                      </p:cBhvr>
                                    </p:animEffect>
                                    <p:anim calcmode="lin" valueType="num">
                                      <p:cBhvr>
                                        <p:cTn id="77" dur="1000" fill="hold"/>
                                        <p:tgtEl>
                                          <p:spTgt spid="51"/>
                                        </p:tgtEl>
                                        <p:attrNameLst>
                                          <p:attrName>ppt_x</p:attrName>
                                        </p:attrNameLst>
                                      </p:cBhvr>
                                      <p:tavLst>
                                        <p:tav tm="0">
                                          <p:val>
                                            <p:strVal val="#ppt_x"/>
                                          </p:val>
                                        </p:tav>
                                        <p:tav tm="100000">
                                          <p:val>
                                            <p:strVal val="#ppt_x"/>
                                          </p:val>
                                        </p:tav>
                                      </p:tavLst>
                                    </p:anim>
                                    <p:anim calcmode="lin" valueType="num">
                                      <p:cBhvr>
                                        <p:cTn id="78" dur="1000" fill="hold"/>
                                        <p:tgtEl>
                                          <p:spTgt spid="5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fade">
                                      <p:cBhvr>
                                        <p:cTn id="81" dur="1000"/>
                                        <p:tgtEl>
                                          <p:spTgt spid="68"/>
                                        </p:tgtEl>
                                      </p:cBhvr>
                                    </p:animEffect>
                                    <p:anim calcmode="lin" valueType="num">
                                      <p:cBhvr>
                                        <p:cTn id="82" dur="1000" fill="hold"/>
                                        <p:tgtEl>
                                          <p:spTgt spid="68"/>
                                        </p:tgtEl>
                                        <p:attrNameLst>
                                          <p:attrName>ppt_x</p:attrName>
                                        </p:attrNameLst>
                                      </p:cBhvr>
                                      <p:tavLst>
                                        <p:tav tm="0">
                                          <p:val>
                                            <p:strVal val="#ppt_x"/>
                                          </p:val>
                                        </p:tav>
                                        <p:tav tm="100000">
                                          <p:val>
                                            <p:strVal val="#ppt_x"/>
                                          </p:val>
                                        </p:tav>
                                      </p:tavLst>
                                    </p:anim>
                                    <p:anim calcmode="lin" valueType="num">
                                      <p:cBhvr>
                                        <p:cTn id="83" dur="1000" fill="hold"/>
                                        <p:tgtEl>
                                          <p:spTgt spid="68"/>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2" presetClass="entr" presetSubtype="0"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1000"/>
                                        <p:tgtEl>
                                          <p:spTgt spid="56"/>
                                        </p:tgtEl>
                                      </p:cBhvr>
                                    </p:animEffect>
                                    <p:anim calcmode="lin" valueType="num">
                                      <p:cBhvr>
                                        <p:cTn id="88" dur="1000" fill="hold"/>
                                        <p:tgtEl>
                                          <p:spTgt spid="56"/>
                                        </p:tgtEl>
                                        <p:attrNameLst>
                                          <p:attrName>ppt_x</p:attrName>
                                        </p:attrNameLst>
                                      </p:cBhvr>
                                      <p:tavLst>
                                        <p:tav tm="0">
                                          <p:val>
                                            <p:strVal val="#ppt_x"/>
                                          </p:val>
                                        </p:tav>
                                        <p:tav tm="100000">
                                          <p:val>
                                            <p:strVal val="#ppt_x"/>
                                          </p:val>
                                        </p:tav>
                                      </p:tavLst>
                                    </p:anim>
                                    <p:anim calcmode="lin" valueType="num">
                                      <p:cBhvr>
                                        <p:cTn id="89" dur="1000" fill="hold"/>
                                        <p:tgtEl>
                                          <p:spTgt spid="5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1000"/>
                                        <p:tgtEl>
                                          <p:spTgt spid="57"/>
                                        </p:tgtEl>
                                      </p:cBhvr>
                                    </p:animEffect>
                                    <p:anim calcmode="lin" valueType="num">
                                      <p:cBhvr>
                                        <p:cTn id="93" dur="1000" fill="hold"/>
                                        <p:tgtEl>
                                          <p:spTgt spid="57"/>
                                        </p:tgtEl>
                                        <p:attrNameLst>
                                          <p:attrName>ppt_x</p:attrName>
                                        </p:attrNameLst>
                                      </p:cBhvr>
                                      <p:tavLst>
                                        <p:tav tm="0">
                                          <p:val>
                                            <p:strVal val="#ppt_x"/>
                                          </p:val>
                                        </p:tav>
                                        <p:tav tm="100000">
                                          <p:val>
                                            <p:strVal val="#ppt_x"/>
                                          </p:val>
                                        </p:tav>
                                      </p:tavLst>
                                    </p:anim>
                                    <p:anim calcmode="lin" valueType="num">
                                      <p:cBhvr>
                                        <p:cTn id="94" dur="1000" fill="hold"/>
                                        <p:tgtEl>
                                          <p:spTgt spid="5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3" grpId="0" animBg="1"/>
      <p:bldP spid="46" grpId="0"/>
      <p:bldP spid="47" grpId="0" animBg="1"/>
      <p:bldP spid="50" grpId="0"/>
      <p:bldP spid="51" grpId="0" animBg="1"/>
      <p:bldP spid="52" grpId="0"/>
      <p:bldP spid="53" grpId="0" animBg="1"/>
      <p:bldP spid="54" grpId="0"/>
      <p:bldP spid="55" grpId="0" animBg="1"/>
      <p:bldP spid="56" grpId="0"/>
      <p:bldP spid="57" grpId="0" animBg="1"/>
      <p:bldP spid="63" grpId="0"/>
      <p:bldP spid="65" grpId="0"/>
      <p:bldP spid="66" grpId="0"/>
      <p:bldP spid="67" grpId="0"/>
      <p:bldP spid="68"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8600" y="114300"/>
            <a:ext cx="1333500" cy="1333500"/>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solidFill>
                  <a:schemeClr val="bg1"/>
                </a:solidFill>
              </a:rPr>
              <a:t>5</a:t>
            </a:r>
            <a:endParaRPr lang="zh-CN" altLang="en-US" sz="4400" b="1" dirty="0">
              <a:solidFill>
                <a:schemeClr val="bg1"/>
              </a:solidFill>
            </a:endParaRPr>
          </a:p>
        </p:txBody>
      </p:sp>
      <p:sp>
        <p:nvSpPr>
          <p:cNvPr id="10" name="Copyright Notice"/>
          <p:cNvSpPr>
            <a:spLocks/>
          </p:cNvSpPr>
          <p:nvPr/>
        </p:nvSpPr>
        <p:spPr bwMode="auto">
          <a:xfrm>
            <a:off x="1728130" y="594445"/>
            <a:ext cx="525780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cap="small" smtClean="0">
                <a:solidFill>
                  <a:srgbClr val="267FAB"/>
                </a:solidFill>
                <a:latin typeface="微软雅黑" panose="020B0503020204020204" pitchFamily="34" charset="-122"/>
                <a:ea typeface="微软雅黑" panose="020B0503020204020204" pitchFamily="34" charset="-122"/>
              </a:rPr>
              <a:t>时间计划</a:t>
            </a:r>
            <a:endParaRPr lang="en-US" sz="2000" b="1" cap="small" dirty="0">
              <a:solidFill>
                <a:srgbClr val="267FAB"/>
              </a:solidFill>
              <a:latin typeface="微软雅黑" panose="020B0503020204020204" pitchFamily="34" charset="-122"/>
              <a:ea typeface="微软雅黑" panose="020B0503020204020204" pitchFamily="34" charset="-122"/>
            </a:endParaRPr>
          </a:p>
        </p:txBody>
      </p:sp>
      <p:pic>
        <p:nvPicPr>
          <p:cNvPr id="1026" name="Picture 2" descr="HD4P[8J5%MK4KMGQN~XDI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415" y="1447800"/>
            <a:ext cx="742438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8712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8600" y="114300"/>
            <a:ext cx="1333500" cy="1333500"/>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solidFill>
                  <a:schemeClr val="bg1"/>
                </a:solidFill>
              </a:rPr>
              <a:t>5</a:t>
            </a:r>
            <a:endParaRPr lang="zh-CN" altLang="en-US" sz="4400" b="1" dirty="0">
              <a:solidFill>
                <a:schemeClr val="bg1"/>
              </a:solidFill>
            </a:endParaRPr>
          </a:p>
        </p:txBody>
      </p:sp>
      <p:sp>
        <p:nvSpPr>
          <p:cNvPr id="10" name="Copyright Notice"/>
          <p:cNvSpPr>
            <a:spLocks/>
          </p:cNvSpPr>
          <p:nvPr/>
        </p:nvSpPr>
        <p:spPr bwMode="auto">
          <a:xfrm>
            <a:off x="1728130" y="594445"/>
            <a:ext cx="525780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cap="small" smtClean="0">
                <a:solidFill>
                  <a:srgbClr val="267FAB"/>
                </a:solidFill>
                <a:latin typeface="微软雅黑" panose="020B0503020204020204" pitchFamily="34" charset="-122"/>
                <a:ea typeface="微软雅黑" panose="020B0503020204020204" pitchFamily="34" charset="-122"/>
              </a:rPr>
              <a:t>软件质量保证</a:t>
            </a:r>
            <a:endParaRPr lang="en-US" sz="2000" b="1" cap="small" dirty="0">
              <a:solidFill>
                <a:srgbClr val="267FAB"/>
              </a:solidFill>
              <a:latin typeface="微软雅黑" panose="020B0503020204020204" pitchFamily="34" charset="-122"/>
              <a:ea typeface="微软雅黑" panose="020B0503020204020204" pitchFamily="34" charset="-122"/>
            </a:endParaRPr>
          </a:p>
        </p:txBody>
      </p:sp>
      <p:sp>
        <p:nvSpPr>
          <p:cNvPr id="25" name="矩形 54"/>
          <p:cNvSpPr>
            <a:spLocks noChangeArrowheads="1"/>
          </p:cNvSpPr>
          <p:nvPr/>
        </p:nvSpPr>
        <p:spPr bwMode="auto">
          <a:xfrm>
            <a:off x="1329191" y="1690416"/>
            <a:ext cx="9159242" cy="511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Aft>
                <a:spcPct val="40000"/>
              </a:spcAft>
              <a:buClr>
                <a:srgbClr val="292929"/>
              </a:buClr>
            </a:pPr>
            <a:r>
              <a:rPr lang="zh-CN" altLang="en-US" sz="2400" b="1" dirty="0" smtClean="0">
                <a:solidFill>
                  <a:schemeClr val="tx1">
                    <a:lumMod val="65000"/>
                    <a:lumOff val="35000"/>
                  </a:schemeClr>
                </a:solidFill>
                <a:ea typeface="Hiragino Sans GB W3"/>
              </a:rPr>
              <a:t>配置管理</a:t>
            </a:r>
            <a:r>
              <a:rPr lang="zh-CN" altLang="en-US" sz="2400" b="1" dirty="0">
                <a:solidFill>
                  <a:schemeClr val="bg1">
                    <a:lumMod val="50000"/>
                  </a:schemeClr>
                </a:solidFill>
                <a:ea typeface="Hiragino Sans GB W3"/>
              </a:rPr>
              <a:t>：在</a:t>
            </a:r>
            <a:r>
              <a:rPr lang="en-US" altLang="zh-CN" sz="2400" b="1" dirty="0" err="1">
                <a:solidFill>
                  <a:schemeClr val="bg1">
                    <a:lumMod val="50000"/>
                  </a:schemeClr>
                </a:solidFill>
                <a:ea typeface="Hiragino Sans GB W3"/>
              </a:rPr>
              <a:t>GitHub</a:t>
            </a:r>
            <a:r>
              <a:rPr lang="zh-CN" altLang="en-US" sz="2400" b="1" dirty="0">
                <a:solidFill>
                  <a:schemeClr val="bg1">
                    <a:lumMod val="50000"/>
                  </a:schemeClr>
                </a:solidFill>
                <a:ea typeface="Hiragino Sans GB W3"/>
              </a:rPr>
              <a:t>上进行</a:t>
            </a:r>
            <a:r>
              <a:rPr lang="zh-CN" altLang="en-US" sz="2400" b="1" dirty="0" smtClean="0">
                <a:solidFill>
                  <a:schemeClr val="bg1">
                    <a:lumMod val="50000"/>
                  </a:schemeClr>
                </a:solidFill>
                <a:ea typeface="Hiragino Sans GB W3"/>
              </a:rPr>
              <a:t>配置管理。</a:t>
            </a:r>
            <a:endParaRPr lang="en-US" altLang="zh-CN" sz="2400" b="1" dirty="0" smtClean="0">
              <a:solidFill>
                <a:schemeClr val="bg1">
                  <a:lumMod val="50000"/>
                </a:schemeClr>
              </a:solidFill>
              <a:ea typeface="Hiragino Sans GB W3"/>
            </a:endParaRPr>
          </a:p>
          <a:p>
            <a:pPr>
              <a:lnSpc>
                <a:spcPct val="150000"/>
              </a:lnSpc>
              <a:spcAft>
                <a:spcPct val="40000"/>
              </a:spcAft>
              <a:buClr>
                <a:srgbClr val="292929"/>
              </a:buClr>
            </a:pPr>
            <a:r>
              <a:rPr lang="zh-CN" altLang="en-US" sz="2400" b="1" dirty="0">
                <a:solidFill>
                  <a:schemeClr val="bg1">
                    <a:lumMod val="50000"/>
                  </a:schemeClr>
                </a:solidFill>
                <a:ea typeface="Hiragino Sans GB W3"/>
              </a:rPr>
              <a:t/>
            </a:r>
            <a:br>
              <a:rPr lang="zh-CN" altLang="en-US" sz="2400" b="1" dirty="0">
                <a:solidFill>
                  <a:schemeClr val="bg1">
                    <a:lumMod val="50000"/>
                  </a:schemeClr>
                </a:solidFill>
                <a:ea typeface="Hiragino Sans GB W3"/>
              </a:rPr>
            </a:br>
            <a:r>
              <a:rPr lang="zh-CN" altLang="en-US" sz="2400" b="1" dirty="0">
                <a:solidFill>
                  <a:schemeClr val="tx1">
                    <a:lumMod val="65000"/>
                    <a:lumOff val="35000"/>
                  </a:schemeClr>
                </a:solidFill>
                <a:ea typeface="Hiragino Sans GB W3"/>
              </a:rPr>
              <a:t>需求管理</a:t>
            </a:r>
            <a:r>
              <a:rPr lang="zh-CN" altLang="en-US" sz="2400" b="1" dirty="0">
                <a:solidFill>
                  <a:schemeClr val="bg1">
                    <a:lumMod val="50000"/>
                  </a:schemeClr>
                </a:solidFill>
                <a:ea typeface="Hiragino Sans GB W3"/>
              </a:rPr>
              <a:t>：根据需求规格说明书确定开发过程的需求基线，需求变动后在</a:t>
            </a:r>
            <a:r>
              <a:rPr lang="en-US" altLang="zh-CN" sz="2400" b="1" dirty="0" err="1">
                <a:solidFill>
                  <a:schemeClr val="bg1">
                    <a:lumMod val="50000"/>
                  </a:schemeClr>
                </a:solidFill>
                <a:ea typeface="Hiragino Sans GB W3"/>
              </a:rPr>
              <a:t>GitHub</a:t>
            </a:r>
            <a:r>
              <a:rPr lang="zh-CN" altLang="en-US" sz="2400" b="1" dirty="0">
                <a:solidFill>
                  <a:schemeClr val="bg1">
                    <a:lumMod val="50000"/>
                  </a:schemeClr>
                </a:solidFill>
                <a:ea typeface="Hiragino Sans GB W3"/>
              </a:rPr>
              <a:t>上进行</a:t>
            </a:r>
            <a:r>
              <a:rPr lang="zh-CN" altLang="en-US" sz="2400" b="1" dirty="0" smtClean="0">
                <a:solidFill>
                  <a:schemeClr val="bg1">
                    <a:lumMod val="50000"/>
                  </a:schemeClr>
                </a:solidFill>
                <a:ea typeface="Hiragino Sans GB W3"/>
              </a:rPr>
              <a:t>版本控制。</a:t>
            </a:r>
            <a:endParaRPr lang="en-US" altLang="zh-CN" sz="2400" b="1" dirty="0" smtClean="0">
              <a:solidFill>
                <a:schemeClr val="bg1">
                  <a:lumMod val="50000"/>
                </a:schemeClr>
              </a:solidFill>
              <a:ea typeface="Hiragino Sans GB W3"/>
            </a:endParaRPr>
          </a:p>
          <a:p>
            <a:pPr>
              <a:lnSpc>
                <a:spcPct val="150000"/>
              </a:lnSpc>
              <a:spcAft>
                <a:spcPct val="40000"/>
              </a:spcAft>
              <a:buClr>
                <a:srgbClr val="292929"/>
              </a:buClr>
            </a:pPr>
            <a:r>
              <a:rPr lang="zh-CN" altLang="en-US" sz="2400" b="1" dirty="0">
                <a:solidFill>
                  <a:schemeClr val="bg1">
                    <a:lumMod val="50000"/>
                  </a:schemeClr>
                </a:solidFill>
                <a:ea typeface="Hiragino Sans GB W3"/>
              </a:rPr>
              <a:t/>
            </a:r>
            <a:br>
              <a:rPr lang="zh-CN" altLang="en-US" sz="2400" b="1" dirty="0">
                <a:solidFill>
                  <a:schemeClr val="bg1">
                    <a:lumMod val="50000"/>
                  </a:schemeClr>
                </a:solidFill>
                <a:ea typeface="Hiragino Sans GB W3"/>
              </a:rPr>
            </a:br>
            <a:r>
              <a:rPr lang="zh-CN" altLang="en-US" sz="2400" b="1" dirty="0">
                <a:solidFill>
                  <a:schemeClr val="tx1">
                    <a:lumMod val="65000"/>
                    <a:lumOff val="35000"/>
                  </a:schemeClr>
                </a:solidFill>
                <a:ea typeface="Hiragino Sans GB W3"/>
              </a:rPr>
              <a:t>项目管理</a:t>
            </a:r>
            <a:r>
              <a:rPr lang="zh-CN" altLang="en-US" sz="2400" b="1" dirty="0">
                <a:solidFill>
                  <a:schemeClr val="bg1">
                    <a:lumMod val="50000"/>
                  </a:schemeClr>
                </a:solidFill>
                <a:ea typeface="Hiragino Sans GB W3"/>
              </a:rPr>
              <a:t>：项目计划，资源估算，风险管理 </a:t>
            </a:r>
            <a:r>
              <a:rPr lang="zh-CN" altLang="en-US" sz="2400" b="1" dirty="0" smtClean="0">
                <a:solidFill>
                  <a:schemeClr val="bg1">
                    <a:lumMod val="50000"/>
                  </a:schemeClr>
                </a:solidFill>
                <a:ea typeface="Hiragino Sans GB W3"/>
              </a:rPr>
              <a:t>。</a:t>
            </a:r>
            <a:endParaRPr lang="zh-CN" altLang="en-US" sz="2400" b="1" dirty="0">
              <a:solidFill>
                <a:schemeClr val="bg1">
                  <a:lumMod val="50000"/>
                </a:schemeClr>
              </a:solidFill>
              <a:ea typeface="Hiragino Sans GB W3"/>
            </a:endParaRPr>
          </a:p>
          <a:p>
            <a:pPr>
              <a:lnSpc>
                <a:spcPct val="150000"/>
              </a:lnSpc>
              <a:spcAft>
                <a:spcPct val="40000"/>
              </a:spcAft>
              <a:buClr>
                <a:srgbClr val="292929"/>
              </a:buClr>
            </a:pPr>
            <a:r>
              <a:rPr lang="zh-CN" altLang="en-US" sz="2400" dirty="0" smtClean="0">
                <a:solidFill>
                  <a:schemeClr val="bg1">
                    <a:lumMod val="50000"/>
                  </a:schemeClr>
                </a:solidFill>
                <a:ea typeface="Hiragino Sans GB W3"/>
              </a:rPr>
              <a:t> </a:t>
            </a:r>
            <a:endParaRPr lang="zh-CN" altLang="en-US" sz="2400" dirty="0">
              <a:solidFill>
                <a:schemeClr val="bg1">
                  <a:lumMod val="50000"/>
                </a:schemeClr>
              </a:solidFill>
              <a:ea typeface="Hiragino Sans GB W3"/>
            </a:endParaRPr>
          </a:p>
          <a:p>
            <a:pPr>
              <a:lnSpc>
                <a:spcPct val="150000"/>
              </a:lnSpc>
              <a:spcAft>
                <a:spcPct val="40000"/>
              </a:spcAft>
              <a:buClr>
                <a:srgbClr val="292929"/>
              </a:buClr>
            </a:pPr>
            <a:endParaRPr lang="de-DE" altLang="zh-CN" sz="2400" dirty="0">
              <a:solidFill>
                <a:schemeClr val="bg1">
                  <a:lumMod val="50000"/>
                </a:schemeClr>
              </a:solidFill>
              <a:latin typeface="Hiragino Sans GB W3" pitchFamily="34" charset="-122"/>
              <a:ea typeface="Hiragino Sans GB W3"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742" y="3733255"/>
            <a:ext cx="2200275" cy="2857500"/>
          </a:xfrm>
          <a:prstGeom prst="rect">
            <a:avLst/>
          </a:prstGeom>
          <a:effectLst>
            <a:softEdge rad="114300"/>
          </a:effectLst>
        </p:spPr>
      </p:pic>
    </p:spTree>
    <p:extLst>
      <p:ext uri="{BB962C8B-B14F-4D97-AF65-F5344CB8AC3E}">
        <p14:creationId xmlns:p14="http://schemas.microsoft.com/office/powerpoint/2010/main" val="12583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1000"/>
                                        <p:tgtEl>
                                          <p:spTgt spid="25">
                                            <p:txEl>
                                              <p:pRg st="0" end="0"/>
                                            </p:txEl>
                                          </p:spTgt>
                                        </p:tgtEl>
                                      </p:cBhvr>
                                    </p:animEffect>
                                    <p:anim calcmode="lin" valueType="num">
                                      <p:cBhvr>
                                        <p:cTn id="8"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xEl>
                                              <p:pRg st="1" end="1"/>
                                            </p:txEl>
                                          </p:spTgt>
                                        </p:tgtEl>
                                        <p:attrNameLst>
                                          <p:attrName>style.visibility</p:attrName>
                                        </p:attrNameLst>
                                      </p:cBhvr>
                                      <p:to>
                                        <p:strVal val="visible"/>
                                      </p:to>
                                    </p:set>
                                    <p:animEffect transition="in" filter="fade">
                                      <p:cBhvr>
                                        <p:cTn id="14" dur="1000"/>
                                        <p:tgtEl>
                                          <p:spTgt spid="25">
                                            <p:txEl>
                                              <p:pRg st="1" end="1"/>
                                            </p:txEl>
                                          </p:spTgt>
                                        </p:tgtEl>
                                      </p:cBhvr>
                                    </p:animEffect>
                                    <p:anim calcmode="lin" valueType="num">
                                      <p:cBhvr>
                                        <p:cTn id="15"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fade">
                                      <p:cBhvr>
                                        <p:cTn id="21" dur="1000"/>
                                        <p:tgtEl>
                                          <p:spTgt spid="25">
                                            <p:txEl>
                                              <p:pRg st="2" end="2"/>
                                            </p:txEl>
                                          </p:spTgt>
                                        </p:tgtEl>
                                      </p:cBhvr>
                                    </p:animEffect>
                                    <p:anim calcmode="lin" valueType="num">
                                      <p:cBhvr>
                                        <p:cTn id="22" dur="1000" fill="hold"/>
                                        <p:tgtEl>
                                          <p:spTgt spid="2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5">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8600" y="114300"/>
            <a:ext cx="1333500" cy="1333500"/>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solidFill>
                  <a:schemeClr val="bg1"/>
                </a:solidFill>
              </a:rPr>
              <a:t>6</a:t>
            </a:r>
            <a:endParaRPr lang="zh-CN" altLang="en-US" sz="4400" b="1" dirty="0">
              <a:solidFill>
                <a:schemeClr val="bg1"/>
              </a:solidFill>
            </a:endParaRPr>
          </a:p>
        </p:txBody>
      </p:sp>
      <p:sp>
        <p:nvSpPr>
          <p:cNvPr id="10" name="Copyright Notice"/>
          <p:cNvSpPr>
            <a:spLocks/>
          </p:cNvSpPr>
          <p:nvPr/>
        </p:nvSpPr>
        <p:spPr bwMode="auto">
          <a:xfrm>
            <a:off x="1774825" y="594445"/>
            <a:ext cx="5257800" cy="37320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000" b="1" cap="small" smtClean="0">
                <a:solidFill>
                  <a:srgbClr val="267FAB"/>
                </a:solidFill>
                <a:latin typeface="微软雅黑" panose="020B0503020204020204" pitchFamily="34" charset="-122"/>
                <a:ea typeface="微软雅黑" panose="020B0503020204020204" pitchFamily="34" charset="-122"/>
              </a:rPr>
              <a:t>软件开发风险分析</a:t>
            </a:r>
            <a:endParaRPr lang="en-US" sz="2000" b="1" cap="small" dirty="0">
              <a:solidFill>
                <a:srgbClr val="267FAB"/>
              </a:solidFill>
              <a:latin typeface="微软雅黑" panose="020B0503020204020204" pitchFamily="34" charset="-122"/>
              <a:ea typeface="微软雅黑" panose="020B0503020204020204" pitchFamily="34" charset="-122"/>
            </a:endParaRPr>
          </a:p>
        </p:txBody>
      </p:sp>
      <p:sp>
        <p:nvSpPr>
          <p:cNvPr id="32" name="矩形 41"/>
          <p:cNvSpPr>
            <a:spLocks noChangeArrowheads="1"/>
          </p:cNvSpPr>
          <p:nvPr/>
        </p:nvSpPr>
        <p:spPr bwMode="auto">
          <a:xfrm>
            <a:off x="1422764" y="2125056"/>
            <a:ext cx="6754496" cy="249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spcAft>
                <a:spcPct val="40000"/>
              </a:spcAft>
              <a:buClr>
                <a:srgbClr val="292929"/>
              </a:buClr>
            </a:pPr>
            <a:r>
              <a:rPr lang="zh-CN" altLang="en-US" sz="2400" b="1" noProof="1" smtClean="0">
                <a:solidFill>
                  <a:schemeClr val="bg1">
                    <a:lumMod val="50000"/>
                  </a:schemeClr>
                </a:solidFill>
                <a:latin typeface="Hiragino Sans GB W3" pitchFamily="34" charset="-122"/>
                <a:ea typeface="Hiragino Sans GB W3" pitchFamily="34" charset="-122"/>
              </a:rPr>
              <a:t>小组</a:t>
            </a:r>
            <a:r>
              <a:rPr lang="zh-CN" altLang="en-US" sz="2400" b="1" noProof="1">
                <a:solidFill>
                  <a:schemeClr val="bg1">
                    <a:lumMod val="50000"/>
                  </a:schemeClr>
                </a:solidFill>
                <a:latin typeface="Hiragino Sans GB W3" pitchFamily="34" charset="-122"/>
                <a:ea typeface="Hiragino Sans GB W3" pitchFamily="34" charset="-122"/>
              </a:rPr>
              <a:t>成员没有过开发相关项目的经验</a:t>
            </a:r>
            <a:r>
              <a:rPr lang="zh-CN" altLang="en-US" sz="2400" b="1" noProof="1" smtClean="0">
                <a:solidFill>
                  <a:schemeClr val="bg1">
                    <a:lumMod val="50000"/>
                  </a:schemeClr>
                </a:solidFill>
                <a:latin typeface="Hiragino Sans GB W3" pitchFamily="34" charset="-122"/>
                <a:ea typeface="Hiragino Sans GB W3" pitchFamily="34" charset="-122"/>
              </a:rPr>
              <a:t>；</a:t>
            </a:r>
            <a:endParaRPr lang="zh-CN" altLang="en-US" sz="2400" b="1" noProof="1">
              <a:solidFill>
                <a:schemeClr val="bg1">
                  <a:lumMod val="50000"/>
                </a:schemeClr>
              </a:solidFill>
              <a:latin typeface="Hiragino Sans GB W3" pitchFamily="34" charset="-122"/>
              <a:ea typeface="Hiragino Sans GB W3" pitchFamily="34" charset="-122"/>
            </a:endParaRPr>
          </a:p>
          <a:p>
            <a:pPr>
              <a:lnSpc>
                <a:spcPct val="200000"/>
              </a:lnSpc>
              <a:spcAft>
                <a:spcPct val="40000"/>
              </a:spcAft>
              <a:buClr>
                <a:srgbClr val="292929"/>
              </a:buClr>
            </a:pPr>
            <a:r>
              <a:rPr lang="zh-CN" altLang="en-US" sz="2400" b="1" noProof="1" smtClean="0">
                <a:solidFill>
                  <a:schemeClr val="bg1">
                    <a:lumMod val="50000"/>
                  </a:schemeClr>
                </a:solidFill>
                <a:latin typeface="Hiragino Sans GB W3" pitchFamily="34" charset="-122"/>
                <a:ea typeface="Hiragino Sans GB W3" pitchFamily="34" charset="-122"/>
              </a:rPr>
              <a:t>没有</a:t>
            </a:r>
            <a:r>
              <a:rPr lang="zh-CN" altLang="en-US" sz="2400" b="1" noProof="1">
                <a:solidFill>
                  <a:schemeClr val="bg1">
                    <a:lumMod val="50000"/>
                  </a:schemeClr>
                </a:solidFill>
                <a:latin typeface="Hiragino Sans GB W3" pitchFamily="34" charset="-122"/>
                <a:ea typeface="Hiragino Sans GB W3" pitchFamily="34" charset="-122"/>
              </a:rPr>
              <a:t>接触过文本解析，邮件传输协议等问题；</a:t>
            </a:r>
          </a:p>
          <a:p>
            <a:pPr>
              <a:lnSpc>
                <a:spcPct val="200000"/>
              </a:lnSpc>
              <a:spcAft>
                <a:spcPct val="40000"/>
              </a:spcAft>
              <a:buClr>
                <a:srgbClr val="292929"/>
              </a:buClr>
            </a:pPr>
            <a:r>
              <a:rPr lang="zh-CN" altLang="en-US" sz="2400" b="1" noProof="1" smtClean="0">
                <a:solidFill>
                  <a:schemeClr val="bg1">
                    <a:lumMod val="50000"/>
                  </a:schemeClr>
                </a:solidFill>
                <a:latin typeface="Hiragino Sans GB W3" pitchFamily="34" charset="-122"/>
                <a:ea typeface="Hiragino Sans GB W3" pitchFamily="34" charset="-122"/>
              </a:rPr>
              <a:t>垃圾</a:t>
            </a:r>
            <a:r>
              <a:rPr lang="zh-CN" altLang="en-US" sz="2400" b="1" noProof="1">
                <a:solidFill>
                  <a:schemeClr val="bg1">
                    <a:lumMod val="50000"/>
                  </a:schemeClr>
                </a:solidFill>
                <a:latin typeface="Hiragino Sans GB W3" pitchFamily="34" charset="-122"/>
                <a:ea typeface="Hiragino Sans GB W3" pitchFamily="34" charset="-122"/>
              </a:rPr>
              <a:t>邮件分类效果不理想，误分类；</a:t>
            </a:r>
            <a:endParaRPr lang="de-DE" altLang="zh-CN" sz="2400" b="1" dirty="0">
              <a:solidFill>
                <a:schemeClr val="bg1">
                  <a:lumMod val="50000"/>
                </a:schemeClr>
              </a:solidFill>
              <a:latin typeface="Hiragino Sans GB W3" pitchFamily="34" charset="-122"/>
              <a:ea typeface="Hiragino Sans GB W3" pitchFamily="34" charset="-122"/>
            </a:endParaRPr>
          </a:p>
        </p:txBody>
      </p:sp>
      <p:grpSp>
        <p:nvGrpSpPr>
          <p:cNvPr id="43" name="组合 89"/>
          <p:cNvGrpSpPr>
            <a:grpSpLocks/>
          </p:cNvGrpSpPr>
          <p:nvPr/>
        </p:nvGrpSpPr>
        <p:grpSpPr bwMode="auto">
          <a:xfrm>
            <a:off x="875468" y="2204734"/>
            <a:ext cx="532322" cy="605765"/>
            <a:chOff x="5896835" y="2676144"/>
            <a:chExt cx="1090958" cy="1270944"/>
          </a:xfrm>
        </p:grpSpPr>
        <p:sp>
          <p:nvSpPr>
            <p:cNvPr id="44" name="矩形 40"/>
            <p:cNvSpPr/>
            <p:nvPr/>
          </p:nvSpPr>
          <p:spPr>
            <a:xfrm rot="20183003">
              <a:off x="6108895" y="2676144"/>
              <a:ext cx="426349" cy="353884"/>
            </a:xfrm>
            <a:custGeom>
              <a:avLst/>
              <a:gdLst/>
              <a:ahLst/>
              <a:cxnLst/>
              <a:rect l="l" t="t" r="r" b="b"/>
              <a:pathLst>
                <a:path w="426564" h="353930">
                  <a:moveTo>
                    <a:pt x="426564" y="0"/>
                  </a:moveTo>
                  <a:cubicBezTo>
                    <a:pt x="409475" y="123700"/>
                    <a:pt x="406868" y="241688"/>
                    <a:pt x="419087" y="353930"/>
                  </a:cubicBezTo>
                  <a:lnTo>
                    <a:pt x="0" y="353930"/>
                  </a:lnTo>
                  <a:cubicBezTo>
                    <a:pt x="157735" y="274961"/>
                    <a:pt x="299577" y="156314"/>
                    <a:pt x="426564" y="0"/>
                  </a:cubicBezTo>
                  <a:close/>
                </a:path>
              </a:pathLst>
            </a:cu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1"/>
            <p:cNvSpPr/>
            <p:nvPr/>
          </p:nvSpPr>
          <p:spPr>
            <a:xfrm rot="20183003">
              <a:off x="5896912" y="3088414"/>
              <a:ext cx="855080" cy="280009"/>
            </a:xfrm>
            <a:custGeom>
              <a:avLst/>
              <a:gdLst/>
              <a:ahLst/>
              <a:cxnLst/>
              <a:rect l="l" t="t" r="r" b="b"/>
              <a:pathLst>
                <a:path w="855553" h="278806">
                  <a:moveTo>
                    <a:pt x="786402" y="0"/>
                  </a:moveTo>
                  <a:cubicBezTo>
                    <a:pt x="797138" y="97474"/>
                    <a:pt x="820720" y="190358"/>
                    <a:pt x="855553" y="278806"/>
                  </a:cubicBezTo>
                  <a:lnTo>
                    <a:pt x="0" y="278806"/>
                  </a:lnTo>
                  <a:cubicBezTo>
                    <a:pt x="44790" y="165118"/>
                    <a:pt x="135145" y="70068"/>
                    <a:pt x="257788" y="21703"/>
                  </a:cubicBezTo>
                  <a:lnTo>
                    <a:pt x="303188" y="0"/>
                  </a:lnTo>
                  <a:close/>
                </a:path>
              </a:pathLst>
            </a:cu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2"/>
            <p:cNvSpPr/>
            <p:nvPr/>
          </p:nvSpPr>
          <p:spPr>
            <a:xfrm rot="20183003">
              <a:off x="5995758" y="3369615"/>
              <a:ext cx="922962" cy="327671"/>
            </a:xfrm>
            <a:custGeom>
              <a:avLst/>
              <a:gdLst/>
              <a:ahLst/>
              <a:cxnLst/>
              <a:rect l="l" t="t" r="r" b="b"/>
              <a:pathLst>
                <a:path w="922701" h="328215">
                  <a:moveTo>
                    <a:pt x="898034" y="0"/>
                  </a:moveTo>
                  <a:cubicBezTo>
                    <a:pt x="936591" y="110808"/>
                    <a:pt x="928402" y="227358"/>
                    <a:pt x="884247" y="328215"/>
                  </a:cubicBezTo>
                  <a:lnTo>
                    <a:pt x="39948" y="328215"/>
                  </a:lnTo>
                  <a:cubicBezTo>
                    <a:pt x="36346" y="323526"/>
                    <a:pt x="34132" y="318203"/>
                    <a:pt x="32009" y="312819"/>
                  </a:cubicBezTo>
                  <a:cubicBezTo>
                    <a:pt x="-9140" y="208476"/>
                    <a:pt x="-9641" y="98148"/>
                    <a:pt x="24913" y="0"/>
                  </a:cubicBezTo>
                  <a:close/>
                </a:path>
              </a:pathLst>
            </a:cu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3"/>
            <p:cNvSpPr/>
            <p:nvPr/>
          </p:nvSpPr>
          <p:spPr>
            <a:xfrm rot="20183003">
              <a:off x="6183923" y="3708010"/>
              <a:ext cx="803870" cy="239497"/>
            </a:xfrm>
            <a:custGeom>
              <a:avLst/>
              <a:gdLst/>
              <a:ahLst/>
              <a:cxnLst/>
              <a:rect l="l" t="t" r="r" b="b"/>
              <a:pathLst>
                <a:path w="803675" h="238927">
                  <a:moveTo>
                    <a:pt x="803675" y="0"/>
                  </a:moveTo>
                  <a:cubicBezTo>
                    <a:pt x="755458" y="91484"/>
                    <a:pt x="674846" y="165748"/>
                    <a:pt x="571154" y="206640"/>
                  </a:cubicBezTo>
                  <a:cubicBezTo>
                    <a:pt x="352956" y="292688"/>
                    <a:pt x="108588" y="200986"/>
                    <a:pt x="0" y="0"/>
                  </a:cubicBezTo>
                  <a:close/>
                </a:path>
              </a:pathLst>
            </a:custGeom>
            <a:solidFill>
              <a:srgbClr val="E3388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89"/>
          <p:cNvGrpSpPr>
            <a:grpSpLocks/>
          </p:cNvGrpSpPr>
          <p:nvPr/>
        </p:nvGrpSpPr>
        <p:grpSpPr bwMode="auto">
          <a:xfrm>
            <a:off x="868186" y="3136017"/>
            <a:ext cx="532322" cy="605765"/>
            <a:chOff x="5896835" y="2676144"/>
            <a:chExt cx="1090958" cy="1270944"/>
          </a:xfrm>
          <a:solidFill>
            <a:schemeClr val="accent1">
              <a:lumMod val="75000"/>
            </a:schemeClr>
          </a:solidFill>
        </p:grpSpPr>
        <p:sp>
          <p:nvSpPr>
            <p:cNvPr id="49" name="矩形 40"/>
            <p:cNvSpPr/>
            <p:nvPr/>
          </p:nvSpPr>
          <p:spPr>
            <a:xfrm rot="20183003">
              <a:off x="6108895" y="2676144"/>
              <a:ext cx="426349" cy="353884"/>
            </a:xfrm>
            <a:custGeom>
              <a:avLst/>
              <a:gdLst/>
              <a:ahLst/>
              <a:cxnLst/>
              <a:rect l="l" t="t" r="r" b="b"/>
              <a:pathLst>
                <a:path w="426564" h="353930">
                  <a:moveTo>
                    <a:pt x="426564" y="0"/>
                  </a:moveTo>
                  <a:cubicBezTo>
                    <a:pt x="409475" y="123700"/>
                    <a:pt x="406868" y="241688"/>
                    <a:pt x="419087" y="353930"/>
                  </a:cubicBezTo>
                  <a:lnTo>
                    <a:pt x="0" y="353930"/>
                  </a:lnTo>
                  <a:cubicBezTo>
                    <a:pt x="157735" y="274961"/>
                    <a:pt x="299577" y="156314"/>
                    <a:pt x="4265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1"/>
            <p:cNvSpPr/>
            <p:nvPr/>
          </p:nvSpPr>
          <p:spPr>
            <a:xfrm rot="20183003">
              <a:off x="5896912" y="3088414"/>
              <a:ext cx="855080" cy="280009"/>
            </a:xfrm>
            <a:custGeom>
              <a:avLst/>
              <a:gdLst/>
              <a:ahLst/>
              <a:cxnLst/>
              <a:rect l="l" t="t" r="r" b="b"/>
              <a:pathLst>
                <a:path w="855553" h="278806">
                  <a:moveTo>
                    <a:pt x="786402" y="0"/>
                  </a:moveTo>
                  <a:cubicBezTo>
                    <a:pt x="797138" y="97474"/>
                    <a:pt x="820720" y="190358"/>
                    <a:pt x="855553" y="278806"/>
                  </a:cubicBezTo>
                  <a:lnTo>
                    <a:pt x="0" y="278806"/>
                  </a:lnTo>
                  <a:cubicBezTo>
                    <a:pt x="44790" y="165118"/>
                    <a:pt x="135145" y="70068"/>
                    <a:pt x="257788" y="21703"/>
                  </a:cubicBezTo>
                  <a:lnTo>
                    <a:pt x="3031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42"/>
            <p:cNvSpPr/>
            <p:nvPr/>
          </p:nvSpPr>
          <p:spPr>
            <a:xfrm rot="20183003">
              <a:off x="5995758" y="3369615"/>
              <a:ext cx="922962" cy="327671"/>
            </a:xfrm>
            <a:custGeom>
              <a:avLst/>
              <a:gdLst/>
              <a:ahLst/>
              <a:cxnLst/>
              <a:rect l="l" t="t" r="r" b="b"/>
              <a:pathLst>
                <a:path w="922701" h="328215">
                  <a:moveTo>
                    <a:pt x="898034" y="0"/>
                  </a:moveTo>
                  <a:cubicBezTo>
                    <a:pt x="936591" y="110808"/>
                    <a:pt x="928402" y="227358"/>
                    <a:pt x="884247" y="328215"/>
                  </a:cubicBezTo>
                  <a:lnTo>
                    <a:pt x="39948" y="328215"/>
                  </a:lnTo>
                  <a:cubicBezTo>
                    <a:pt x="36346" y="323526"/>
                    <a:pt x="34132" y="318203"/>
                    <a:pt x="32009" y="312819"/>
                  </a:cubicBezTo>
                  <a:cubicBezTo>
                    <a:pt x="-9140" y="208476"/>
                    <a:pt x="-9641" y="98148"/>
                    <a:pt x="249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43"/>
            <p:cNvSpPr/>
            <p:nvPr/>
          </p:nvSpPr>
          <p:spPr>
            <a:xfrm rot="20183003">
              <a:off x="6183923" y="3708010"/>
              <a:ext cx="803870" cy="239497"/>
            </a:xfrm>
            <a:custGeom>
              <a:avLst/>
              <a:gdLst/>
              <a:ahLst/>
              <a:cxnLst/>
              <a:rect l="l" t="t" r="r" b="b"/>
              <a:pathLst>
                <a:path w="803675" h="238927">
                  <a:moveTo>
                    <a:pt x="803675" y="0"/>
                  </a:moveTo>
                  <a:cubicBezTo>
                    <a:pt x="755458" y="91484"/>
                    <a:pt x="674846" y="165748"/>
                    <a:pt x="571154" y="206640"/>
                  </a:cubicBezTo>
                  <a:cubicBezTo>
                    <a:pt x="352956" y="292688"/>
                    <a:pt x="108588" y="200986"/>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89"/>
          <p:cNvGrpSpPr>
            <a:grpSpLocks/>
          </p:cNvGrpSpPr>
          <p:nvPr/>
        </p:nvGrpSpPr>
        <p:grpSpPr bwMode="auto">
          <a:xfrm>
            <a:off x="865455" y="3999891"/>
            <a:ext cx="532322" cy="605765"/>
            <a:chOff x="5896835" y="2676144"/>
            <a:chExt cx="1090958" cy="1270944"/>
          </a:xfrm>
          <a:solidFill>
            <a:srgbClr val="FFC000"/>
          </a:solidFill>
        </p:grpSpPr>
        <p:sp>
          <p:nvSpPr>
            <p:cNvPr id="54" name="矩形 40"/>
            <p:cNvSpPr/>
            <p:nvPr/>
          </p:nvSpPr>
          <p:spPr>
            <a:xfrm rot="20183003">
              <a:off x="6108895" y="2676144"/>
              <a:ext cx="426349" cy="353884"/>
            </a:xfrm>
            <a:custGeom>
              <a:avLst/>
              <a:gdLst/>
              <a:ahLst/>
              <a:cxnLst/>
              <a:rect l="l" t="t" r="r" b="b"/>
              <a:pathLst>
                <a:path w="426564" h="353930">
                  <a:moveTo>
                    <a:pt x="426564" y="0"/>
                  </a:moveTo>
                  <a:cubicBezTo>
                    <a:pt x="409475" y="123700"/>
                    <a:pt x="406868" y="241688"/>
                    <a:pt x="419087" y="353930"/>
                  </a:cubicBezTo>
                  <a:lnTo>
                    <a:pt x="0" y="353930"/>
                  </a:lnTo>
                  <a:cubicBezTo>
                    <a:pt x="157735" y="274961"/>
                    <a:pt x="299577" y="156314"/>
                    <a:pt x="4265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41"/>
            <p:cNvSpPr/>
            <p:nvPr/>
          </p:nvSpPr>
          <p:spPr>
            <a:xfrm rot="20183003">
              <a:off x="5896912" y="3088414"/>
              <a:ext cx="855080" cy="280009"/>
            </a:xfrm>
            <a:custGeom>
              <a:avLst/>
              <a:gdLst/>
              <a:ahLst/>
              <a:cxnLst/>
              <a:rect l="l" t="t" r="r" b="b"/>
              <a:pathLst>
                <a:path w="855553" h="278806">
                  <a:moveTo>
                    <a:pt x="786402" y="0"/>
                  </a:moveTo>
                  <a:cubicBezTo>
                    <a:pt x="797138" y="97474"/>
                    <a:pt x="820720" y="190358"/>
                    <a:pt x="855553" y="278806"/>
                  </a:cubicBezTo>
                  <a:lnTo>
                    <a:pt x="0" y="278806"/>
                  </a:lnTo>
                  <a:cubicBezTo>
                    <a:pt x="44790" y="165118"/>
                    <a:pt x="135145" y="70068"/>
                    <a:pt x="257788" y="21703"/>
                  </a:cubicBezTo>
                  <a:lnTo>
                    <a:pt x="3031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42"/>
            <p:cNvSpPr/>
            <p:nvPr/>
          </p:nvSpPr>
          <p:spPr>
            <a:xfrm rot="20183003">
              <a:off x="5995758" y="3369615"/>
              <a:ext cx="922962" cy="327671"/>
            </a:xfrm>
            <a:custGeom>
              <a:avLst/>
              <a:gdLst/>
              <a:ahLst/>
              <a:cxnLst/>
              <a:rect l="l" t="t" r="r" b="b"/>
              <a:pathLst>
                <a:path w="922701" h="328215">
                  <a:moveTo>
                    <a:pt x="898034" y="0"/>
                  </a:moveTo>
                  <a:cubicBezTo>
                    <a:pt x="936591" y="110808"/>
                    <a:pt x="928402" y="227358"/>
                    <a:pt x="884247" y="328215"/>
                  </a:cubicBezTo>
                  <a:lnTo>
                    <a:pt x="39948" y="328215"/>
                  </a:lnTo>
                  <a:cubicBezTo>
                    <a:pt x="36346" y="323526"/>
                    <a:pt x="34132" y="318203"/>
                    <a:pt x="32009" y="312819"/>
                  </a:cubicBezTo>
                  <a:cubicBezTo>
                    <a:pt x="-9140" y="208476"/>
                    <a:pt x="-9641" y="98148"/>
                    <a:pt x="249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43"/>
            <p:cNvSpPr/>
            <p:nvPr/>
          </p:nvSpPr>
          <p:spPr>
            <a:xfrm rot="20183003">
              <a:off x="6183923" y="3708010"/>
              <a:ext cx="803870" cy="239497"/>
            </a:xfrm>
            <a:custGeom>
              <a:avLst/>
              <a:gdLst/>
              <a:ahLst/>
              <a:cxnLst/>
              <a:rect l="l" t="t" r="r" b="b"/>
              <a:pathLst>
                <a:path w="803675" h="238927">
                  <a:moveTo>
                    <a:pt x="803675" y="0"/>
                  </a:moveTo>
                  <a:cubicBezTo>
                    <a:pt x="755458" y="91484"/>
                    <a:pt x="674846" y="165748"/>
                    <a:pt x="571154" y="206640"/>
                  </a:cubicBezTo>
                  <a:cubicBezTo>
                    <a:pt x="352956" y="292688"/>
                    <a:pt x="108588" y="200986"/>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597" y="3645792"/>
            <a:ext cx="3867150" cy="2857500"/>
          </a:xfrm>
          <a:prstGeom prst="rect">
            <a:avLst/>
          </a:prstGeom>
          <a:effectLst>
            <a:softEdge rad="152400"/>
          </a:effectLst>
        </p:spPr>
      </p:pic>
    </p:spTree>
    <p:extLst>
      <p:ext uri="{BB962C8B-B14F-4D97-AF65-F5344CB8AC3E}">
        <p14:creationId xmlns:p14="http://schemas.microsoft.com/office/powerpoint/2010/main" val="12875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247</Words>
  <Application>Microsoft Office PowerPoint</Application>
  <PresentationFormat>宽屏</PresentationFormat>
  <Paragraphs>78</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Adobe 繁黑體 Std B</vt:lpstr>
      <vt:lpstr>Hiragino Sans GB W3</vt:lpstr>
      <vt:lpstr>Microsoft JhengHei</vt:lpstr>
      <vt:lpstr>宋体</vt:lpstr>
      <vt:lpstr>微软雅黑</vt:lpstr>
      <vt:lpstr>造字工房尚雅体演示版常规体</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张森</cp:lastModifiedBy>
  <cp:revision>162</cp:revision>
  <dcterms:created xsi:type="dcterms:W3CDTF">2014-10-24T07:39:02Z</dcterms:created>
  <dcterms:modified xsi:type="dcterms:W3CDTF">2017-03-15T06:46:06Z</dcterms:modified>
</cp:coreProperties>
</file>