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rocky_shared_image/article/details/772654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pter.ardupilot.tw/" TargetMode="External"/><Relationship Id="rId2" Type="http://schemas.openxmlformats.org/officeDocument/2006/relationships/hyperlink" Target="http://ardupilot.org/plane/docs/introduc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iydrones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iwaniot.com.tw/shop/mcuboard/raspberry-pi/raspberry-pi-3-model-b-basicpack/" TargetMode="External"/><Relationship Id="rId2" Type="http://schemas.openxmlformats.org/officeDocument/2006/relationships/hyperlink" Target="http://yehnan.blogspot.tw/2015/12/raspberry-piraspbianopencv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z5WpvbL-l54&amp;nohtml5=Fals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orld.taobao.com/item/523890512125.htm?spm=a312a.7700714.0.0.Ckj2Nt#detai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74174" y="531570"/>
            <a:ext cx="8574622" cy="2616199"/>
          </a:xfrm>
        </p:spPr>
        <p:txBody>
          <a:bodyPr/>
          <a:lstStyle/>
          <a:p>
            <a:r>
              <a:rPr lang="zh-TW" altLang="en-US" dirty="0" smtClean="0"/>
              <a:t>第一次會報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4103056005	</a:t>
            </a:r>
            <a:r>
              <a:rPr lang="zh-TW" altLang="en-US" dirty="0" smtClean="0"/>
              <a:t>    林佑儒</a:t>
            </a:r>
            <a:endParaRPr lang="en-US" altLang="zh-TW" dirty="0" smtClean="0"/>
          </a:p>
          <a:p>
            <a:r>
              <a:rPr lang="en-US" altLang="zh-TW" dirty="0" smtClean="0"/>
              <a:t>4103056035		</a:t>
            </a:r>
            <a:r>
              <a:rPr lang="zh-TW" altLang="en-US" dirty="0" smtClean="0"/>
              <a:t>周彤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816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09" y="183292"/>
            <a:ext cx="10018713" cy="1752599"/>
          </a:xfrm>
        </p:spPr>
        <p:txBody>
          <a:bodyPr/>
          <a:lstStyle/>
          <a:p>
            <a:r>
              <a:rPr lang="zh-TW" altLang="en-US" dirty="0" smtClean="0"/>
              <a:t>討論事項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08" y="2156254"/>
            <a:ext cx="10018713" cy="3124201"/>
          </a:xfrm>
        </p:spPr>
        <p:txBody>
          <a:bodyPr>
            <a:normAutofit/>
          </a:bodyPr>
          <a:lstStyle/>
          <a:p>
            <a:r>
              <a:rPr lang="zh-TW" altLang="en-US" dirty="0"/>
              <a:t>運算地點                                                                         希望在四軸</a:t>
            </a:r>
            <a:r>
              <a:rPr lang="zh-TW" altLang="en-US" dirty="0" smtClean="0"/>
              <a:t>上</a:t>
            </a:r>
            <a:endParaRPr lang="en-US" altLang="zh-TW" dirty="0" smtClean="0"/>
          </a:p>
          <a:p>
            <a:r>
              <a:rPr lang="zh-TW" altLang="en-US" dirty="0"/>
              <a:t>監控                                                                                   須將影像傳到</a:t>
            </a:r>
            <a:r>
              <a:rPr lang="zh-TW" altLang="en-US" dirty="0" smtClean="0"/>
              <a:t>地面</a:t>
            </a:r>
            <a:endParaRPr lang="en-US" altLang="zh-TW" dirty="0" smtClean="0"/>
          </a:p>
          <a:p>
            <a:r>
              <a:rPr lang="zh-TW" altLang="en-US" dirty="0" smtClean="0"/>
              <a:t>相機數  </a:t>
            </a:r>
            <a:endParaRPr lang="en-US" altLang="zh-TW" dirty="0" smtClean="0"/>
          </a:p>
          <a:p>
            <a:r>
              <a:rPr lang="en-US" altLang="zh-TW" dirty="0" smtClean="0"/>
              <a:t>exe</a:t>
            </a:r>
            <a:r>
              <a:rPr lang="zh-TW" altLang="en-US" dirty="0" smtClean="0"/>
              <a:t>移植</a:t>
            </a:r>
            <a:endParaRPr lang="en-US" altLang="zh-TW" dirty="0"/>
          </a:p>
          <a:p>
            <a:r>
              <a:rPr lang="zh-TW" altLang="en-US" dirty="0" smtClean="0"/>
              <a:t>四軸硬體</a:t>
            </a:r>
            <a:endParaRPr lang="en-US" altLang="zh-TW" dirty="0" smtClean="0"/>
          </a:p>
          <a:p>
            <a:r>
              <a:rPr lang="zh-TW" altLang="en-US" dirty="0" smtClean="0"/>
              <a:t>運算硬體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向右箭號 3"/>
          <p:cNvSpPr/>
          <p:nvPr/>
        </p:nvSpPr>
        <p:spPr>
          <a:xfrm>
            <a:off x="3476368" y="2065637"/>
            <a:ext cx="3435178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右箭號 4"/>
          <p:cNvSpPr/>
          <p:nvPr/>
        </p:nvSpPr>
        <p:spPr>
          <a:xfrm>
            <a:off x="3476368" y="2629927"/>
            <a:ext cx="3435178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26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0" y="92676"/>
            <a:ext cx="10018713" cy="1752599"/>
          </a:xfrm>
        </p:spPr>
        <p:txBody>
          <a:bodyPr/>
          <a:lstStyle/>
          <a:p>
            <a:r>
              <a:rPr lang="zh-TW" altLang="en-US" dirty="0" smtClean="0"/>
              <a:t>相機</a:t>
            </a:r>
            <a:r>
              <a:rPr lang="zh-TW" altLang="en-US" dirty="0"/>
              <a:t>數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09" y="1950307"/>
            <a:ext cx="10018713" cy="3124201"/>
          </a:xfrm>
        </p:spPr>
        <p:txBody>
          <a:bodyPr/>
          <a:lstStyle/>
          <a:p>
            <a:r>
              <a:rPr lang="zh-TW" altLang="en-US" dirty="0" smtClean="0"/>
              <a:t>目前希望使用一顆鏡頭</a:t>
            </a:r>
            <a:endParaRPr lang="en-US" altLang="zh-TW" dirty="0" smtClean="0"/>
          </a:p>
          <a:p>
            <a:r>
              <a:rPr lang="zh-TW" altLang="en-US" dirty="0" smtClean="0"/>
              <a:t>已確定</a:t>
            </a:r>
            <a:r>
              <a:rPr lang="en-US" altLang="zh-TW" dirty="0" err="1" smtClean="0"/>
              <a:t>opencv</a:t>
            </a:r>
            <a:r>
              <a:rPr lang="zh-TW" altLang="en-US" dirty="0"/>
              <a:t> </a:t>
            </a:r>
            <a:r>
              <a:rPr lang="en-US" altLang="zh-TW" dirty="0" smtClean="0"/>
              <a:t>3.x</a:t>
            </a:r>
            <a:r>
              <a:rPr lang="zh-TW" altLang="en-US" dirty="0" smtClean="0"/>
              <a:t> 可以抓取兩個鏡頭的影像，也試過</a:t>
            </a:r>
            <a:r>
              <a:rPr lang="zh-TW" altLang="en-US" dirty="0"/>
              <a:t>了</a:t>
            </a:r>
            <a:r>
              <a:rPr lang="en-US" altLang="zh-TW" dirty="0" smtClean="0"/>
              <a:t> </a:t>
            </a:r>
          </a:p>
          <a:p>
            <a:pPr marL="0" indent="0">
              <a:buNone/>
            </a:pPr>
            <a:r>
              <a:rPr lang="zh-TW" altLang="en-US" dirty="0" smtClean="0"/>
              <a:t>     </a:t>
            </a:r>
            <a:r>
              <a:rPr lang="en-US" altLang="zh-TW" dirty="0"/>
              <a:t>(</a:t>
            </a:r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blog.csdn.net/rocky_shared_image/article/details/7726546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2799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0" y="92676"/>
            <a:ext cx="10018713" cy="1752599"/>
          </a:xfrm>
        </p:spPr>
        <p:txBody>
          <a:bodyPr/>
          <a:lstStyle/>
          <a:p>
            <a:r>
              <a:rPr lang="en-US" altLang="zh-TW" dirty="0"/>
              <a:t>exe</a:t>
            </a:r>
            <a:r>
              <a:rPr lang="zh-TW" altLang="en-US" dirty="0"/>
              <a:t>移植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09" y="1950307"/>
            <a:ext cx="10018713" cy="3124201"/>
          </a:xfrm>
        </p:spPr>
        <p:txBody>
          <a:bodyPr/>
          <a:lstStyle/>
          <a:p>
            <a:r>
              <a:rPr lang="zh-TW" altLang="en-US" dirty="0" smtClean="0"/>
              <a:t>已確定若執行電腦沒有</a:t>
            </a:r>
            <a:r>
              <a:rPr lang="en-US" altLang="zh-TW" dirty="0" err="1" smtClean="0"/>
              <a:t>opencv</a:t>
            </a:r>
            <a:r>
              <a:rPr lang="zh-TW" altLang="en-US" dirty="0" smtClean="0"/>
              <a:t> 函式庫將無法執行程式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(</a:t>
            </a:r>
            <a:r>
              <a:rPr lang="zh-TW" altLang="en-US" dirty="0" smtClean="0"/>
              <a:t>一執行即顯示缺乏</a:t>
            </a:r>
            <a:r>
              <a:rPr lang="en-US" altLang="zh-TW" dirty="0" err="1" smtClean="0"/>
              <a:t>dll</a:t>
            </a:r>
            <a:r>
              <a:rPr lang="zh-TW" altLang="en-US" dirty="0"/>
              <a:t>檔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783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0" y="92676"/>
            <a:ext cx="10018713" cy="1752599"/>
          </a:xfrm>
        </p:spPr>
        <p:txBody>
          <a:bodyPr/>
          <a:lstStyle/>
          <a:p>
            <a:r>
              <a:rPr lang="zh-TW" altLang="en-US" dirty="0" smtClean="0"/>
              <a:t>四軸</a:t>
            </a:r>
            <a:r>
              <a:rPr lang="zh-TW" altLang="en-US" dirty="0"/>
              <a:t>硬體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09" y="1950307"/>
            <a:ext cx="10018713" cy="3124201"/>
          </a:xfrm>
        </p:spPr>
        <p:txBody>
          <a:bodyPr/>
          <a:lstStyle/>
          <a:p>
            <a:r>
              <a:rPr lang="zh-TW" altLang="en-US" dirty="0" smtClean="0"/>
              <a:t>目前看中的四軸飛行器為</a:t>
            </a:r>
            <a:r>
              <a:rPr lang="en-US" altLang="zh-TW" dirty="0" smtClean="0"/>
              <a:t>APM</a:t>
            </a:r>
            <a:r>
              <a:rPr lang="zh-TW" altLang="en-US" dirty="0"/>
              <a:t>飛控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ArduPilot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，其處理核心基礎是使用</a:t>
            </a:r>
            <a:r>
              <a:rPr lang="en-US" altLang="zh-TW" dirty="0" smtClean="0"/>
              <a:t>Arduino</a:t>
            </a:r>
            <a:endParaRPr lang="en-US" altLang="zh-TW" dirty="0"/>
          </a:p>
          <a:p>
            <a:r>
              <a:rPr lang="zh-TW" altLang="en-US" dirty="0" smtClean="0"/>
              <a:t>另外還分成</a:t>
            </a:r>
            <a:r>
              <a:rPr lang="en-US" altLang="zh-TW" dirty="0" smtClean="0"/>
              <a:t>PX4</a:t>
            </a:r>
            <a:r>
              <a:rPr lang="zh-TW" altLang="en-US" dirty="0" smtClean="0"/>
              <a:t> 飛控和</a:t>
            </a:r>
            <a:r>
              <a:rPr lang="en-US" altLang="zh-TW" dirty="0" err="1" smtClean="0"/>
              <a:t>Pixhawk</a:t>
            </a:r>
            <a:r>
              <a:rPr lang="zh-TW" altLang="en-US" dirty="0" smtClean="0"/>
              <a:t>飛控</a:t>
            </a:r>
            <a:r>
              <a:rPr lang="en-US" altLang="zh-TW" dirty="0" smtClean="0"/>
              <a:t> (</a:t>
            </a:r>
            <a:r>
              <a:rPr lang="zh-TW" altLang="en-US" dirty="0" smtClean="0"/>
              <a:t>兩者皆使用</a:t>
            </a:r>
            <a:r>
              <a:rPr lang="en-US" altLang="zh-TW" dirty="0"/>
              <a:t>STM32F407 </a:t>
            </a:r>
            <a:r>
              <a:rPr lang="zh-TW" altLang="en-US" dirty="0"/>
              <a:t> 開發板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 smtClean="0">
                <a:hlinkClick r:id="rId2"/>
              </a:rPr>
              <a:t>APM</a:t>
            </a:r>
            <a:r>
              <a:rPr lang="zh-TW" altLang="en-US" dirty="0">
                <a:hlinkClick r:id="rId2"/>
              </a:rPr>
              <a:t>飛</a:t>
            </a:r>
            <a:r>
              <a:rPr lang="zh-TW" altLang="en-US" dirty="0" smtClean="0">
                <a:hlinkClick r:id="rId2"/>
              </a:rPr>
              <a:t>控官網</a:t>
            </a:r>
            <a:r>
              <a:rPr lang="en-US" altLang="zh-TW" dirty="0" smtClean="0"/>
              <a:t>(</a:t>
            </a:r>
            <a:r>
              <a:rPr lang="zh-TW" altLang="en-US" dirty="0" smtClean="0"/>
              <a:t>英文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>
                <a:hlinkClick r:id="rId3"/>
              </a:rPr>
              <a:t>APM</a:t>
            </a:r>
            <a:r>
              <a:rPr lang="zh-TW" altLang="en-US" dirty="0" smtClean="0">
                <a:hlinkClick r:id="rId3"/>
              </a:rPr>
              <a:t>飛控官網</a:t>
            </a:r>
            <a:r>
              <a:rPr lang="en-US" altLang="zh-TW" dirty="0" smtClean="0"/>
              <a:t>(</a:t>
            </a:r>
            <a:r>
              <a:rPr lang="zh-TW" altLang="en-US" dirty="0" smtClean="0"/>
              <a:t>中文</a:t>
            </a:r>
            <a:r>
              <a:rPr lang="en-US" altLang="zh-TW" dirty="0" smtClean="0"/>
              <a:t>)</a:t>
            </a:r>
          </a:p>
          <a:p>
            <a:r>
              <a:rPr lang="zh-TW" altLang="en-US" dirty="0">
                <a:hlinkClick r:id="rId4"/>
              </a:rPr>
              <a:t>四軸開發開源交流論壇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0989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0" y="92676"/>
            <a:ext cx="10018713" cy="1752599"/>
          </a:xfrm>
        </p:spPr>
        <p:txBody>
          <a:bodyPr/>
          <a:lstStyle/>
          <a:p>
            <a:r>
              <a:rPr lang="zh-TW" altLang="en-US" dirty="0" smtClean="0"/>
              <a:t>運算硬體 </a:t>
            </a:r>
            <a:r>
              <a:rPr lang="en-US" altLang="zh-TW" dirty="0" smtClean="0"/>
              <a:t>(</a:t>
            </a:r>
            <a:r>
              <a:rPr lang="zh-TW" altLang="en-US" dirty="0" smtClean="0"/>
              <a:t>樹莓派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09" y="1950307"/>
            <a:ext cx="10018713" cy="3124201"/>
          </a:xfrm>
        </p:spPr>
        <p:txBody>
          <a:bodyPr/>
          <a:lstStyle/>
          <a:p>
            <a:r>
              <a:rPr lang="zh-TW" altLang="en-US" dirty="0" smtClean="0"/>
              <a:t>樹莓派可安裝</a:t>
            </a:r>
            <a:r>
              <a:rPr lang="en-US" altLang="zh-TW" dirty="0" err="1" smtClean="0"/>
              <a:t>opencv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且暫時沒發現有限制</a:t>
            </a:r>
            <a:endParaRPr lang="en-US" altLang="zh-TW" dirty="0" smtClean="0"/>
          </a:p>
          <a:p>
            <a:r>
              <a:rPr lang="zh-TW" altLang="en-US" dirty="0" smtClean="0"/>
              <a:t>一個</a:t>
            </a:r>
            <a:r>
              <a:rPr lang="zh-TW" altLang="en-US" dirty="0"/>
              <a:t> </a:t>
            </a:r>
            <a:r>
              <a:rPr lang="en-US" altLang="zh-TW" dirty="0" smtClean="0"/>
              <a:t>pi</a:t>
            </a:r>
            <a:r>
              <a:rPr lang="zh-TW" altLang="en-US" dirty="0"/>
              <a:t> </a:t>
            </a:r>
            <a:r>
              <a:rPr lang="en-US" altLang="zh-TW" dirty="0" smtClean="0"/>
              <a:t>3</a:t>
            </a:r>
            <a:r>
              <a:rPr lang="zh-TW" altLang="en-US" dirty="0" smtClean="0"/>
              <a:t> 約</a:t>
            </a:r>
            <a:r>
              <a:rPr lang="en-US" altLang="zh-TW" dirty="0" smtClean="0"/>
              <a:t>1600</a:t>
            </a:r>
            <a:r>
              <a:rPr lang="zh-TW" altLang="en-US" dirty="0"/>
              <a:t>元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/>
              <a:t>(</a:t>
            </a:r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yehnan.blogspot.tw/2015/12/raspberry-piraspbianopencv.html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/>
              <a:t>(</a:t>
            </a:r>
            <a:r>
              <a:rPr lang="en-US" altLang="zh-TW" dirty="0">
                <a:hlinkClick r:id="rId3"/>
              </a:rPr>
              <a:t>https://www.taiwaniot.com.tw/shop/mcuboard/raspberry-pi/raspberry-pi-3-model-b-basicpack</a:t>
            </a:r>
            <a:r>
              <a:rPr lang="en-US" altLang="zh-TW" dirty="0" smtClean="0">
                <a:hlinkClick r:id="rId3"/>
              </a:rPr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/>
              <a:t>(</a:t>
            </a: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www.youtube.com/watch?v=z5WpvbL-l54&amp;nohtml5=False</a:t>
            </a:r>
            <a:r>
              <a:rPr lang="zh-TW" altLang="en-US" smtClean="0"/>
              <a:t> </a:t>
            </a:r>
            <a:r>
              <a:rPr lang="en-US" altLang="zh-TW" smtClean="0"/>
              <a:t>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3822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0" y="92676"/>
            <a:ext cx="10018713" cy="1752599"/>
          </a:xfrm>
        </p:spPr>
        <p:txBody>
          <a:bodyPr/>
          <a:lstStyle/>
          <a:p>
            <a:r>
              <a:rPr lang="zh-TW" altLang="en-US" dirty="0" smtClean="0"/>
              <a:t>運算硬體 </a:t>
            </a:r>
            <a:r>
              <a:rPr lang="en-US" altLang="zh-TW" dirty="0" smtClean="0"/>
              <a:t>(z3735)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09" y="1950307"/>
            <a:ext cx="10018713" cy="3124201"/>
          </a:xfrm>
        </p:spPr>
        <p:txBody>
          <a:bodyPr/>
          <a:lstStyle/>
          <a:p>
            <a:r>
              <a:rPr lang="zh-TW" altLang="en-US" dirty="0" smtClean="0"/>
              <a:t>運行</a:t>
            </a:r>
            <a:r>
              <a:rPr lang="en-US" altLang="zh-TW" smtClean="0"/>
              <a:t>win10 / win8</a:t>
            </a:r>
            <a:endParaRPr lang="en-US" altLang="zh-TW" dirty="0" smtClean="0"/>
          </a:p>
          <a:p>
            <a:r>
              <a:rPr lang="zh-TW" altLang="en-US" dirty="0" smtClean="0"/>
              <a:t>一個 約</a:t>
            </a:r>
            <a:r>
              <a:rPr lang="en-US" altLang="zh-TW" dirty="0" smtClean="0"/>
              <a:t>2500</a:t>
            </a:r>
            <a:r>
              <a:rPr lang="zh-TW" altLang="en-US" dirty="0" smtClean="0"/>
              <a:t>元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/>
              <a:t>(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world.taobao.com/item/523890512125.htm?spm=a312a.7700714.0.0.Ckj2Nt#detail</a:t>
            </a:r>
            <a:r>
              <a:rPr lang="en-US" altLang="zh-TW" dirty="0" smtClean="0"/>
              <a:t> 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0348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機器人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91</TotalTime>
  <Words>214</Words>
  <Application>Microsoft Office PowerPoint</Application>
  <PresentationFormat>寬螢幕</PresentationFormat>
  <Paragraphs>32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新細明體</vt:lpstr>
      <vt:lpstr>Arial</vt:lpstr>
      <vt:lpstr>Corbel</vt:lpstr>
      <vt:lpstr>機器人</vt:lpstr>
      <vt:lpstr>第一次會報</vt:lpstr>
      <vt:lpstr>討論事項</vt:lpstr>
      <vt:lpstr>相機數</vt:lpstr>
      <vt:lpstr>exe移植</vt:lpstr>
      <vt:lpstr>四軸硬體</vt:lpstr>
      <vt:lpstr>運算硬體 (樹莓派)</vt:lpstr>
      <vt:lpstr>運算硬體 (z3735)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第一次會報</dc:title>
  <dc:creator>林佑儒</dc:creator>
  <cp:lastModifiedBy>林佑儒</cp:lastModifiedBy>
  <cp:revision>12</cp:revision>
  <dcterms:created xsi:type="dcterms:W3CDTF">2016-04-07T12:28:48Z</dcterms:created>
  <dcterms:modified xsi:type="dcterms:W3CDTF">2016-04-08T04:46:39Z</dcterms:modified>
</cp:coreProperties>
</file>