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E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3" autoAdjust="0"/>
    <p:restoredTop sz="90050" autoAdjust="0"/>
  </p:normalViewPr>
  <p:slideViewPr>
    <p:cSldViewPr snapToGrid="0">
      <p:cViewPr varScale="1">
        <p:scale>
          <a:sx n="85" d="100"/>
          <a:sy n="85" d="100"/>
        </p:scale>
        <p:origin x="23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ACBA7-5D2F-48A8-BE4B-14DCE8DEBA20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C3207-BEE3-46A6-AC96-3430B5F2F2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782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ECFP4 fingerprints successfully</a:t>
            </a:r>
          </a:p>
          <a:p>
            <a:r>
              <a:rPr lang="en-US"/>
              <a:t>Getting RDKfingerprints successfully</a:t>
            </a:r>
          </a:p>
          <a:p>
            <a:r>
              <a:rPr lang="en-US"/>
              <a:t>Getting TopologicalTorsionFingerprints successfully</a:t>
            </a:r>
          </a:p>
          <a:p>
            <a:r>
              <a:rPr lang="en-US"/>
              <a:t>Getting MACCS fingerprints successfully[167]</a:t>
            </a:r>
          </a:p>
          <a:p>
            <a:endParaRPr lang="en-US"/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redox potentials essentially represent the tendency of a molecule to accept or lose an electron and have turned out to be important properties for the discovery of new materials and screening databases of candidate organic molecules.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Redox potentials are experimentally determined using cyclic voltammetry measurements</a:t>
            </a:r>
          </a:p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C3207-BEE3-46A6-AC96-3430B5F2F252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324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5E34-50BC-078C-58C7-B009DD5AF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CBAC3-70F4-EECC-1E6B-610901AB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E0D0-CF24-5102-9934-E8257A0E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2A31-8F9E-C4FC-34DB-EC970FE5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120F-EFE0-67DF-C0C7-36589AF2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809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8ED5-332E-844D-A9C3-FC1AD235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27A9D-48BA-CE2E-2947-DF3E5275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0176-D47C-9950-1901-F01DBAF8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BD62-C0F5-D8D3-A8A7-5B620A47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96E1-2795-92B8-14F9-E28FE174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092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ED24A-DF5E-2491-89C3-77A7A161E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C2AE1-80FC-F2F3-19F3-A2FE242F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F32F-AA90-E9B0-275C-B6E97047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4D49-1809-DEF9-F302-CC0051F9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06AD-DB6F-D425-3ACC-119AFA04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25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747A-FB7D-4997-0C49-C7BB3818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2602-EBF2-9C2A-1350-02CB8C3B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C8A9-2189-4986-881C-7FCAEDDA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2C3C-02B6-B286-F1FA-0FD812FE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02F4-2494-87BF-E9D4-02E4ADC5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758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F441-E7E0-E885-C421-A1FB92DC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C0E2-23E9-56C3-BC14-6B8E8B7C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1209-DBEC-8048-B8A8-0A4EBE2E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E587-BE11-1505-6EA4-5C727D36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A1B1-6907-5A03-CE17-BBF6137A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210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E670-5123-098C-CFB2-AF9BDB16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C855-01B4-8AF3-09A5-A4C1C247F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F348-70DF-A9F6-48EA-0D0C122E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F7B5-AF16-02A3-4263-91FC2A8C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C826-7CFF-D8C6-D6F4-4EB0C18C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4DA0-732F-652F-6F90-5A6B0A0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408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C698-A2C5-2989-EED4-C6D284DB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ECEC-9619-4B7C-D970-996F9A25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27BB-4181-A597-953E-D92FE52B2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A9F6-BEDF-8092-AFF0-7D5473ECD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9FD6-12D2-B7D9-E0F8-0F96B8350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7D3E8-23D5-6D19-D9AC-6B9B9A0A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E0BC4-4B49-4E2E-3160-217AB2A4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A100D-28D8-DE56-A588-3E55BAB8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07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73BC-ABE3-A08A-53CE-3516792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38FCA-EB4A-BA55-66C9-24170A1F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C7CE4-7F28-822B-B5E3-2D26916A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D3DE-AECA-6404-54B3-D1FAB648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113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03E88-6597-F92D-AB2D-FA1D524E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A30E8-4237-4CCE-3328-0D2B7CA0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E42C9-17E4-C1A1-B141-23429352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41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FB63-779D-B959-1973-55E4E2D6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2D63-FF50-6895-1249-D3F467EE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EDB0-94AE-FA87-DB3D-BB3879F1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E46F-5D11-9E7D-399A-712A61C1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C01A-A402-6B4F-1D7C-96687B0E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9CE3E-749A-8FB0-4ED8-5E501C8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724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6049-B943-1143-7237-4CAA69B7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EF3A7-2325-A40B-5B05-CF7490394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7A0A1-D87D-BF70-5011-5BBA41F5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6889-2178-D2D8-1B7E-507437D2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C8A6-4DBA-A964-D777-1ED9759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F4FE-28E5-95D6-DA75-3B280DD3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560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FBF6A-F53A-F6F7-E474-0C34B1BD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973A-FB5A-FC4E-677D-315E24F4B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8656-3358-0181-C5FB-9E8EEB7D8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D8AEF-2314-49E5-8667-37298BCEAA83}" type="datetimeFigureOut">
              <a:rPr lang="en-HK" smtClean="0"/>
              <a:t>19/6/2024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5850-10A5-5893-52D0-D9515213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406F-A3C7-E16D-555E-18EFF6624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95412-EEBB-48FF-B63D-0732EB841BE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306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46C6A21-1525-F172-92B3-73898B9918E0}"/>
              </a:ext>
            </a:extLst>
          </p:cNvPr>
          <p:cNvSpPr/>
          <p:nvPr/>
        </p:nvSpPr>
        <p:spPr>
          <a:xfrm>
            <a:off x="8106352" y="3847673"/>
            <a:ext cx="3068515" cy="432287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F4A0D59-7047-C516-46B0-EC1801825645}"/>
              </a:ext>
            </a:extLst>
          </p:cNvPr>
          <p:cNvSpPr/>
          <p:nvPr/>
        </p:nvSpPr>
        <p:spPr>
          <a:xfrm>
            <a:off x="7257895" y="2791806"/>
            <a:ext cx="4804996" cy="652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6B41A-98A2-409A-A1AD-C306703A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974" y="365125"/>
            <a:ext cx="10515600" cy="1325563"/>
          </a:xfrm>
        </p:spPr>
        <p:txBody>
          <a:bodyPr/>
          <a:lstStyle/>
          <a:p>
            <a:r>
              <a:rPr lang="en-US" altLang="zh-CN"/>
              <a:t>F</a:t>
            </a:r>
            <a:r>
              <a:rPr lang="en-HK"/>
              <a:t>eatures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5CF3-B4EA-377D-B835-1DA80A8F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55" y="1500309"/>
            <a:ext cx="934329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Fingerprints: </a:t>
            </a:r>
            <a:r>
              <a:rPr lang="en-HK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MACCS, ECFP6, </a:t>
            </a:r>
            <a:r>
              <a:rPr lang="en-US" sz="24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RDKfingerprints</a:t>
            </a:r>
            <a:r>
              <a:rPr lang="en-HK" sz="2400"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40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TopologicalTorsionFingerprints,</a:t>
            </a:r>
            <a:endParaRPr lang="en-US" sz="2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828800" lvl="4" indent="0">
              <a:lnSpc>
                <a:spcPct val="150000"/>
              </a:lnSpc>
              <a:buNone/>
            </a:pPr>
            <a:r>
              <a:rPr lang="en-US" altLang="zh-CN" sz="2400">
                <a:ea typeface="DengXian" panose="02010600030101010101" pitchFamily="2" charset="-122"/>
                <a:cs typeface="Times New Roman" panose="02020603050405020304" pitchFamily="18" charset="0"/>
              </a:rPr>
              <a:t>   CircularFP, PubChemFP</a:t>
            </a:r>
            <a:endParaRPr lang="en-HK" sz="10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Chemical descriptors</a:t>
            </a:r>
            <a:r>
              <a:rPr lang="en-US" sz="24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Rdkit</a:t>
            </a:r>
            <a:r>
              <a:rPr lang="en-US" altLang="zh-CN" sz="2400"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Mordred 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sz="2400"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QM </a:t>
            </a:r>
            <a:r>
              <a:rPr lang="en-HK" sz="2400" dirty="0"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features (ML </a:t>
            </a:r>
            <a:r>
              <a:rPr lang="en-HK" sz="2400"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predicted):</a:t>
            </a:r>
          </a:p>
          <a:p>
            <a:pPr>
              <a:lnSpc>
                <a:spcPct val="150000"/>
              </a:lnSpc>
            </a:pPr>
            <a:r>
              <a:rPr lang="en-HK" altLang="zh-CN" sz="1800"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HOMO, LUMO </a:t>
            </a:r>
            <a:r>
              <a:rPr lang="en-HK" altLang="zh-CN" sz="2400"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400"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reduction potential, oxidation potential</a:t>
            </a:r>
            <a:endParaRPr lang="en-HK" altLang="zh-CN" sz="2400">
              <a:highlight>
                <a:srgbClr val="C0C0C0"/>
              </a:highlight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29FE3-0035-7850-746E-ED66647D792D}"/>
              </a:ext>
            </a:extLst>
          </p:cNvPr>
          <p:cNvSpPr txBox="1"/>
          <p:nvPr/>
        </p:nvSpPr>
        <p:spPr>
          <a:xfrm>
            <a:off x="7166694" y="2791806"/>
            <a:ext cx="4947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/>
              <a:t>Create features as much as possible </a:t>
            </a:r>
          </a:p>
          <a:p>
            <a:pPr algn="ctr"/>
            <a:r>
              <a:rPr lang="en-HK"/>
              <a:t>(</a:t>
            </a:r>
            <a:r>
              <a:rPr lang="en-US"/>
              <a:t>avoiding the omission of important information</a:t>
            </a:r>
            <a:r>
              <a:rPr lang="en-HK"/>
              <a:t>)</a:t>
            </a:r>
          </a:p>
          <a:p>
            <a:pPr algn="ctr"/>
            <a:r>
              <a:rPr lang="en-HK"/>
              <a:t> </a:t>
            </a:r>
          </a:p>
          <a:p>
            <a:pPr algn="ctr"/>
            <a:endParaRPr lang="en-HK"/>
          </a:p>
          <a:p>
            <a:pPr algn="ctr"/>
            <a:r>
              <a:rPr lang="en-HK"/>
              <a:t>Pursue high-performance first</a:t>
            </a:r>
          </a:p>
          <a:p>
            <a:pPr algn="ctr"/>
            <a:endParaRPr lang="en-HK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FF6F46D-34D6-A07A-0696-179131A0D18B}"/>
              </a:ext>
            </a:extLst>
          </p:cNvPr>
          <p:cNvSpPr/>
          <p:nvPr/>
        </p:nvSpPr>
        <p:spPr>
          <a:xfrm>
            <a:off x="9568071" y="3487920"/>
            <a:ext cx="145073" cy="31652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D227D-6208-F98F-3D88-1C27200E7AD8}"/>
              </a:ext>
            </a:extLst>
          </p:cNvPr>
          <p:cNvSpPr txBox="1"/>
          <p:nvPr/>
        </p:nvSpPr>
        <p:spPr>
          <a:xfrm>
            <a:off x="4611774" y="4279960"/>
            <a:ext cx="22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u="sng"/>
              <a:t>Not included for now</a:t>
            </a:r>
            <a:endParaRPr lang="en-HK" i="1" u="sng"/>
          </a:p>
        </p:txBody>
      </p:sp>
    </p:spTree>
    <p:extLst>
      <p:ext uri="{BB962C8B-B14F-4D97-AF65-F5344CB8AC3E}">
        <p14:creationId xmlns:p14="http://schemas.microsoft.com/office/powerpoint/2010/main" val="6926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FEBA02-60CC-34C0-26F8-BD745876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4" y="912569"/>
            <a:ext cx="12192000" cy="4559524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A16FE52-1F1B-17DD-CAE9-85F1E42CE879}"/>
              </a:ext>
            </a:extLst>
          </p:cNvPr>
          <p:cNvSpPr/>
          <p:nvPr/>
        </p:nvSpPr>
        <p:spPr>
          <a:xfrm rot="20235516">
            <a:off x="2288651" y="1875848"/>
            <a:ext cx="347240" cy="20255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0DE4C80-AF4D-5A01-D5FE-4819ADBD98A9}"/>
              </a:ext>
            </a:extLst>
          </p:cNvPr>
          <p:cNvSpPr/>
          <p:nvPr/>
        </p:nvSpPr>
        <p:spPr>
          <a:xfrm rot="20236331">
            <a:off x="2860294" y="2098516"/>
            <a:ext cx="347240" cy="20255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8F841-B071-93EC-DB89-165A8CC5EC50}"/>
              </a:ext>
            </a:extLst>
          </p:cNvPr>
          <p:cNvCxnSpPr/>
          <p:nvPr/>
        </p:nvCxnSpPr>
        <p:spPr>
          <a:xfrm>
            <a:off x="3098201" y="2877671"/>
            <a:ext cx="11564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0E21C5-45FF-D072-925C-51EF802CD1DD}"/>
              </a:ext>
            </a:extLst>
          </p:cNvPr>
          <p:cNvCxnSpPr>
            <a:cxnSpLocks/>
          </p:cNvCxnSpPr>
          <p:nvPr/>
        </p:nvCxnSpPr>
        <p:spPr>
          <a:xfrm>
            <a:off x="3098201" y="3137647"/>
            <a:ext cx="20278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76812A-CA71-C8AD-FD68-EA3456BBCA68}"/>
              </a:ext>
            </a:extLst>
          </p:cNvPr>
          <p:cNvCxnSpPr>
            <a:cxnSpLocks/>
          </p:cNvCxnSpPr>
          <p:nvPr/>
        </p:nvCxnSpPr>
        <p:spPr>
          <a:xfrm>
            <a:off x="1705094" y="3396726"/>
            <a:ext cx="2420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A13E52-24B9-AA31-18D9-322F7135CFE6}"/>
              </a:ext>
            </a:extLst>
          </p:cNvPr>
          <p:cNvCxnSpPr>
            <a:cxnSpLocks/>
          </p:cNvCxnSpPr>
          <p:nvPr/>
        </p:nvCxnSpPr>
        <p:spPr>
          <a:xfrm>
            <a:off x="1699715" y="3602916"/>
            <a:ext cx="3029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B60B84-9ED8-0C27-7EA9-DABFEEA73B7B}"/>
              </a:ext>
            </a:extLst>
          </p:cNvPr>
          <p:cNvCxnSpPr>
            <a:cxnSpLocks/>
          </p:cNvCxnSpPr>
          <p:nvPr/>
        </p:nvCxnSpPr>
        <p:spPr>
          <a:xfrm>
            <a:off x="1723020" y="3124199"/>
            <a:ext cx="2420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2D021E-63AB-2B55-02FD-B4BF64DC09E6}"/>
              </a:ext>
            </a:extLst>
          </p:cNvPr>
          <p:cNvCxnSpPr>
            <a:cxnSpLocks/>
          </p:cNvCxnSpPr>
          <p:nvPr/>
        </p:nvCxnSpPr>
        <p:spPr>
          <a:xfrm>
            <a:off x="1708676" y="2857051"/>
            <a:ext cx="2420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C0D4FC-51BA-38C5-289E-F3B3E6E6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7"/>
            <a:ext cx="12192000" cy="4671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A5973-1F9D-AEF0-EEE8-20A71C1C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65" y="3342984"/>
            <a:ext cx="4218112" cy="1107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98CCE9-8938-312E-AF48-B9A36B37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66025"/>
            <a:ext cx="12192000" cy="22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</TotalTime>
  <Words>125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DengXian</vt:lpstr>
      <vt:lpstr>Aptos</vt:lpstr>
      <vt:lpstr>Aptos Display</vt:lpstr>
      <vt:lpstr>Arial</vt:lpstr>
      <vt:lpstr>Roboto</vt:lpstr>
      <vt:lpstr>Office Theme</vt:lpstr>
      <vt:lpstr>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shuaiw@connect.hku.hk</dc:creator>
  <cp:lastModifiedBy>shuaiw@connect.hku.hk</cp:lastModifiedBy>
  <cp:revision>36</cp:revision>
  <dcterms:created xsi:type="dcterms:W3CDTF">2024-04-08T02:49:01Z</dcterms:created>
  <dcterms:modified xsi:type="dcterms:W3CDTF">2024-06-19T07:28:06Z</dcterms:modified>
</cp:coreProperties>
</file>