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erry" initials="LJ" lastIdx="1" clrIdx="0">
    <p:extLst>
      <p:ext uri="{19B8F6BF-5375-455C-9EA6-DF929625EA0E}">
        <p15:presenceInfo xmlns:p15="http://schemas.microsoft.com/office/powerpoint/2012/main" userId="ee8e128ef100cc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0" y="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4C14A-9C70-45D2-AADB-0240B206D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1180A5-BD83-4FA0-97AF-6AD00DACF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03ABB-BF99-4838-BC3C-9AF035F3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32F8B-3340-440F-9BF3-E608EC36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B2BC9-2BEA-4359-8511-8E1F3200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2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9D379-9E20-4C9C-9A16-3A0E526C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3AFD2-1861-48C0-81CF-F19FA41D7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01228-2DA6-46E3-B4F3-24B8379D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03656-76D1-4FB1-BCCD-20E578DE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22EB8-3CDB-432B-8E52-0ACBBB08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05208-B0E0-4CD4-A52C-3F85F574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DC412A-1F3D-4620-A781-5E2C53AD9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8E7C4-E8D5-498C-88B7-D28588F6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73864-99C6-40CA-9F51-1EA37B7F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D9BE9-29C7-4650-B6F8-0440BFAB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7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10529-C1DD-4134-A7C7-696C57BC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7101E-CA9D-4D25-B58E-93A91B0F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D5626-8FB5-44FF-9AD9-8B0AD913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2BF1-4561-408B-80A0-FB321975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5E122-C1A2-4824-99D9-6E6A7360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1BDA5-490B-4DE8-9170-1F4707D4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33518-14B3-460E-A87F-63FF7FF0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94339-8056-4E8D-BE3E-23E33C2D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1F1B7-93E2-4095-AFF7-D4B296F6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FD0D3-EF0F-422D-8A08-E2EE5713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41715-000B-4FB3-83EF-19B5CF9E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959E2-81A9-47AC-B95C-CA532ADCC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2AB25-2FE5-4011-B7E3-952454F8A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1B989-1D9B-4F9A-89AE-E861F44D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F5C03-2CC7-4AEA-B21C-B142BE1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527D2-602F-4FE6-AC44-BD9F5A6C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FEDF6-D2CD-44DA-B198-E982795E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829F0-BA1B-4F0D-89E5-BFF65C83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B68C4-41D2-4094-BF18-DFAAB5EC6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0AF6E4-EBED-4114-B1DC-8AB520344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587573-8342-4CF9-B96F-4C162C828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7411D8-4CAA-47B5-BFA9-8F50DFE5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3C8AC3-66C7-4AF9-B6BE-DE61ED0C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6E21DF-D9ED-4237-8976-FB327865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4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3E962-BE67-4F24-BB4B-4B64B61F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53F24-E519-4D42-B468-E52C83D2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06199-4F76-4856-AC07-0DAA1601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904B39-6669-4B23-B98D-5840FD1B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80208C-1FEA-4E38-831D-7842DBB3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D262A-0977-405E-B5D5-1C187715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0D519-5C1A-4EC5-8E8F-77F65463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2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EE3B0-3066-442A-ADC1-7A70D13F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862F4-1F1A-4731-B8DD-17B00162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10C03-4C05-4858-814B-FD2377A76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209C3-B31A-48E2-9E9A-030BDE48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5323B8-88EA-4F8A-9FC2-85B2B169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0A008-60AD-4889-A255-18CD5FA6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AD65-B5AD-4F4F-A93C-E3CE808F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69C9AB-CC5C-4DB6-A7E7-DF3223CBC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10CC1D-0B7A-4552-8FF6-C8882DF6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5AEE4-2D64-4E76-8D23-C221AFA8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DE747-7542-4A6C-9979-2802D660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C46A4-E9A7-4DE0-8CBD-F555F08E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8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BC621D-8137-425D-B369-0A74B80E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DAC4E-1473-4A04-BBF5-9B73DD16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C84B4-BBEA-4A0F-AC61-803E5EC8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BBE3-C843-4860-B127-2977F66624ED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48E91-9EDE-461B-8A7A-E323D0F87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BDEF1-6EAD-43A0-A7A4-863302F33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FAD3-B342-4771-A2FE-E52DFFEEC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DC694ED-B44C-4EE2-B583-BC1459A7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75272"/>
              </p:ext>
            </p:extLst>
          </p:nvPr>
        </p:nvGraphicFramePr>
        <p:xfrm>
          <a:off x="5415280" y="3078397"/>
          <a:ext cx="6480798" cy="296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98">
                  <a:extLst>
                    <a:ext uri="{9D8B030D-6E8A-4147-A177-3AD203B41FA5}">
                      <a16:colId xmlns:a16="http://schemas.microsoft.com/office/drawing/2014/main" val="2242061159"/>
                    </a:ext>
                  </a:extLst>
                </a:gridCol>
              </a:tblGrid>
              <a:tr h="29667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3564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B80E0AB-A80A-4087-9BB9-2F2F9DBA0FB6}"/>
              </a:ext>
            </a:extLst>
          </p:cNvPr>
          <p:cNvSpPr/>
          <p:nvPr/>
        </p:nvSpPr>
        <p:spPr>
          <a:xfrm>
            <a:off x="1189115" y="6224726"/>
            <a:ext cx="1615736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栈内存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83A30E-40DE-4572-8DDC-45D6043F1746}"/>
              </a:ext>
            </a:extLst>
          </p:cNvPr>
          <p:cNvSpPr/>
          <p:nvPr/>
        </p:nvSpPr>
        <p:spPr>
          <a:xfrm>
            <a:off x="7485357" y="6224726"/>
            <a:ext cx="1615736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堆内存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99574E4-7E55-4673-A5B9-0C80A34C5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77929"/>
              </p:ext>
            </p:extLst>
          </p:nvPr>
        </p:nvGraphicFramePr>
        <p:xfrm>
          <a:off x="1055456" y="3078399"/>
          <a:ext cx="38924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266">
                  <a:extLst>
                    <a:ext uri="{9D8B030D-6E8A-4147-A177-3AD203B41FA5}">
                      <a16:colId xmlns:a16="http://schemas.microsoft.com/office/drawing/2014/main" val="2528608060"/>
                    </a:ext>
                  </a:extLst>
                </a:gridCol>
                <a:gridCol w="2528198">
                  <a:extLst>
                    <a:ext uri="{9D8B030D-6E8A-4147-A177-3AD203B41FA5}">
                      <a16:colId xmlns:a16="http://schemas.microsoft.com/office/drawing/2014/main" val="40916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5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0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8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dblStrike" baseline="0" dirty="0"/>
                        <a:t>0x123 </a:t>
                      </a:r>
                      <a:r>
                        <a:rPr lang="en-US" altLang="zh-CN" dirty="0"/>
                        <a:t>      null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71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79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123(</a:t>
                      </a:r>
                      <a:r>
                        <a:rPr lang="zh-CN" altLang="en-US" dirty="0"/>
                        <a:t>从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复制并复制给</a:t>
                      </a:r>
                      <a:r>
                        <a:rPr lang="en-US" altLang="zh-CN" dirty="0"/>
                        <a:t>b)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99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dblStrike" baseline="0" dirty="0"/>
                        <a:t>123</a:t>
                      </a:r>
                      <a:r>
                        <a:rPr lang="en-US" altLang="zh-CN" dirty="0"/>
                        <a:t>(a++)      124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344076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16B0F5-8D22-4346-B5DF-381AD8833194}"/>
              </a:ext>
            </a:extLst>
          </p:cNvPr>
          <p:cNvCxnSpPr>
            <a:cxnSpLocks/>
          </p:cNvCxnSpPr>
          <p:nvPr/>
        </p:nvCxnSpPr>
        <p:spPr>
          <a:xfrm>
            <a:off x="3846251" y="5875591"/>
            <a:ext cx="233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15401E4F-E532-4799-B289-0FB4FC60B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2792"/>
              </p:ext>
            </p:extLst>
          </p:nvPr>
        </p:nvGraphicFramePr>
        <p:xfrm>
          <a:off x="5716283" y="3875957"/>
          <a:ext cx="17754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437">
                  <a:extLst>
                    <a:ext uri="{9D8B030D-6E8A-4147-A177-3AD203B41FA5}">
                      <a16:colId xmlns:a16="http://schemas.microsoft.com/office/drawing/2014/main" val="269810827"/>
                    </a:ext>
                  </a:extLst>
                </a:gridCol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7739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dblStrike" baseline="0" dirty="0"/>
                        <a:t>name=“</a:t>
                      </a:r>
                      <a:r>
                        <a:rPr lang="zh-CN" altLang="en-US" strike="dblStrike" baseline="0" dirty="0"/>
                        <a:t>孙悟空</a:t>
                      </a:r>
                      <a:r>
                        <a:rPr lang="en-US" altLang="zh-CN" strike="dblStrike" baseline="0" dirty="0"/>
                        <a:t>”</a:t>
                      </a:r>
                    </a:p>
                    <a:p>
                      <a:pPr algn="ctr"/>
                      <a:r>
                        <a:rPr lang="en-US" altLang="zh-CN" dirty="0"/>
                        <a:t>name=“</a:t>
                      </a:r>
                      <a:r>
                        <a:rPr lang="zh-CN" altLang="en-US" dirty="0"/>
                        <a:t>猪八戒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2201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923457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7A49D29-CE96-4064-B1C5-E7AE1FAB6BD9}"/>
              </a:ext>
            </a:extLst>
          </p:cNvPr>
          <p:cNvCxnSpPr>
            <a:cxnSpLocks/>
          </p:cNvCxnSpPr>
          <p:nvPr/>
        </p:nvCxnSpPr>
        <p:spPr>
          <a:xfrm>
            <a:off x="4693920" y="5140960"/>
            <a:ext cx="89408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DA4863-05AA-4448-B071-7FA65D39A5CB}"/>
              </a:ext>
            </a:extLst>
          </p:cNvPr>
          <p:cNvCxnSpPr>
            <a:cxnSpLocks/>
          </p:cNvCxnSpPr>
          <p:nvPr/>
        </p:nvCxnSpPr>
        <p:spPr>
          <a:xfrm>
            <a:off x="4693920" y="4693920"/>
            <a:ext cx="894080" cy="34544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E2C030F2-2E6E-4AC8-A87B-3FDE61777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03031"/>
              </p:ext>
            </p:extLst>
          </p:nvPr>
        </p:nvGraphicFramePr>
        <p:xfrm>
          <a:off x="619760" y="142157"/>
          <a:ext cx="1127631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520">
                  <a:extLst>
                    <a:ext uri="{9D8B030D-6E8A-4147-A177-3AD203B41FA5}">
                      <a16:colId xmlns:a16="http://schemas.microsoft.com/office/drawing/2014/main" val="3384606180"/>
                    </a:ext>
                  </a:extLst>
                </a:gridCol>
                <a:gridCol w="7496798">
                  <a:extLst>
                    <a:ext uri="{9D8B030D-6E8A-4147-A177-3AD203B41FA5}">
                      <a16:colId xmlns:a16="http://schemas.microsoft.com/office/drawing/2014/main" val="532793238"/>
                    </a:ext>
                  </a:extLst>
                </a:gridCol>
              </a:tblGrid>
              <a:tr h="2489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基本数据类型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a = 123;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b = a;//123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a++;//124</a:t>
                      </a:r>
                    </a:p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对象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obj1 = new Object();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obj1.name = “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孙悟空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”;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var obj2 = obj1;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console.log(obj1.name);//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孙悟空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console.log(obj2.name);//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孙悟空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obj2.name = “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猪八戒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console.log(obj1.name);//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猪八戒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console.log(obj2.name);//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猪八戒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 = null;//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相当于断开了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指向的内存地址，但是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obj1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并没有断开。所以将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obj2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赋值为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，并不会影响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console.log(obj1); //{name: "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猪八戒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console.log(obj2); //null</a:t>
                      </a:r>
                    </a:p>
                    <a:p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1882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BA37B1-0CC7-4E81-B0C8-438FE161D761}"/>
              </a:ext>
            </a:extLst>
          </p:cNvPr>
          <p:cNvCxnSpPr>
            <a:cxnSpLocks/>
          </p:cNvCxnSpPr>
          <p:nvPr/>
        </p:nvCxnSpPr>
        <p:spPr>
          <a:xfrm>
            <a:off x="3679993" y="4775200"/>
            <a:ext cx="283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AD96848-3DA5-4DC0-A054-70A0A47190F6}"/>
              </a:ext>
            </a:extLst>
          </p:cNvPr>
          <p:cNvCxnSpPr/>
          <p:nvPr/>
        </p:nvCxnSpPr>
        <p:spPr>
          <a:xfrm flipH="1">
            <a:off x="4954283" y="4688840"/>
            <a:ext cx="267957" cy="350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98480BB-5BF3-43DE-B5FE-920B7675DC97}"/>
              </a:ext>
            </a:extLst>
          </p:cNvPr>
          <p:cNvCxnSpPr>
            <a:cxnSpLocks/>
          </p:cNvCxnSpPr>
          <p:nvPr/>
        </p:nvCxnSpPr>
        <p:spPr>
          <a:xfrm>
            <a:off x="4410822" y="4775200"/>
            <a:ext cx="283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0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51A2DE-3B34-48B9-AF0D-9C89C2CCAEEE}"/>
              </a:ext>
            </a:extLst>
          </p:cNvPr>
          <p:cNvSpPr/>
          <p:nvPr/>
        </p:nvSpPr>
        <p:spPr>
          <a:xfrm>
            <a:off x="8663711" y="591127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绘图上下文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4662D5-3169-4A69-B2AF-9359A56A0D8E}"/>
              </a:ext>
            </a:extLst>
          </p:cNvPr>
          <p:cNvSpPr/>
          <p:nvPr/>
        </p:nvSpPr>
        <p:spPr>
          <a:xfrm>
            <a:off x="8663711" y="5038436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最终的图像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C17567-FCBD-410B-B027-E845DC95E042}"/>
              </a:ext>
            </a:extLst>
          </p:cNvPr>
          <p:cNvSpPr/>
          <p:nvPr/>
        </p:nvSpPr>
        <p:spPr>
          <a:xfrm>
            <a:off x="5264727" y="2840181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绘图具体实现类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77D88A-49BE-4AC5-B826-008562383E7E}"/>
              </a:ext>
            </a:extLst>
          </p:cNvPr>
          <p:cNvSpPr/>
          <p:nvPr/>
        </p:nvSpPr>
        <p:spPr>
          <a:xfrm>
            <a:off x="1450107" y="5223163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A99412-FE8A-44F5-883F-9898C44DC428}"/>
              </a:ext>
            </a:extLst>
          </p:cNvPr>
          <p:cNvSpPr/>
          <p:nvPr/>
        </p:nvSpPr>
        <p:spPr>
          <a:xfrm>
            <a:off x="1293093" y="591127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图形库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2F6E9F9-20BA-4721-A7B1-B5CA1C87503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702802" y="1477818"/>
            <a:ext cx="0" cy="356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0CD697-6B59-464F-A3CE-C09EB73E0528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6303818" y="1034473"/>
            <a:ext cx="2359893" cy="18057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BD514C-90B8-4C41-B41B-1872EAB0B913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>
            <a:off x="6303818" y="3726872"/>
            <a:ext cx="2359893" cy="175491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C99A0A8-522D-4F81-BCE2-1D55E1C7218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332184" y="1477818"/>
            <a:ext cx="2932543" cy="167178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26AF634-BDF8-4509-B244-411B3117EB9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489198" y="3429000"/>
            <a:ext cx="2775529" cy="17941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482FCF4-8EB2-4770-B5F5-424590A78EFC}"/>
              </a:ext>
            </a:extLst>
          </p:cNvPr>
          <p:cNvSpPr txBox="1"/>
          <p:nvPr/>
        </p:nvSpPr>
        <p:spPr>
          <a:xfrm>
            <a:off x="7342909" y="1567995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C863378-710F-4F81-9926-BAC9FCE7431E}"/>
              </a:ext>
            </a:extLst>
          </p:cNvPr>
          <p:cNvSpPr txBox="1"/>
          <p:nvPr/>
        </p:nvSpPr>
        <p:spPr>
          <a:xfrm>
            <a:off x="3299688" y="2172977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5AA2EF3-C67E-47CD-A653-E88B3897FD16}"/>
              </a:ext>
            </a:extLst>
          </p:cNvPr>
          <p:cNvSpPr txBox="1"/>
          <p:nvPr/>
        </p:nvSpPr>
        <p:spPr>
          <a:xfrm>
            <a:off x="3271977" y="4155270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C360206-D329-467C-BB38-22247A6A2E5A}"/>
              </a:ext>
            </a:extLst>
          </p:cNvPr>
          <p:cNvSpPr txBox="1"/>
          <p:nvPr/>
        </p:nvSpPr>
        <p:spPr>
          <a:xfrm>
            <a:off x="7296725" y="4155270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53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DC694ED-B44C-4EE2-B583-BC1459A7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29155"/>
              </p:ext>
            </p:extLst>
          </p:nvPr>
        </p:nvGraphicFramePr>
        <p:xfrm>
          <a:off x="5415281" y="2966718"/>
          <a:ext cx="6776720" cy="3258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6720">
                  <a:extLst>
                    <a:ext uri="{9D8B030D-6E8A-4147-A177-3AD203B41FA5}">
                      <a16:colId xmlns:a16="http://schemas.microsoft.com/office/drawing/2014/main" val="2242061159"/>
                    </a:ext>
                  </a:extLst>
                </a:gridCol>
              </a:tblGrid>
              <a:tr h="325800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3564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B80E0AB-A80A-4087-9BB9-2F2F9DBA0FB6}"/>
              </a:ext>
            </a:extLst>
          </p:cNvPr>
          <p:cNvSpPr/>
          <p:nvPr/>
        </p:nvSpPr>
        <p:spPr>
          <a:xfrm>
            <a:off x="0" y="6224725"/>
            <a:ext cx="4140052" cy="63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栈内存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83A30E-40DE-4572-8DDC-45D6043F1746}"/>
              </a:ext>
            </a:extLst>
          </p:cNvPr>
          <p:cNvSpPr/>
          <p:nvPr/>
        </p:nvSpPr>
        <p:spPr>
          <a:xfrm>
            <a:off x="5415280" y="6224725"/>
            <a:ext cx="6776719" cy="63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堆内存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99574E4-7E55-4673-A5B9-0C80A34C5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86799"/>
              </p:ext>
            </p:extLst>
          </p:nvPr>
        </p:nvGraphicFramePr>
        <p:xfrm>
          <a:off x="0" y="2966717"/>
          <a:ext cx="4140052" cy="325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43">
                  <a:extLst>
                    <a:ext uri="{9D8B030D-6E8A-4147-A177-3AD203B41FA5}">
                      <a16:colId xmlns:a16="http://schemas.microsoft.com/office/drawing/2014/main" val="2528608060"/>
                    </a:ext>
                  </a:extLst>
                </a:gridCol>
                <a:gridCol w="2689009">
                  <a:extLst>
                    <a:ext uri="{9D8B030D-6E8A-4147-A177-3AD203B41FA5}">
                      <a16:colId xmlns:a16="http://schemas.microsoft.com/office/drawing/2014/main" val="409163722"/>
                    </a:ext>
                  </a:extLst>
                </a:gridCol>
              </a:tblGrid>
              <a:tr h="407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59540"/>
                  </a:ext>
                </a:extLst>
              </a:tr>
              <a:tr h="40725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05754"/>
                  </a:ext>
                </a:extLst>
              </a:tr>
              <a:tr h="40725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87493"/>
                  </a:ext>
                </a:extLst>
              </a:tr>
              <a:tr h="40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0x345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011105"/>
                  </a:ext>
                </a:extLst>
              </a:tr>
              <a:tr h="40725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716693"/>
                  </a:ext>
                </a:extLst>
              </a:tr>
              <a:tr h="40725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794455"/>
                  </a:ext>
                </a:extLst>
              </a:tr>
              <a:tr h="40725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997609"/>
                  </a:ext>
                </a:extLst>
              </a:tr>
              <a:tr h="407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0x123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344076"/>
                  </a:ext>
                </a:extLst>
              </a:tr>
            </a:tbl>
          </a:graphicData>
        </a:graphic>
      </p:graphicFrame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15401E4F-E532-4799-B289-0FB4FC60B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58117"/>
              </p:ext>
            </p:extLst>
          </p:nvPr>
        </p:nvGraphicFramePr>
        <p:xfrm>
          <a:off x="5513032" y="4761685"/>
          <a:ext cx="23969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72">
                  <a:extLst>
                    <a:ext uri="{9D8B030D-6E8A-4147-A177-3AD203B41FA5}">
                      <a16:colId xmlns:a16="http://schemas.microsoft.com/office/drawing/2014/main" val="269810827"/>
                    </a:ext>
                  </a:extLst>
                </a:gridCol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</a:t>
                      </a:r>
                      <a:r>
                        <a:rPr lang="zh-CN" altLang="en-US" dirty="0"/>
                        <a:t>对象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7739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2201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prototype:0x234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23457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793772"/>
                  </a:ext>
                </a:extLst>
              </a:tr>
            </a:tbl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FF7B5DD-80A1-4816-A687-398648E9D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67585"/>
              </p:ext>
            </p:extLst>
          </p:nvPr>
        </p:nvGraphicFramePr>
        <p:xfrm>
          <a:off x="0" y="0"/>
          <a:ext cx="12192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437197759"/>
                    </a:ext>
                  </a:extLst>
                </a:gridCol>
              </a:tblGrid>
              <a:tr h="29667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代码块</a:t>
                      </a:r>
                      <a:endParaRPr lang="en-US" altLang="zh-CN" sz="1800" b="1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function Fun() {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函数创建的时候即生成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prototype</a:t>
                      </a:r>
                      <a:r>
                        <a:rPr lang="zh-CN" altLang="en-US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属性。内部语句：</a:t>
                      </a:r>
                      <a:r>
                        <a:rPr lang="en-US" altLang="zh-CN" sz="1800" b="0" i="1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this.prototype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{}</a:t>
                      </a:r>
                      <a:b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br>
                        <a:rPr lang="en-US" altLang="zh-CN" sz="1800" b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 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 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new Fun()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内部语句：</a:t>
                      </a:r>
                      <a:r>
                        <a:rPr lang="en-US" altLang="zh-CN" sz="1800" b="0" i="1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this.__proto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 = </a:t>
                      </a:r>
                      <a:r>
                        <a:rPr lang="en-US" altLang="zh-CN" sz="1800" b="0" i="1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Fun.prototype</a:t>
                      </a:r>
                      <a:b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zh-CN" altLang="en-US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每个实例对象都一个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__proto__</a:t>
                      </a:r>
                      <a:r>
                        <a:rPr lang="zh-CN" altLang="en-US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，即隐式原型</a:t>
                      </a:r>
                      <a:br>
                        <a:rPr lang="zh-CN" altLang="en-US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.log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b="0" i="1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fn.__proto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__)//{constructor: ƒ}</a:t>
                      </a:r>
                      <a:b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 </a:t>
                      </a:r>
                      <a:r>
                        <a:rPr lang="zh-CN" altLang="en-US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对象的隐式原型的值为其对应构造函数的显示原型的值</a:t>
                      </a:r>
                      <a:b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console.log(</a:t>
                      </a:r>
                      <a:r>
                        <a:rPr lang="en-US" altLang="zh-CN" sz="1800" b="0" i="1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Fun.prototype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=== </a:t>
                      </a:r>
                      <a:r>
                        <a:rPr lang="en-US" altLang="zh-CN" sz="1800" b="0" i="1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fn.__proto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__)//true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b="0" i="1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Fun.prototype.test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function () {console.log(‘test</a:t>
                      </a:r>
                      <a:r>
                        <a:rPr lang="zh-CN" altLang="en-US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’)}// </a:t>
                      </a:r>
                      <a:r>
                        <a:rPr lang="zh-CN" altLang="en-US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给原型添加方法</a:t>
                      </a:r>
                      <a:endParaRPr lang="en-US" altLang="zh-CN" sz="1800" b="0" i="1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800" b="0" i="1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fn.tes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()//</a:t>
                      </a:r>
                      <a:r>
                        <a:rPr lang="zh-CN" altLang="en-US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实例调用</a:t>
                      </a:r>
                      <a:r>
                        <a:rPr lang="en-US" altLang="zh-CN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zh-CN" altLang="en-US" sz="1800" b="0" i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02825"/>
                  </a:ext>
                </a:extLst>
              </a:tr>
            </a:tbl>
          </a:graphicData>
        </a:graphic>
      </p:graphicFrame>
      <p:graphicFrame>
        <p:nvGraphicFramePr>
          <p:cNvPr id="12" name="表格 16">
            <a:extLst>
              <a:ext uri="{FF2B5EF4-FFF2-40B4-BE49-F238E27FC236}">
                <a16:creationId xmlns:a16="http://schemas.microsoft.com/office/drawing/2014/main" id="{4942D4BD-1829-43DE-8657-A9C2A0034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50927"/>
              </p:ext>
            </p:extLst>
          </p:nvPr>
        </p:nvGraphicFramePr>
        <p:xfrm>
          <a:off x="9654416" y="3902966"/>
          <a:ext cx="23969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72">
                  <a:extLst>
                    <a:ext uri="{9D8B030D-6E8A-4147-A177-3AD203B41FA5}">
                      <a16:colId xmlns:a16="http://schemas.microsoft.com/office/drawing/2014/main" val="269810827"/>
                    </a:ext>
                  </a:extLst>
                </a:gridCol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</a:t>
                      </a:r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对象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7739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2201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test=function(){}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23457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0x234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793772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10BDE2-7C87-47E6-860E-89EE32F12B59}"/>
              </a:ext>
            </a:extLst>
          </p:cNvPr>
          <p:cNvCxnSpPr>
            <a:cxnSpLocks/>
          </p:cNvCxnSpPr>
          <p:nvPr/>
        </p:nvCxnSpPr>
        <p:spPr>
          <a:xfrm flipV="1">
            <a:off x="7794594" y="5149049"/>
            <a:ext cx="2015231" cy="559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E5450B6-B636-4366-9AFB-5A6241DDAFD5}"/>
              </a:ext>
            </a:extLst>
          </p:cNvPr>
          <p:cNvCxnSpPr>
            <a:cxnSpLocks/>
          </p:cNvCxnSpPr>
          <p:nvPr/>
        </p:nvCxnSpPr>
        <p:spPr>
          <a:xfrm>
            <a:off x="3790765" y="6045693"/>
            <a:ext cx="1953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3A785ED-9DFE-4ED3-92F7-AECBF5459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38334"/>
              </p:ext>
            </p:extLst>
          </p:nvPr>
        </p:nvGraphicFramePr>
        <p:xfrm>
          <a:off x="5513032" y="3132681"/>
          <a:ext cx="23969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72">
                  <a:extLst>
                    <a:ext uri="{9D8B030D-6E8A-4147-A177-3AD203B41FA5}">
                      <a16:colId xmlns:a16="http://schemas.microsoft.com/office/drawing/2014/main" val="269810827"/>
                    </a:ext>
                  </a:extLst>
                </a:gridCol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</a:t>
                      </a:r>
                      <a:r>
                        <a:rPr lang="zh-CN" altLang="en-US" dirty="0"/>
                        <a:t>的实例对象</a:t>
                      </a:r>
                      <a:r>
                        <a:rPr lang="en-US" altLang="zh-CN" dirty="0"/>
                        <a:t>fn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7739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2201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__proto__:0x234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23457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0x345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793772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00CE209-1D0B-4135-B5D1-36CE90DB98DF}"/>
              </a:ext>
            </a:extLst>
          </p:cNvPr>
          <p:cNvCxnSpPr>
            <a:cxnSpLocks/>
          </p:cNvCxnSpPr>
          <p:nvPr/>
        </p:nvCxnSpPr>
        <p:spPr>
          <a:xfrm>
            <a:off x="7774595" y="4057095"/>
            <a:ext cx="2035230" cy="1091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6F17802-65B3-46DC-9BE0-32238F9FED4E}"/>
              </a:ext>
            </a:extLst>
          </p:cNvPr>
          <p:cNvCxnSpPr>
            <a:cxnSpLocks/>
          </p:cNvCxnSpPr>
          <p:nvPr/>
        </p:nvCxnSpPr>
        <p:spPr>
          <a:xfrm>
            <a:off x="3790765" y="4458069"/>
            <a:ext cx="19530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38549F2-E7A1-4EEE-8430-1ED5530E6C17}"/>
              </a:ext>
            </a:extLst>
          </p:cNvPr>
          <p:cNvSpPr txBox="1"/>
          <p:nvPr/>
        </p:nvSpPr>
        <p:spPr>
          <a:xfrm>
            <a:off x="8318377" y="5461893"/>
            <a:ext cx="251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Fun.prototype</a:t>
            </a:r>
            <a:endParaRPr lang="zh-CN" altLang="en-US" sz="120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0ED245-DC24-4679-A3B9-325895E0CE97}"/>
              </a:ext>
            </a:extLst>
          </p:cNvPr>
          <p:cNvSpPr txBox="1"/>
          <p:nvPr/>
        </p:nvSpPr>
        <p:spPr>
          <a:xfrm>
            <a:off x="8374605" y="4170508"/>
            <a:ext cx="2512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fn.__proto</a:t>
            </a:r>
            <a:r>
              <a:rPr lang="en-US" altLang="zh-CN" sz="12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zh-CN" altLang="en-US" sz="120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4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DC694ED-B44C-4EE2-B583-BC1459A7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21958"/>
              </p:ext>
            </p:extLst>
          </p:nvPr>
        </p:nvGraphicFramePr>
        <p:xfrm>
          <a:off x="5415281" y="0"/>
          <a:ext cx="6776720" cy="622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6720">
                  <a:extLst>
                    <a:ext uri="{9D8B030D-6E8A-4147-A177-3AD203B41FA5}">
                      <a16:colId xmlns:a16="http://schemas.microsoft.com/office/drawing/2014/main" val="2242061159"/>
                    </a:ext>
                  </a:extLst>
                </a:gridCol>
              </a:tblGrid>
              <a:tr h="62247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3564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B80E0AB-A80A-4087-9BB9-2F2F9DBA0FB6}"/>
              </a:ext>
            </a:extLst>
          </p:cNvPr>
          <p:cNvSpPr/>
          <p:nvPr/>
        </p:nvSpPr>
        <p:spPr>
          <a:xfrm>
            <a:off x="0" y="6224725"/>
            <a:ext cx="4140052" cy="6332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栈内存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83A30E-40DE-4572-8DDC-45D6043F1746}"/>
              </a:ext>
            </a:extLst>
          </p:cNvPr>
          <p:cNvSpPr/>
          <p:nvPr/>
        </p:nvSpPr>
        <p:spPr>
          <a:xfrm>
            <a:off x="5415280" y="6224725"/>
            <a:ext cx="6776719" cy="6332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堆内存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99574E4-7E55-4673-A5B9-0C80A34C5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26310"/>
              </p:ext>
            </p:extLst>
          </p:nvPr>
        </p:nvGraphicFramePr>
        <p:xfrm>
          <a:off x="0" y="2870445"/>
          <a:ext cx="4140052" cy="335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43">
                  <a:extLst>
                    <a:ext uri="{9D8B030D-6E8A-4147-A177-3AD203B41FA5}">
                      <a16:colId xmlns:a16="http://schemas.microsoft.com/office/drawing/2014/main" val="2528608060"/>
                    </a:ext>
                  </a:extLst>
                </a:gridCol>
                <a:gridCol w="2689009">
                  <a:extLst>
                    <a:ext uri="{9D8B030D-6E8A-4147-A177-3AD203B41FA5}">
                      <a16:colId xmlns:a16="http://schemas.microsoft.com/office/drawing/2014/main" val="409163722"/>
                    </a:ext>
                  </a:extLst>
                </a:gridCol>
              </a:tblGrid>
              <a:tr h="4192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59540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Object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0x456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05754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87493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011105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0x567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716693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794455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997609"/>
                  </a:ext>
                </a:extLst>
              </a:tr>
              <a:tr h="419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0x123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344076"/>
                  </a:ext>
                </a:extLst>
              </a:tr>
            </a:tbl>
          </a:graphicData>
        </a:graphic>
      </p:graphicFrame>
      <p:graphicFrame>
        <p:nvGraphicFramePr>
          <p:cNvPr id="16" name="表格 16">
            <a:extLst>
              <a:ext uri="{FF2B5EF4-FFF2-40B4-BE49-F238E27FC236}">
                <a16:creationId xmlns:a16="http://schemas.microsoft.com/office/drawing/2014/main" id="{15401E4F-E532-4799-B289-0FB4FC60B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96679"/>
              </p:ext>
            </p:extLst>
          </p:nvPr>
        </p:nvGraphicFramePr>
        <p:xfrm>
          <a:off x="5521909" y="4730373"/>
          <a:ext cx="23969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72">
                  <a:extLst>
                    <a:ext uri="{9D8B030D-6E8A-4147-A177-3AD203B41FA5}">
                      <a16:colId xmlns:a16="http://schemas.microsoft.com/office/drawing/2014/main" val="269810827"/>
                    </a:ext>
                  </a:extLst>
                </a:gridCol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Fn</a:t>
                      </a:r>
                      <a:r>
                        <a:rPr lang="zh-CN" altLang="en-US" dirty="0"/>
                        <a:t>对象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7739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2201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prototype:0x234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23457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0x123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793772"/>
                  </a:ext>
                </a:extLst>
              </a:tr>
            </a:tbl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FF7B5DD-80A1-4816-A687-398648E9D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37617"/>
              </p:ext>
            </p:extLst>
          </p:nvPr>
        </p:nvGraphicFramePr>
        <p:xfrm>
          <a:off x="0" y="0"/>
          <a:ext cx="4140052" cy="287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052">
                  <a:extLst>
                    <a:ext uri="{9D8B030D-6E8A-4147-A177-3AD203B41FA5}">
                      <a16:colId xmlns:a16="http://schemas.microsoft.com/office/drawing/2014/main" val="1437197759"/>
                    </a:ext>
                  </a:extLst>
                </a:gridCol>
              </a:tblGrid>
              <a:tr h="2870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原型链图解</a:t>
                      </a:r>
                      <a:endParaRPr lang="en-US" altLang="zh-CN" sz="1400" b="1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function Fn () {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this.test1 = function(){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.log('test1')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Fn.prototype.test2 = function () {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.log('test2')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 </a:t>
                      </a: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new Fn()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.test1()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.test2()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.log(</a:t>
                      </a:r>
                      <a:r>
                        <a:rPr lang="en-US" altLang="zh-CN" sz="14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.toString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lang="zh-CN" altLang="en-US" sz="1400" b="0" i="1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02825"/>
                  </a:ext>
                </a:extLst>
              </a:tr>
            </a:tbl>
          </a:graphicData>
        </a:graphic>
      </p:graphicFrame>
      <p:graphicFrame>
        <p:nvGraphicFramePr>
          <p:cNvPr id="12" name="表格 16">
            <a:extLst>
              <a:ext uri="{FF2B5EF4-FFF2-40B4-BE49-F238E27FC236}">
                <a16:creationId xmlns:a16="http://schemas.microsoft.com/office/drawing/2014/main" id="{4942D4BD-1829-43DE-8657-A9C2A0034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3312"/>
              </p:ext>
            </p:extLst>
          </p:nvPr>
        </p:nvGraphicFramePr>
        <p:xfrm>
          <a:off x="9694415" y="4730373"/>
          <a:ext cx="23969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72">
                  <a:extLst>
                    <a:ext uri="{9D8B030D-6E8A-4147-A177-3AD203B41FA5}">
                      <a16:colId xmlns:a16="http://schemas.microsoft.com/office/drawing/2014/main" val="269810827"/>
                    </a:ext>
                  </a:extLst>
                </a:gridCol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</a:t>
                      </a:r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对象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7739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test2 = function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2201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__proto__:0x345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23457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0x234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793772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10BDE2-7C87-47E6-860E-89EE32F12B59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7918881" y="5461893"/>
            <a:ext cx="1775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E5450B6-B636-4366-9AFB-5A6241DDAFD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012707" y="5461893"/>
            <a:ext cx="1509202" cy="6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3A785ED-9DFE-4ED3-92F7-AECBF5459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97484"/>
              </p:ext>
            </p:extLst>
          </p:nvPr>
        </p:nvGraphicFramePr>
        <p:xfrm>
          <a:off x="5513032" y="405025"/>
          <a:ext cx="23969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72">
                  <a:extLst>
                    <a:ext uri="{9D8B030D-6E8A-4147-A177-3AD203B41FA5}">
                      <a16:colId xmlns:a16="http://schemas.microsoft.com/office/drawing/2014/main" val="269810827"/>
                    </a:ext>
                  </a:extLst>
                </a:gridCol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函数对象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7739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2201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prototype:0x345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23457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0x456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793772"/>
                  </a:ext>
                </a:extLst>
              </a:tr>
            </a:tbl>
          </a:graphicData>
        </a:graphic>
      </p:graphicFrame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6F17802-65B3-46DC-9BE0-32238F9FED4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012707" y="1136545"/>
            <a:ext cx="1500325" cy="2396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38549F2-E7A1-4EEE-8430-1ED5530E6C17}"/>
              </a:ext>
            </a:extLst>
          </p:cNvPr>
          <p:cNvSpPr txBox="1"/>
          <p:nvPr/>
        </p:nvSpPr>
        <p:spPr>
          <a:xfrm>
            <a:off x="8306784" y="5314452"/>
            <a:ext cx="110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Fn.prototype</a:t>
            </a:r>
            <a:endParaRPr lang="zh-CN" altLang="en-US" sz="120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0ED245-DC24-4679-A3B9-325895E0CE97}"/>
              </a:ext>
            </a:extLst>
          </p:cNvPr>
          <p:cNvSpPr txBox="1"/>
          <p:nvPr/>
        </p:nvSpPr>
        <p:spPr>
          <a:xfrm>
            <a:off x="8109750" y="943887"/>
            <a:ext cx="1402575" cy="27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Object.prototype</a:t>
            </a:r>
            <a:r>
              <a:rPr lang="en-US" altLang="zh-CN" sz="12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zh-CN" altLang="en-US" sz="120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6">
            <a:extLst>
              <a:ext uri="{FF2B5EF4-FFF2-40B4-BE49-F238E27FC236}">
                <a16:creationId xmlns:a16="http://schemas.microsoft.com/office/drawing/2014/main" id="{8EDE01F0-C0D2-41AF-B46E-0547279BF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281855"/>
              </p:ext>
            </p:extLst>
          </p:nvPr>
        </p:nvGraphicFramePr>
        <p:xfrm>
          <a:off x="9676758" y="305494"/>
          <a:ext cx="23969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72">
                  <a:extLst>
                    <a:ext uri="{9D8B030D-6E8A-4147-A177-3AD203B41FA5}">
                      <a16:colId xmlns:a16="http://schemas.microsoft.com/office/drawing/2014/main" val="269810827"/>
                    </a:ext>
                  </a:extLst>
                </a:gridCol>
              </a:tblGrid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原型对象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7739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toString()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72201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hasOwnProperty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23457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……(</a:t>
                      </a:r>
                      <a:r>
                        <a:rPr lang="zh-CN" altLang="en-US" dirty="0"/>
                        <a:t>原型链的尽头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93772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0x345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953885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D89DDF5-851A-4B2C-8C2F-7DFE78911608}"/>
              </a:ext>
            </a:extLst>
          </p:cNvPr>
          <p:cNvCxnSpPr>
            <a:cxnSpLocks/>
          </p:cNvCxnSpPr>
          <p:nvPr/>
        </p:nvCxnSpPr>
        <p:spPr>
          <a:xfrm>
            <a:off x="7927661" y="1125156"/>
            <a:ext cx="1766754" cy="83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539A00-0CF3-43A9-8CF5-170BEE2DF59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10875244" y="2134294"/>
            <a:ext cx="17657" cy="2596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表格 16">
            <a:extLst>
              <a:ext uri="{FF2B5EF4-FFF2-40B4-BE49-F238E27FC236}">
                <a16:creationId xmlns:a16="http://schemas.microsoft.com/office/drawing/2014/main" id="{54362F2A-C950-443B-824B-05E1530C3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66450"/>
              </p:ext>
            </p:extLst>
          </p:nvPr>
        </p:nvGraphicFramePr>
        <p:xfrm>
          <a:off x="5513032" y="2442541"/>
          <a:ext cx="23969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972">
                  <a:extLst>
                    <a:ext uri="{9D8B030D-6E8A-4147-A177-3AD203B41FA5}">
                      <a16:colId xmlns:a16="http://schemas.microsoft.com/office/drawing/2014/main" val="269810827"/>
                    </a:ext>
                  </a:extLst>
                </a:gridCol>
              </a:tblGrid>
              <a:tr h="335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fn</a:t>
                      </a:r>
                      <a:r>
                        <a:rPr lang="zh-CN" altLang="en-US" dirty="0"/>
                        <a:t>实例对象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77398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__proto__:0x234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8146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test1=function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271032"/>
                  </a:ext>
                </a:extLst>
              </a:tr>
              <a:tr h="293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0x567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793772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125DB76-5BA4-4CE0-8858-E8FAC01F3920}"/>
              </a:ext>
            </a:extLst>
          </p:cNvPr>
          <p:cNvCxnSpPr>
            <a:cxnSpLocks/>
            <a:stCxn id="27" idx="3"/>
            <a:endCxn id="12" idx="1"/>
          </p:cNvCxnSpPr>
          <p:nvPr/>
        </p:nvCxnSpPr>
        <p:spPr>
          <a:xfrm>
            <a:off x="7910004" y="3174061"/>
            <a:ext cx="1784411" cy="2287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4DD0BE2-649B-46BE-BBEE-31515D048BE3}"/>
              </a:ext>
            </a:extLst>
          </p:cNvPr>
          <p:cNvSpPr txBox="1"/>
          <p:nvPr/>
        </p:nvSpPr>
        <p:spPr>
          <a:xfrm>
            <a:off x="8253224" y="4011629"/>
            <a:ext cx="110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fn.__proto</a:t>
            </a:r>
            <a:r>
              <a:rPr lang="en-US" altLang="zh-CN" sz="12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zh-CN" altLang="en-US" sz="120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6CD53F2-01FE-42E5-9555-6009572892B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012707" y="3174061"/>
            <a:ext cx="1500325" cy="1624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9806344-45CC-44FB-BD12-B202561F0F5C}"/>
              </a:ext>
            </a:extLst>
          </p:cNvPr>
          <p:cNvSpPr txBox="1"/>
          <p:nvPr/>
        </p:nvSpPr>
        <p:spPr>
          <a:xfrm>
            <a:off x="10266730" y="3293834"/>
            <a:ext cx="140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Object.__proto</a:t>
            </a:r>
            <a:r>
              <a:rPr lang="en-US" altLang="zh-CN" sz="12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zh-CN" altLang="en-US" sz="1200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B9692FD0-A71A-41C2-A252-C113295287F4}"/>
              </a:ext>
            </a:extLst>
          </p:cNvPr>
          <p:cNvCxnSpPr>
            <a:endCxn id="27" idx="1"/>
          </p:cNvCxnSpPr>
          <p:nvPr/>
        </p:nvCxnSpPr>
        <p:spPr>
          <a:xfrm rot="5400000" flipH="1" flipV="1">
            <a:off x="3950387" y="3236381"/>
            <a:ext cx="1624964" cy="150032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C9D8E5B-33DB-4856-A1C5-9E71FEB971AF}"/>
              </a:ext>
            </a:extLst>
          </p:cNvPr>
          <p:cNvSpPr txBox="1"/>
          <p:nvPr/>
        </p:nvSpPr>
        <p:spPr>
          <a:xfrm>
            <a:off x="3725298" y="3762375"/>
            <a:ext cx="910326" cy="281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fn.toString</a:t>
            </a:r>
            <a:r>
              <a:rPr lang="en-US" altLang="zh-CN" sz="12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rgbClr val="C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B060C17B-4CBD-46A7-8756-C8DD18508AB8}"/>
              </a:ext>
            </a:extLst>
          </p:cNvPr>
          <p:cNvCxnSpPr>
            <a:cxnSpLocks/>
          </p:cNvCxnSpPr>
          <p:nvPr/>
        </p:nvCxnSpPr>
        <p:spPr>
          <a:xfrm>
            <a:off x="6909706" y="3905580"/>
            <a:ext cx="2803646" cy="11769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9B1A1BE-8926-4E40-9D64-22F1A4DB5FB1}"/>
              </a:ext>
            </a:extLst>
          </p:cNvPr>
          <p:cNvSpPr txBox="1"/>
          <p:nvPr/>
        </p:nvSpPr>
        <p:spPr>
          <a:xfrm>
            <a:off x="7223100" y="4039278"/>
            <a:ext cx="96757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fn.toString</a:t>
            </a:r>
            <a:r>
              <a:rPr lang="en-US" altLang="zh-CN" sz="12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rgbClr val="C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8BA823E-B907-4855-8CA5-51B1C1267D9A}"/>
              </a:ext>
            </a:extLst>
          </p:cNvPr>
          <p:cNvCxnSpPr>
            <a:cxnSpLocks/>
          </p:cNvCxnSpPr>
          <p:nvPr/>
        </p:nvCxnSpPr>
        <p:spPr>
          <a:xfrm flipH="1" flipV="1">
            <a:off x="10227671" y="2134294"/>
            <a:ext cx="39059" cy="2596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0BB09B8-0364-4745-8B58-7BD89244407E}"/>
              </a:ext>
            </a:extLst>
          </p:cNvPr>
          <p:cNvSpPr txBox="1"/>
          <p:nvPr/>
        </p:nvSpPr>
        <p:spPr>
          <a:xfrm>
            <a:off x="9680219" y="3645975"/>
            <a:ext cx="9262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fn.toString</a:t>
            </a:r>
            <a:r>
              <a:rPr lang="en-US" altLang="zh-CN" sz="12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rgbClr val="C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D99574E4-7E55-4673-A5B9-0C80A34C5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18926"/>
              </p:ext>
            </p:extLst>
          </p:nvPr>
        </p:nvGraphicFramePr>
        <p:xfrm>
          <a:off x="822592" y="3429001"/>
          <a:ext cx="1582911" cy="281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11">
                  <a:extLst>
                    <a:ext uri="{9D8B030D-6E8A-4147-A177-3AD203B41FA5}">
                      <a16:colId xmlns:a16="http://schemas.microsoft.com/office/drawing/2014/main" val="2528608060"/>
                    </a:ext>
                  </a:extLst>
                </a:gridCol>
              </a:tblGrid>
              <a:tr h="350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59540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05754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87493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011105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716693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794455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全局上下文环境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7609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执行上下文栈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44076"/>
                  </a:ext>
                </a:extLst>
              </a:tr>
            </a:tbl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FF7B5DD-80A1-4816-A687-398648E9D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0426"/>
              </p:ext>
            </p:extLst>
          </p:nvPr>
        </p:nvGraphicFramePr>
        <p:xfrm>
          <a:off x="4025974" y="213065"/>
          <a:ext cx="4140052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052">
                  <a:extLst>
                    <a:ext uri="{9D8B030D-6E8A-4147-A177-3AD203B41FA5}">
                      <a16:colId xmlns:a16="http://schemas.microsoft.com/office/drawing/2014/main" val="1437197759"/>
                    </a:ext>
                  </a:extLst>
                </a:gridCol>
              </a:tblGrid>
              <a:tr h="2870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执行上下文栈</a:t>
                      </a:r>
                      <a:endParaRPr lang="en-US" altLang="zh-CN" sz="1400" b="1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&lt;script&gt;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           </a:t>
                      </a: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//1.</a:t>
                      </a:r>
                      <a:r>
                        <a:rPr lang="zh-CN" alt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进入全局执行上下文</a:t>
                      </a:r>
                      <a:br>
                        <a:rPr lang="zh-CN" alt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 </a:t>
                      </a: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 10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var bar = function(x){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var b = 5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foo(</a:t>
                      </a:r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x+b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                   </a:t>
                      </a: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//3.</a:t>
                      </a:r>
                      <a:r>
                        <a:rPr lang="zh-CN" alt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</a:t>
                      </a: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foo</a:t>
                      </a:r>
                      <a:r>
                        <a:rPr lang="zh-CN" alt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执行上下文</a:t>
                      </a:r>
                      <a:br>
                        <a:rPr lang="zh-CN" alt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var foo = function (y) {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var c = 5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.log(</a:t>
                      </a: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c + y)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  <a:b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bar(10)                         </a:t>
                      </a: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//2.</a:t>
                      </a:r>
                      <a:r>
                        <a:rPr lang="zh-CN" alt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</a:t>
                      </a:r>
                      <a:r>
                        <a:rPr lang="en-US" altLang="zh-C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bar</a:t>
                      </a:r>
                      <a:r>
                        <a:rPr lang="zh-CN" alt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执行上下文</a:t>
                      </a:r>
                      <a:br>
                        <a:rPr lang="zh-CN" alt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&lt;/script&gt;</a:t>
                      </a:r>
                      <a:endParaRPr lang="zh-CN" altLang="en-US" sz="1400" b="0" i="1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02825"/>
                  </a:ext>
                </a:extLst>
              </a:tr>
            </a:tbl>
          </a:graphicData>
        </a:graphic>
      </p:graphicFrame>
      <p:graphicFrame>
        <p:nvGraphicFramePr>
          <p:cNvPr id="21" name="表格 9">
            <a:extLst>
              <a:ext uri="{FF2B5EF4-FFF2-40B4-BE49-F238E27FC236}">
                <a16:creationId xmlns:a16="http://schemas.microsoft.com/office/drawing/2014/main" id="{30586DB5-6F95-4E4E-BB0E-26592967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9321"/>
              </p:ext>
            </p:extLst>
          </p:nvPr>
        </p:nvGraphicFramePr>
        <p:xfrm>
          <a:off x="9782477" y="3429000"/>
          <a:ext cx="1582911" cy="281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11">
                  <a:extLst>
                    <a:ext uri="{9D8B030D-6E8A-4147-A177-3AD203B41FA5}">
                      <a16:colId xmlns:a16="http://schemas.microsoft.com/office/drawing/2014/main" val="2528608060"/>
                    </a:ext>
                  </a:extLst>
                </a:gridCol>
              </a:tblGrid>
              <a:tr h="350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59540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05754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87493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011105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716693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794455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全局上下文环境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7609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执行上下文栈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44076"/>
                  </a:ext>
                </a:extLst>
              </a:tr>
            </a:tbl>
          </a:graphicData>
        </a:graphic>
      </p:graphicFrame>
      <p:graphicFrame>
        <p:nvGraphicFramePr>
          <p:cNvPr id="23" name="表格 9">
            <a:extLst>
              <a:ext uri="{FF2B5EF4-FFF2-40B4-BE49-F238E27FC236}">
                <a16:creationId xmlns:a16="http://schemas.microsoft.com/office/drawing/2014/main" id="{130A1B40-7375-4DCD-9415-96A090EE8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48652"/>
              </p:ext>
            </p:extLst>
          </p:nvPr>
        </p:nvGraphicFramePr>
        <p:xfrm>
          <a:off x="7559651" y="3429000"/>
          <a:ext cx="1582911" cy="281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11">
                  <a:extLst>
                    <a:ext uri="{9D8B030D-6E8A-4147-A177-3AD203B41FA5}">
                      <a16:colId xmlns:a16="http://schemas.microsoft.com/office/drawing/2014/main" val="2528608060"/>
                    </a:ext>
                  </a:extLst>
                </a:gridCol>
              </a:tblGrid>
              <a:tr h="350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59540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05754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87493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011105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716693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bar</a:t>
                      </a:r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上下文环境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94455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全局上下文环境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7609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执行上下文栈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44076"/>
                  </a:ext>
                </a:extLst>
              </a:tr>
            </a:tbl>
          </a:graphicData>
        </a:graphic>
      </p:graphicFrame>
      <p:graphicFrame>
        <p:nvGraphicFramePr>
          <p:cNvPr id="26" name="表格 9">
            <a:extLst>
              <a:ext uri="{FF2B5EF4-FFF2-40B4-BE49-F238E27FC236}">
                <a16:creationId xmlns:a16="http://schemas.microsoft.com/office/drawing/2014/main" id="{0200B304-7F87-427F-BB07-D2A94D86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86194"/>
              </p:ext>
            </p:extLst>
          </p:nvPr>
        </p:nvGraphicFramePr>
        <p:xfrm>
          <a:off x="5336825" y="3429001"/>
          <a:ext cx="1582911" cy="281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11">
                  <a:extLst>
                    <a:ext uri="{9D8B030D-6E8A-4147-A177-3AD203B41FA5}">
                      <a16:colId xmlns:a16="http://schemas.microsoft.com/office/drawing/2014/main" val="2528608060"/>
                    </a:ext>
                  </a:extLst>
                </a:gridCol>
              </a:tblGrid>
              <a:tr h="350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59540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05754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87493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011105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上下文环境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716693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bar</a:t>
                      </a:r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上下文环境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794455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全局上下文环境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7609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执行上下文栈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44076"/>
                  </a:ext>
                </a:extLst>
              </a:tr>
            </a:tbl>
          </a:graphicData>
        </a:graphic>
      </p:graphicFrame>
      <p:graphicFrame>
        <p:nvGraphicFramePr>
          <p:cNvPr id="28" name="表格 9">
            <a:extLst>
              <a:ext uri="{FF2B5EF4-FFF2-40B4-BE49-F238E27FC236}">
                <a16:creationId xmlns:a16="http://schemas.microsoft.com/office/drawing/2014/main" id="{0DA2BAAF-BEA8-4489-8A59-090F5B8A0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25948"/>
              </p:ext>
            </p:extLst>
          </p:nvPr>
        </p:nvGraphicFramePr>
        <p:xfrm>
          <a:off x="3113999" y="3429001"/>
          <a:ext cx="1582911" cy="281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11">
                  <a:extLst>
                    <a:ext uri="{9D8B030D-6E8A-4147-A177-3AD203B41FA5}">
                      <a16:colId xmlns:a16="http://schemas.microsoft.com/office/drawing/2014/main" val="2528608060"/>
                    </a:ext>
                  </a:extLst>
                </a:gridCol>
              </a:tblGrid>
              <a:tr h="350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59540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805754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987493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011105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716693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bar</a:t>
                      </a:r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上下文环境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94455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全局上下文环境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97609"/>
                  </a:ext>
                </a:extLst>
              </a:tr>
              <a:tr h="350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执行上下文栈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44076"/>
                  </a:ext>
                </a:extLst>
              </a:tr>
            </a:tbl>
          </a:graphicData>
        </a:graphic>
      </p:graphicFrame>
      <p:sp>
        <p:nvSpPr>
          <p:cNvPr id="30" name="箭头: 右 29">
            <a:extLst>
              <a:ext uri="{FF2B5EF4-FFF2-40B4-BE49-F238E27FC236}">
                <a16:creationId xmlns:a16="http://schemas.microsoft.com/office/drawing/2014/main" id="{35244C43-16E2-4372-9100-763909820C3D}"/>
              </a:ext>
            </a:extLst>
          </p:cNvPr>
          <p:cNvSpPr/>
          <p:nvPr/>
        </p:nvSpPr>
        <p:spPr>
          <a:xfrm>
            <a:off x="2544831" y="4721634"/>
            <a:ext cx="429840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B0C116FA-A932-4859-ACC3-82400A95C232}"/>
              </a:ext>
            </a:extLst>
          </p:cNvPr>
          <p:cNvSpPr/>
          <p:nvPr/>
        </p:nvSpPr>
        <p:spPr>
          <a:xfrm>
            <a:off x="9247599" y="4691115"/>
            <a:ext cx="429840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76C7A68-6735-4CFB-9D05-347384ADA161}"/>
              </a:ext>
            </a:extLst>
          </p:cNvPr>
          <p:cNvSpPr/>
          <p:nvPr/>
        </p:nvSpPr>
        <p:spPr>
          <a:xfrm>
            <a:off x="7024773" y="4721640"/>
            <a:ext cx="429840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998F07F1-7064-46AB-A9D9-59C450134794}"/>
              </a:ext>
            </a:extLst>
          </p:cNvPr>
          <p:cNvSpPr/>
          <p:nvPr/>
        </p:nvSpPr>
        <p:spPr>
          <a:xfrm>
            <a:off x="4801947" y="4721640"/>
            <a:ext cx="429840" cy="2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5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431097-E00B-4CEE-A0C4-F9812F5BD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05" y="0"/>
            <a:ext cx="635438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F28715-1A0A-4E02-9979-5B5C967506DD}"/>
              </a:ext>
            </a:extLst>
          </p:cNvPr>
          <p:cNvSpPr/>
          <p:nvPr/>
        </p:nvSpPr>
        <p:spPr>
          <a:xfrm>
            <a:off x="3195961" y="275208"/>
            <a:ext cx="5761608" cy="63564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69F8F4-2AE7-4AB4-BB29-1EC8E5F8DE5C}"/>
              </a:ext>
            </a:extLst>
          </p:cNvPr>
          <p:cNvSpPr/>
          <p:nvPr/>
        </p:nvSpPr>
        <p:spPr>
          <a:xfrm>
            <a:off x="3551722" y="1819174"/>
            <a:ext cx="5255394" cy="457274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18621B-D1B6-4BE0-B84D-FC69667AB6FA}"/>
              </a:ext>
            </a:extLst>
          </p:cNvPr>
          <p:cNvSpPr/>
          <p:nvPr/>
        </p:nvSpPr>
        <p:spPr>
          <a:xfrm>
            <a:off x="3859731" y="3590223"/>
            <a:ext cx="4783755" cy="193168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4892EB-38E5-4FAE-9CBE-3D0228F521BF}"/>
              </a:ext>
            </a:extLst>
          </p:cNvPr>
          <p:cNvSpPr txBox="1"/>
          <p:nvPr/>
        </p:nvSpPr>
        <p:spPr>
          <a:xfrm>
            <a:off x="3474720" y="1270535"/>
            <a:ext cx="14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全局作用域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49357B-1360-4CF6-8BDD-241BA15A420A}"/>
              </a:ext>
            </a:extLst>
          </p:cNvPr>
          <p:cNvSpPr txBox="1"/>
          <p:nvPr/>
        </p:nvSpPr>
        <p:spPr>
          <a:xfrm>
            <a:off x="3713747" y="2946571"/>
            <a:ext cx="14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fn</a:t>
            </a:r>
            <a:r>
              <a:rPr lang="zh-CN" altLang="en-US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3E121-D9EA-4867-8546-C74E2F3B3B7E}"/>
              </a:ext>
            </a:extLst>
          </p:cNvPr>
          <p:cNvSpPr txBox="1"/>
          <p:nvPr/>
        </p:nvSpPr>
        <p:spPr>
          <a:xfrm>
            <a:off x="3983254" y="4859870"/>
            <a:ext cx="14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bar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作用域</a:t>
            </a: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F9EB0547-7AEE-407E-8EDE-F79E40461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75138"/>
              </p:ext>
            </p:extLst>
          </p:nvPr>
        </p:nvGraphicFramePr>
        <p:xfrm>
          <a:off x="6676008" y="356134"/>
          <a:ext cx="196747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739">
                  <a:extLst>
                    <a:ext uri="{9D8B030D-6E8A-4147-A177-3AD203B41FA5}">
                      <a16:colId xmlns:a16="http://schemas.microsoft.com/office/drawing/2014/main" val="3777370460"/>
                    </a:ext>
                  </a:extLst>
                </a:gridCol>
                <a:gridCol w="983739">
                  <a:extLst>
                    <a:ext uri="{9D8B030D-6E8A-4147-A177-3AD203B41FA5}">
                      <a16:colId xmlns:a16="http://schemas.microsoft.com/office/drawing/2014/main" val="4195400106"/>
                    </a:ext>
                  </a:extLst>
                </a:gridCol>
              </a:tblGrid>
              <a:tr h="27939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全局上下文环境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9380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18292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16086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52938"/>
                  </a:ext>
                </a:extLst>
              </a:tr>
            </a:tbl>
          </a:graphicData>
        </a:graphic>
      </p:graphicFrame>
      <p:graphicFrame>
        <p:nvGraphicFramePr>
          <p:cNvPr id="14" name="表格 12">
            <a:extLst>
              <a:ext uri="{FF2B5EF4-FFF2-40B4-BE49-F238E27FC236}">
                <a16:creationId xmlns:a16="http://schemas.microsoft.com/office/drawing/2014/main" id="{C138AF7F-621C-4942-AB9B-5FE494E52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29400"/>
              </p:ext>
            </p:extLst>
          </p:nvPr>
        </p:nvGraphicFramePr>
        <p:xfrm>
          <a:off x="6676008" y="1908937"/>
          <a:ext cx="196747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739">
                  <a:extLst>
                    <a:ext uri="{9D8B030D-6E8A-4147-A177-3AD203B41FA5}">
                      <a16:colId xmlns:a16="http://schemas.microsoft.com/office/drawing/2014/main" val="3777370460"/>
                    </a:ext>
                  </a:extLst>
                </a:gridCol>
                <a:gridCol w="983739">
                  <a:extLst>
                    <a:ext uri="{9D8B030D-6E8A-4147-A177-3AD203B41FA5}">
                      <a16:colId xmlns:a16="http://schemas.microsoft.com/office/drawing/2014/main" val="4195400106"/>
                    </a:ext>
                  </a:extLst>
                </a:gridCol>
              </a:tblGrid>
              <a:tr h="27939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fn(10)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上下文环境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9380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18292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88785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16086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52938"/>
                  </a:ext>
                </a:extLst>
              </a:tr>
            </a:tbl>
          </a:graphicData>
        </a:graphic>
      </p:graphicFrame>
      <p:graphicFrame>
        <p:nvGraphicFramePr>
          <p:cNvPr id="18" name="表格 12">
            <a:extLst>
              <a:ext uri="{FF2B5EF4-FFF2-40B4-BE49-F238E27FC236}">
                <a16:creationId xmlns:a16="http://schemas.microsoft.com/office/drawing/2014/main" id="{5541FDE8-2DA1-44E5-AF08-963611CCD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07203"/>
              </p:ext>
            </p:extLst>
          </p:nvPr>
        </p:nvGraphicFramePr>
        <p:xfrm>
          <a:off x="6996445" y="3753209"/>
          <a:ext cx="1567984" cy="139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992">
                  <a:extLst>
                    <a:ext uri="{9D8B030D-6E8A-4147-A177-3AD203B41FA5}">
                      <a16:colId xmlns:a16="http://schemas.microsoft.com/office/drawing/2014/main" val="3777370460"/>
                    </a:ext>
                  </a:extLst>
                </a:gridCol>
                <a:gridCol w="783992">
                  <a:extLst>
                    <a:ext uri="{9D8B030D-6E8A-4147-A177-3AD203B41FA5}">
                      <a16:colId xmlns:a16="http://schemas.microsoft.com/office/drawing/2014/main" val="4195400106"/>
                    </a:ext>
                  </a:extLst>
                </a:gridCol>
              </a:tblGrid>
              <a:tr h="27939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bar(100)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上下文环境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9380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18292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88785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16086"/>
                  </a:ext>
                </a:extLst>
              </a:tr>
              <a:tr h="2793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52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22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AC8538-C7BC-43E9-9E2E-67C6D29007B5}"/>
              </a:ext>
            </a:extLst>
          </p:cNvPr>
          <p:cNvSpPr/>
          <p:nvPr/>
        </p:nvSpPr>
        <p:spPr>
          <a:xfrm>
            <a:off x="757382" y="1847273"/>
            <a:ext cx="1902691" cy="119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HTML/ CSS/ JavaScript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840F2B-196E-4841-B9C6-0493CDB212DB}"/>
              </a:ext>
            </a:extLst>
          </p:cNvPr>
          <p:cNvSpPr/>
          <p:nvPr/>
        </p:nvSpPr>
        <p:spPr>
          <a:xfrm>
            <a:off x="4525818" y="1847272"/>
            <a:ext cx="2863273" cy="1191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浏览器渲染引擎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CC8E7B-CF5E-4129-B4AD-28C3B4E88D07}"/>
              </a:ext>
            </a:extLst>
          </p:cNvPr>
          <p:cNvSpPr/>
          <p:nvPr/>
        </p:nvSpPr>
        <p:spPr>
          <a:xfrm>
            <a:off x="9254836" y="1847272"/>
            <a:ext cx="2041236" cy="11914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F70CCD5-1B4F-46B5-98B1-C7676C5FC96E}"/>
              </a:ext>
            </a:extLst>
          </p:cNvPr>
          <p:cNvSpPr/>
          <p:nvPr/>
        </p:nvSpPr>
        <p:spPr>
          <a:xfrm>
            <a:off x="2798618" y="2299855"/>
            <a:ext cx="1607127" cy="34174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BB38D4E-6E0E-43BA-AB32-470F5CDBD80D}"/>
              </a:ext>
            </a:extLst>
          </p:cNvPr>
          <p:cNvSpPr/>
          <p:nvPr/>
        </p:nvSpPr>
        <p:spPr>
          <a:xfrm>
            <a:off x="7518400" y="2272144"/>
            <a:ext cx="1607127" cy="34174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C4BBE0-EEC3-46BF-A6E4-75B667090346}"/>
              </a:ext>
            </a:extLst>
          </p:cNvPr>
          <p:cNvSpPr/>
          <p:nvPr/>
        </p:nvSpPr>
        <p:spPr>
          <a:xfrm>
            <a:off x="411018" y="314037"/>
            <a:ext cx="11369963" cy="2477802"/>
          </a:xfrm>
          <a:prstGeom prst="rect">
            <a:avLst/>
          </a:prstGeom>
          <a:solidFill>
            <a:schemeClr val="bg1"/>
          </a:solidFill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渲染引擎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2F2823-BBBA-4BBE-9CC6-629ACCA58AA3}"/>
              </a:ext>
            </a:extLst>
          </p:cNvPr>
          <p:cNvSpPr/>
          <p:nvPr/>
        </p:nvSpPr>
        <p:spPr>
          <a:xfrm>
            <a:off x="670424" y="1138137"/>
            <a:ext cx="2509736" cy="119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解释器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D664D2-3133-43C1-A990-2AC9D3E0AD70}"/>
              </a:ext>
            </a:extLst>
          </p:cNvPr>
          <p:cNvSpPr/>
          <p:nvPr/>
        </p:nvSpPr>
        <p:spPr>
          <a:xfrm>
            <a:off x="3480684" y="1138137"/>
            <a:ext cx="2509736" cy="119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解释器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165B5-F526-45A3-889E-CA7F9BD252CF}"/>
              </a:ext>
            </a:extLst>
          </p:cNvPr>
          <p:cNvSpPr/>
          <p:nvPr/>
        </p:nvSpPr>
        <p:spPr>
          <a:xfrm>
            <a:off x="6290945" y="1138137"/>
            <a:ext cx="2509736" cy="119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布局（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D5C337-832A-49BA-892F-4D171B449AA9}"/>
              </a:ext>
            </a:extLst>
          </p:cNvPr>
          <p:cNvSpPr/>
          <p:nvPr/>
        </p:nvSpPr>
        <p:spPr>
          <a:xfrm>
            <a:off x="9101206" y="1124922"/>
            <a:ext cx="2509736" cy="119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引擎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1EE064-C494-40BF-B96B-F685A29DD083}"/>
              </a:ext>
            </a:extLst>
          </p:cNvPr>
          <p:cNvSpPr/>
          <p:nvPr/>
        </p:nvSpPr>
        <p:spPr>
          <a:xfrm>
            <a:off x="9873573" y="3317132"/>
            <a:ext cx="1907407" cy="7490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图片解码器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0D9ABD-0CF2-43DD-9F41-0586213EA6BE}"/>
              </a:ext>
            </a:extLst>
          </p:cNvPr>
          <p:cNvSpPr/>
          <p:nvPr/>
        </p:nvSpPr>
        <p:spPr>
          <a:xfrm>
            <a:off x="410233" y="3315511"/>
            <a:ext cx="1907407" cy="7490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D25AA7A-7043-4478-A910-DB472176A395}"/>
              </a:ext>
            </a:extLst>
          </p:cNvPr>
          <p:cNvSpPr/>
          <p:nvPr/>
        </p:nvSpPr>
        <p:spPr>
          <a:xfrm>
            <a:off x="2737993" y="3318754"/>
            <a:ext cx="1907407" cy="7490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7338D8-6014-4AEA-934F-BC1240DA43BB}"/>
              </a:ext>
            </a:extLst>
          </p:cNvPr>
          <p:cNvSpPr/>
          <p:nvPr/>
        </p:nvSpPr>
        <p:spPr>
          <a:xfrm>
            <a:off x="5141903" y="3315511"/>
            <a:ext cx="1907407" cy="7490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2D/3D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668AD8-2DF6-4D60-BD80-233DA4F2B3C3}"/>
              </a:ext>
            </a:extLst>
          </p:cNvPr>
          <p:cNvSpPr/>
          <p:nvPr/>
        </p:nvSpPr>
        <p:spPr>
          <a:xfrm>
            <a:off x="7545813" y="3315511"/>
            <a:ext cx="1907407" cy="7490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音频和视频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4F4C345-072B-44D8-9A12-3DF9C089DA36}"/>
              </a:ext>
            </a:extLst>
          </p:cNvPr>
          <p:cNvSpPr/>
          <p:nvPr/>
        </p:nvSpPr>
        <p:spPr>
          <a:xfrm>
            <a:off x="410232" y="4588213"/>
            <a:ext cx="11369963" cy="8949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</a:p>
        </p:txBody>
      </p:sp>
    </p:spTree>
    <p:extLst>
      <p:ext uri="{BB962C8B-B14F-4D97-AF65-F5344CB8AC3E}">
        <p14:creationId xmlns:p14="http://schemas.microsoft.com/office/powerpoint/2010/main" val="265628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47ACB4-BB1B-4E53-9014-4E483F514CB4}"/>
              </a:ext>
            </a:extLst>
          </p:cNvPr>
          <p:cNvSpPr/>
          <p:nvPr/>
        </p:nvSpPr>
        <p:spPr>
          <a:xfrm>
            <a:off x="9134764" y="692727"/>
            <a:ext cx="1856509" cy="591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1A86EF3-53EB-4213-B638-41801773501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0063019" y="1283855"/>
            <a:ext cx="4618" cy="117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6E3F6F0-27F1-425C-B270-6AA3A0517D5A}"/>
              </a:ext>
            </a:extLst>
          </p:cNvPr>
          <p:cNvSpPr/>
          <p:nvPr/>
        </p:nvSpPr>
        <p:spPr>
          <a:xfrm>
            <a:off x="9134764" y="2456873"/>
            <a:ext cx="1861127" cy="104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网页内容</a:t>
            </a:r>
            <a:r>
              <a:rPr lang="en-US" altLang="zh-CN" dirty="0" err="1"/>
              <a:t>js</a:t>
            </a:r>
            <a:r>
              <a:rPr lang="zh-CN" altLang="en-US" dirty="0"/>
              <a:t>，</a:t>
            </a:r>
            <a:r>
              <a:rPr lang="en-US" altLang="zh-CN" dirty="0" err="1"/>
              <a:t>css</a:t>
            </a:r>
            <a:r>
              <a:rPr lang="zh-CN" altLang="en-US" dirty="0"/>
              <a:t>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E1B9F68-99D2-4237-AF5E-7F51F36FD4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065328" y="3500583"/>
            <a:ext cx="2309" cy="132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4954656-DD2D-4AF2-A010-9C1C7AC82052}"/>
              </a:ext>
            </a:extLst>
          </p:cNvPr>
          <p:cNvSpPr/>
          <p:nvPr/>
        </p:nvSpPr>
        <p:spPr>
          <a:xfrm>
            <a:off x="9139383" y="4821382"/>
            <a:ext cx="1856508" cy="960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</a:t>
            </a:r>
            <a:r>
              <a:rPr lang="zh-CN" altLang="en-US" dirty="0"/>
              <a:t>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E8562B-D54F-412C-8692-3AABF16CD3C4}"/>
              </a:ext>
            </a:extLst>
          </p:cNvPr>
          <p:cNvSpPr/>
          <p:nvPr/>
        </p:nvSpPr>
        <p:spPr>
          <a:xfrm>
            <a:off x="4618182" y="692726"/>
            <a:ext cx="2249057" cy="1016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各种资源加载器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B8E26F-80C0-4F77-9A48-EE11E07CCAFA}"/>
              </a:ext>
            </a:extLst>
          </p:cNvPr>
          <p:cNvSpPr/>
          <p:nvPr/>
        </p:nvSpPr>
        <p:spPr>
          <a:xfrm>
            <a:off x="4618182" y="3943927"/>
            <a:ext cx="2249057" cy="8774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</a:t>
            </a:r>
            <a:r>
              <a:rPr lang="zh-CN" altLang="en-US" dirty="0"/>
              <a:t>解释器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DD38E1-9ACA-4180-98E2-076A19A0A176}"/>
              </a:ext>
            </a:extLst>
          </p:cNvPr>
          <p:cNvSpPr/>
          <p:nvPr/>
        </p:nvSpPr>
        <p:spPr>
          <a:xfrm>
            <a:off x="1186874" y="692726"/>
            <a:ext cx="1833418" cy="1016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82C078-B9BD-4A8C-BD4F-F428140A1CC2}"/>
              </a:ext>
            </a:extLst>
          </p:cNvPr>
          <p:cNvSpPr/>
          <p:nvPr/>
        </p:nvSpPr>
        <p:spPr>
          <a:xfrm>
            <a:off x="1219200" y="4821382"/>
            <a:ext cx="1856508" cy="9605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js</a:t>
            </a:r>
            <a:r>
              <a:rPr lang="zh-CN" altLang="en-US" dirty="0"/>
              <a:t>引擎</a:t>
            </a:r>
            <a:endParaRPr lang="en-US" alt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62DE35-8C74-4F44-8D02-93AA83E06000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6867239" y="988291"/>
            <a:ext cx="226752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2F736A7-3603-4D1B-9890-69FF2A28317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42711" y="1708726"/>
            <a:ext cx="3413987" cy="12215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4C92D2-5184-42E0-8E04-C970541F20A0}"/>
              </a:ext>
            </a:extLst>
          </p:cNvPr>
          <p:cNvCxnSpPr>
            <a:cxnSpLocks/>
            <a:stCxn id="6" idx="1"/>
            <a:endCxn id="10" idx="0"/>
          </p:cNvCxnSpPr>
          <p:nvPr/>
        </p:nvCxnSpPr>
        <p:spPr>
          <a:xfrm flipH="1">
            <a:off x="5742711" y="2978728"/>
            <a:ext cx="3392053" cy="96519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513CD2B-6BBF-4040-A933-CC9BBBDAEE47}"/>
              </a:ext>
            </a:extLst>
          </p:cNvPr>
          <p:cNvCxnSpPr>
            <a:cxnSpLocks/>
          </p:cNvCxnSpPr>
          <p:nvPr/>
        </p:nvCxnSpPr>
        <p:spPr>
          <a:xfrm flipV="1">
            <a:off x="5622638" y="1708726"/>
            <a:ext cx="0" cy="223520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979777E-BD6B-4A7D-A006-6D807FFA13D5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3020292" y="1200726"/>
            <a:ext cx="159789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DD16AD4-0F48-4268-88EE-26223AA7FF4A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2147454" y="4382655"/>
            <a:ext cx="2470728" cy="43872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AE12BFD-75F5-4948-BF81-5D1BDFBB6BDB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>
            <a:off x="5742711" y="4821382"/>
            <a:ext cx="3396672" cy="4802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92778D-970B-4573-9C49-6835DD9D557F}"/>
              </a:ext>
            </a:extLst>
          </p:cNvPr>
          <p:cNvCxnSpPr>
            <a:cxnSpLocks/>
          </p:cNvCxnSpPr>
          <p:nvPr/>
        </p:nvCxnSpPr>
        <p:spPr>
          <a:xfrm>
            <a:off x="3075708" y="5421746"/>
            <a:ext cx="606367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77D783D-A90E-417D-88F8-3513DEC021F5}"/>
              </a:ext>
            </a:extLst>
          </p:cNvPr>
          <p:cNvSpPr txBox="1"/>
          <p:nvPr/>
        </p:nvSpPr>
        <p:spPr>
          <a:xfrm>
            <a:off x="7078518" y="3142795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5ADC744-CF10-4A02-9136-92E821505BE6}"/>
              </a:ext>
            </a:extLst>
          </p:cNvPr>
          <p:cNvSpPr txBox="1"/>
          <p:nvPr/>
        </p:nvSpPr>
        <p:spPr>
          <a:xfrm>
            <a:off x="3699162" y="826776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27EC13A-85D1-43E3-A963-618AC4987350}"/>
              </a:ext>
            </a:extLst>
          </p:cNvPr>
          <p:cNvSpPr txBox="1"/>
          <p:nvPr/>
        </p:nvSpPr>
        <p:spPr>
          <a:xfrm>
            <a:off x="7511473" y="2031940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87E63C-095B-4D8B-8BCD-47CF28AC8FC2}"/>
              </a:ext>
            </a:extLst>
          </p:cNvPr>
          <p:cNvSpPr txBox="1"/>
          <p:nvPr/>
        </p:nvSpPr>
        <p:spPr>
          <a:xfrm>
            <a:off x="3241960" y="4232686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E96012A-E66F-4C6D-B729-8F547903AD5B}"/>
              </a:ext>
            </a:extLst>
          </p:cNvPr>
          <p:cNvSpPr txBox="1"/>
          <p:nvPr/>
        </p:nvSpPr>
        <p:spPr>
          <a:xfrm>
            <a:off x="7703125" y="4752232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146D85C-BE1B-43CE-9F84-E66802BD38CE}"/>
              </a:ext>
            </a:extLst>
          </p:cNvPr>
          <p:cNvSpPr txBox="1"/>
          <p:nvPr/>
        </p:nvSpPr>
        <p:spPr>
          <a:xfrm>
            <a:off x="8007927" y="609600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C5852D3-9716-41C4-8C07-1344E729C975}"/>
              </a:ext>
            </a:extLst>
          </p:cNvPr>
          <p:cNvSpPr txBox="1"/>
          <p:nvPr/>
        </p:nvSpPr>
        <p:spPr>
          <a:xfrm>
            <a:off x="5165436" y="5080000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EFD39B0-8395-4381-92D0-75FBF43E6651}"/>
              </a:ext>
            </a:extLst>
          </p:cNvPr>
          <p:cNvSpPr txBox="1"/>
          <p:nvPr/>
        </p:nvSpPr>
        <p:spPr>
          <a:xfrm>
            <a:off x="5359399" y="2565585"/>
            <a:ext cx="45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8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198436-E57F-4424-91EF-CB6EDB0A5B61}"/>
              </a:ext>
            </a:extLst>
          </p:cNvPr>
          <p:cNvSpPr/>
          <p:nvPr/>
        </p:nvSpPr>
        <p:spPr>
          <a:xfrm>
            <a:off x="7273637" y="450274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C76A63-A082-43D9-A983-05AEC464DFD5}"/>
              </a:ext>
            </a:extLst>
          </p:cNvPr>
          <p:cNvSpPr/>
          <p:nvPr/>
        </p:nvSpPr>
        <p:spPr>
          <a:xfrm>
            <a:off x="7273637" y="2138218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RenderObject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7D31FE-7356-4AEC-9E9B-122CB036E6A2}"/>
              </a:ext>
            </a:extLst>
          </p:cNvPr>
          <p:cNvSpPr/>
          <p:nvPr/>
        </p:nvSpPr>
        <p:spPr>
          <a:xfrm>
            <a:off x="7273637" y="3826162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RenderLayer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61C34-300E-4C1B-ACCD-4D2A6CAE1E5A}"/>
              </a:ext>
            </a:extLst>
          </p:cNvPr>
          <p:cNvSpPr/>
          <p:nvPr/>
        </p:nvSpPr>
        <p:spPr>
          <a:xfrm>
            <a:off x="7232074" y="5421745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绘图上下文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17F56-1B52-4579-B3EF-2CEF02EDF234}"/>
              </a:ext>
            </a:extLst>
          </p:cNvPr>
          <p:cNvSpPr/>
          <p:nvPr/>
        </p:nvSpPr>
        <p:spPr>
          <a:xfrm>
            <a:off x="1584036" y="4712853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布局计算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AA3CDC-E051-4C16-8EE3-D59C9A535FD1}"/>
              </a:ext>
            </a:extLst>
          </p:cNvPr>
          <p:cNvSpPr/>
          <p:nvPr/>
        </p:nvSpPr>
        <p:spPr>
          <a:xfrm>
            <a:off x="1584036" y="2138217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解释器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586743-7253-4BB0-8332-EE4CAF7C27E9}"/>
              </a:ext>
            </a:extLst>
          </p:cNvPr>
          <p:cNvSpPr/>
          <p:nvPr/>
        </p:nvSpPr>
        <p:spPr>
          <a:xfrm>
            <a:off x="1584036" y="450274"/>
            <a:ext cx="2078182" cy="88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531C7B6-33F2-4641-9A8F-5A121B5F5CF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8312728" y="1336965"/>
            <a:ext cx="0" cy="8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99F5E2-E4FA-4C07-A921-92C5CC620001}"/>
              </a:ext>
            </a:extLst>
          </p:cNvPr>
          <p:cNvCxnSpPr>
            <a:cxnSpLocks/>
          </p:cNvCxnSpPr>
          <p:nvPr/>
        </p:nvCxnSpPr>
        <p:spPr>
          <a:xfrm>
            <a:off x="8271165" y="3024908"/>
            <a:ext cx="0" cy="80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E96F640-92D8-48C0-B03A-EE4EBAEE12D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271165" y="4712853"/>
            <a:ext cx="0" cy="708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E30DBC2-FDA0-45B6-A8EA-2B0B6CC381DA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2623127" y="1336965"/>
            <a:ext cx="0" cy="80125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3CC34C1-3B3E-4F8B-BA77-72BB01E98FF3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3662218" y="2581563"/>
            <a:ext cx="3611419" cy="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4657D97-D43E-462A-B460-1BD3511E879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662218" y="2697018"/>
            <a:ext cx="3611419" cy="245918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9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780</Words>
  <Application>Microsoft Office PowerPoint</Application>
  <PresentationFormat>宽屏</PresentationFormat>
  <Paragraphs>184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Jerry</dc:creator>
  <cp:lastModifiedBy>Lee Jerry</cp:lastModifiedBy>
  <cp:revision>282</cp:revision>
  <dcterms:created xsi:type="dcterms:W3CDTF">2020-07-27T03:00:53Z</dcterms:created>
  <dcterms:modified xsi:type="dcterms:W3CDTF">2020-10-26T12:21:17Z</dcterms:modified>
</cp:coreProperties>
</file>