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>
      <p:cViewPr varScale="1">
        <p:scale>
          <a:sx n="110" d="100"/>
          <a:sy n="11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5D4A-E6B9-C210-3433-1EA8CAECF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9CCF4-BBA9-CBA6-5B0C-57EFD75E0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29CF-079F-CCC8-F3A5-27192D32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1E1E-B04E-45F5-4936-02AC5A41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0BC3-12EA-6079-88E9-E153E597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7895-BAEA-7128-589A-1D707493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B0E6-17F7-E4F2-A3FA-FACD2857C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7F-9AA8-A550-5576-799C99A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A0E4-5A26-6222-74C8-71714FB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10F5-2CAF-6681-F41F-9045CC89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E5674-C8A8-5A48-1698-7ABF56202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C4289-DADC-7349-43C1-A2BF032A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14BB-A485-E406-1463-9140850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989A-107B-03B5-0DE8-2ABFD55F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9FC8-D26B-62D2-E65A-ED33607F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EE9A-5D14-52DD-5B18-3C2A8055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C34C-12FE-4D0C-FCF5-FBA11DCB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7942-9A53-2035-91E0-E0FA5FD3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46F7-4FC7-7A3A-17DA-A2600FCB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936C-6B06-8EFA-0D00-6CF97DB4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9576-A1B5-368B-594F-ADD3827B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844E8-20DF-5AD4-559D-190D2FDD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4A11-AF5A-9ACA-D09B-A918D20F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10EE-1A90-B747-CFFD-C1E136A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D3761-AB9A-2BFF-03DE-3DFEC2D5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7B21-0FCF-A01C-696B-1B3D4B94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5C41-EC61-D15A-8962-DD544A423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531C-384A-32C3-3A46-2AE42602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D484-B109-A9F3-2B87-8CEC5E47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FDDD-A0F5-B117-C073-BCF34D59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23EC-FA27-1844-6BB4-90111C6D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0688-CDA8-C596-90CB-0D855245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1085-3013-6C0C-820A-34D6FCDF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C0573-B3D6-6243-7CDF-7F1653385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3A48-185C-7161-9110-65E8A52AA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709E1-303C-6901-E97D-1E689E36B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6148D-CE63-130E-1782-E8EA338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F29C1-D780-B278-9E95-E269805C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10A1C-7E5E-A66D-3122-B2423E6A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D077-A163-6B0C-7439-7B28A4CA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B586-B662-EF7A-4D52-3174BE8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9E4B5-0C09-2D4D-999A-16BCE07D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1F8F6-EB82-A3BD-8C1A-DA460F26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A10E-F8DF-3A7A-84B1-7A00F61B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5F7E8-C84E-5F0C-FE6A-FA50092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EBDA-4FF7-52E5-2D3C-320AFA14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72E-3B73-BB63-49F0-B94C2306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8D77-2CDB-B3F1-EFA3-FE8DF83C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68CBF-F467-463A-C66C-6BB16F32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0250-6E0C-3F5E-B173-4F297486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683EC-7320-312F-CFFF-A626F14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613A-D2B4-11B4-5195-F82D2F5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4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EBC-6649-3F28-6FD9-9F3715CB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5BEEE-E73F-E074-AAA8-A00C47E2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EF03-1A81-537D-C297-55B3E004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FE19E-3E3E-E75C-0842-3C486A13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81BF-3C60-B509-0083-1F467323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90EE-92BE-2026-F5A7-1E27A4B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9E5AC-5DB6-97CE-4167-FE4B7F1B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50BB-FB02-AFFA-1797-64002CB1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5EEB-77EF-4333-8A57-1A5F53497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B52FB-DC12-3746-81CE-9B14051E129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7B37-822D-8491-9F9F-23DCD44C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301B-FFE5-B2CD-296B-4807B9E61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623D-5C69-FD42-B79D-C69E5AEC4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1" name="Rectangle 24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Arc 24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69814-D152-754D-CCDE-685961CB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1587914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IND5003 PG04</a:t>
            </a:r>
            <a:br>
              <a:rPr 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Q&amp;A Session</a:t>
            </a:r>
            <a:br>
              <a:rPr 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Green Taxi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AF7B-8A0F-3B95-ED12-6C84FB0C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WU</a:t>
            </a:r>
            <a:r>
              <a:rPr lang="zh-CN" altLang="en-US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QILONG, XIANG XIAONENG, JIN YIXUAN, DONG XINYUE, QI SHUOLI</a:t>
            </a:r>
            <a:endParaRPr lang="en-US" dirty="0"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4AAE-6918-02F8-78DD-1BE61C5A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53572"/>
            <a:ext cx="373483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FB54-095B-FF0D-3C7E-65D16524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have that can be further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Could you explore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these patterns might change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new transportation options, such as expanded public transit or ride-sharing services, are introduced in the city?</a:t>
            </a:r>
          </a:p>
        </p:txBody>
      </p:sp>
    </p:spTree>
    <p:extLst>
      <p:ext uri="{BB962C8B-B14F-4D97-AF65-F5344CB8AC3E}">
        <p14:creationId xmlns:p14="http://schemas.microsoft.com/office/powerpoint/2010/main" val="9491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DB1D8-2C39-1E0C-D397-C4104898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Q4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6D61-9E42-F08D-1AEC-C6F585B8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Already built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pipeline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data collection to results automatically, so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some links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Algorithms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(like Genetic Algo/Momentum Algo/…) for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 Tuning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other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describing the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conditions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do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A-B 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find out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former patterns will change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02DDF-2D29-7430-5B76-C72343E5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7F3E17-89B7-E70C-8CEE-5F02B3EE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18580" cy="370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4F1BE0-97F5-EF22-4F23-0E40D277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6779"/>
            <a:ext cx="6787793" cy="32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F5B516-253B-A6F7-3F12-2BB0FAE5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32" y="-1"/>
            <a:ext cx="7373420" cy="362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D887A4-15F3-CEFA-A4A7-968E6C1D2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16" y="3626778"/>
            <a:ext cx="5481684" cy="32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26876C44-7EB7-7A62-94D2-84FE6D629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" r="1536" b="-4"/>
          <a:stretch/>
        </p:blipFill>
        <p:spPr>
          <a:xfrm>
            <a:off x="642938" y="1014413"/>
            <a:ext cx="3584575" cy="3713163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2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0" y="60"/>
                </a:cubicBezTo>
                <a:close/>
              </a:path>
            </a:pathLst>
          </a:custGeom>
        </p:spPr>
      </p:pic>
      <p:pic>
        <p:nvPicPr>
          <p:cNvPr id="7" name="Picture 6" descr="A map of different colored areas&#10;&#10;Description automatically generated">
            <a:extLst>
              <a:ext uri="{FF2B5EF4-FFF2-40B4-BE49-F238E27FC236}">
                <a16:creationId xmlns:a16="http://schemas.microsoft.com/office/drawing/2014/main" id="{9646A998-F89B-3353-D968-4679BC08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3" r="20553" b="1"/>
          <a:stretch/>
        </p:blipFill>
        <p:spPr>
          <a:xfrm>
            <a:off x="4303713" y="1014413"/>
            <a:ext cx="3584575" cy="3713163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</p:spPr>
      </p:pic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24F9A0A-009D-9656-442D-4E494811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357" r="-4" b="-4"/>
          <a:stretch/>
        </p:blipFill>
        <p:spPr>
          <a:xfrm>
            <a:off x="7962900" y="1014413"/>
            <a:ext cx="3584575" cy="3713163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5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9E213-08B0-2C0B-0577-A7C4319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Scan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QR-Code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visit our </a:t>
            </a: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53BF96-AD42-01C6-9063-7D87865159EB}"/>
              </a:ext>
            </a:extLst>
          </p:cNvPr>
          <p:cNvSpPr/>
          <p:nvPr/>
        </p:nvSpPr>
        <p:spPr>
          <a:xfrm>
            <a:off x="838200" y="279400"/>
            <a:ext cx="3162300" cy="7350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GitHub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BE5936-EBBA-EAB8-1A81-E719B0CFE085}"/>
              </a:ext>
            </a:extLst>
          </p:cNvPr>
          <p:cNvSpPr/>
          <p:nvPr/>
        </p:nvSpPr>
        <p:spPr>
          <a:xfrm>
            <a:off x="8174037" y="331624"/>
            <a:ext cx="3162300" cy="73501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Website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8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35EE-73A1-7231-4675-2C2C47EE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Target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37AB-C7B9-C455-60B7-C1D07861E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you have some ideas to provide the taxis company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specific strategies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Considering many conditions such as weather, time, frequency, etc.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the study consider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shifts in transportation patterns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Considering the correlation between cost and distance, are there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other factors that influence the overall cost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increase, such as what is the average unit price per kilometer between short and long trips?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CB7B-2347-CE7D-87E1-45F1B133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Q1 Project Target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AC22-04D1-78CE-7148-95DE9678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591878"/>
            <a:ext cx="11096752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Provide analysis services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Green Taxi Company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for customers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revenue &amp; Reduce costs, downtime.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History &amp; Real-time Visualization Monitoring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dashboard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analyze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time-period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To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insights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decision-making and modification in advance.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the intuitive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regularity of pricing strategy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distance.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explore the hidden patterns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other variables to improve the pricing strategy(reset the goal to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price/mile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remove the distance effects).</a:t>
            </a:r>
          </a:p>
        </p:txBody>
      </p:sp>
    </p:spTree>
    <p:extLst>
      <p:ext uri="{BB962C8B-B14F-4D97-AF65-F5344CB8AC3E}">
        <p14:creationId xmlns:p14="http://schemas.microsoft.com/office/powerpoint/2010/main" val="339499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82C44-C589-FF8E-7741-B2FF1914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39066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2349-23AA-0DCB-3ABF-9FB0B0D4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39" y="319088"/>
            <a:ext cx="7186527" cy="5857875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 and post-epidemic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data? Did you analyze the data for 2020 as it may be disruptive due to big shift of pandemic?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you considered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ARIMA model differencing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given that the time series exhibits some trends?</a:t>
            </a:r>
          </a:p>
        </p:txBody>
      </p:sp>
    </p:spTree>
    <p:extLst>
      <p:ext uri="{BB962C8B-B14F-4D97-AF65-F5344CB8AC3E}">
        <p14:creationId xmlns:p14="http://schemas.microsoft.com/office/powerpoint/2010/main" val="403453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5FA97-71A5-8445-68F0-464F5D81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b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Time Series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1934-23A5-7EB4-F0E1-632326A9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400610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Yes. There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significance difference between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post-epidemic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data. For more special analysis need in specific time-period, you could explore yourself on our website.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Actually, we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use ARIMA differencing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we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it without differencing by default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if you want you could change the parameters in our code to implement that.</a:t>
            </a:r>
          </a:p>
        </p:txBody>
      </p:sp>
    </p:spTree>
    <p:extLst>
      <p:ext uri="{BB962C8B-B14F-4D97-AF65-F5344CB8AC3E}">
        <p14:creationId xmlns:p14="http://schemas.microsoft.com/office/powerpoint/2010/main" val="309309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82C44-C589-FF8E-7741-B2FF1914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53572"/>
            <a:ext cx="354433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Clarification for Regression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2349-23AA-0DCB-3ABF-9FB0B0D4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saw that you used feature importance to check the importance of features, however, there is no way to check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p-value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these models, how you manage the features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weightage of distance outweighs all other variables. Does this affect your regression model's usefulness? Perhaps instead of using total price as your target variable, would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 per distance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more useful to the taxi company?</a:t>
            </a:r>
          </a:p>
        </p:txBody>
      </p:sp>
    </p:spTree>
    <p:extLst>
      <p:ext uri="{BB962C8B-B14F-4D97-AF65-F5344CB8AC3E}">
        <p14:creationId xmlns:p14="http://schemas.microsoft.com/office/powerpoint/2010/main" val="204893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C6841-76A9-2919-7041-D956CF68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Q3 Regression Clarification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7FD1-B428-3094-DD7B-8FBE41B9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2632107"/>
            <a:ext cx="4760358" cy="413445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As mentioned before, our regression analysis is not primarily aimed at prediction but to </a:t>
            </a:r>
            <a:r>
              <a:rPr lang="en-US" sz="18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analyze the impact of different features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on the price of taxi trips. Therefore, feature importance is more significant for us in analyzing the </a:t>
            </a:r>
            <a:r>
              <a:rPr lang="en-US" sz="18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pricing strategy 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of taxi companies.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In recommendations for analyzing the unit price per mile, we have not only observed factors affecting the total price but also conducted regression analysis with multiple models on the </a:t>
            </a:r>
            <a:r>
              <a:rPr lang="en-US" sz="18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price per mile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, using the </a:t>
            </a:r>
            <a:r>
              <a:rPr lang="en-US" sz="1800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GBM model</a:t>
            </a:r>
            <a:r>
              <a:rPr lang="en-US" sz="18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to obtain  the </a:t>
            </a:r>
            <a:r>
              <a:rPr lang="en-US" sz="18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5 most influential factors 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shown in the figure.</a:t>
            </a:r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593BBFAE-5EFD-8E58-F1AC-78D86C0C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80" y="281847"/>
            <a:ext cx="7194242" cy="42584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3D8896-EE8E-B1B4-FBD3-FA4E3627C039}"/>
              </a:ext>
            </a:extLst>
          </p:cNvPr>
          <p:cNvSpPr txBox="1"/>
          <p:nvPr/>
        </p:nvSpPr>
        <p:spPr>
          <a:xfrm>
            <a:off x="5435028" y="4726795"/>
            <a:ext cx="628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Hypothesis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isn't directly applicable to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non-parametric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machine learning models. Traditional models might not capture </a:t>
            </a:r>
            <a:r>
              <a:rPr lang="en-US" altLang="zh-CN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non-linear</a:t>
            </a:r>
            <a:r>
              <a:rPr lang="en-US" altLang="zh-CN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relationships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Therefore,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us	e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cross-validation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to confirm the stability and credibility of feature importance, as validated and shown in the figure.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66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667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YaHei UI</vt:lpstr>
      <vt:lpstr>Aptos</vt:lpstr>
      <vt:lpstr>Aptos Display</vt:lpstr>
      <vt:lpstr>Arial</vt:lpstr>
      <vt:lpstr>Calibri</vt:lpstr>
      <vt:lpstr>Office Theme</vt:lpstr>
      <vt:lpstr>IND5003 PG04 Q&amp;A Session Green Taxi in NYC</vt:lpstr>
      <vt:lpstr>PowerPoint Presentation</vt:lpstr>
      <vt:lpstr>Scan this QR-Code to visit our Website!</vt:lpstr>
      <vt:lpstr>Q1 Project Target</vt:lpstr>
      <vt:lpstr>Q1 Project Target</vt:lpstr>
      <vt:lpstr>Q2 Time Series</vt:lpstr>
      <vt:lpstr>Q2 Time Series </vt:lpstr>
      <vt:lpstr>Q3 Clarification for Regression</vt:lpstr>
      <vt:lpstr>Q3 Regression Clarification</vt:lpstr>
      <vt:lpstr>Q4 Improvement</vt:lpstr>
      <vt:lpstr>Q4 Improvement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IND5003 PG04 Q&amp;A Session Green Taxi in NYC</dc:title>
  <dc:creator>Wu Qilong</dc:creator>
  <cp:lastModifiedBy>Wu Qilong</cp:lastModifiedBy>
  <cp:revision>18</cp:revision>
  <dcterms:created xsi:type="dcterms:W3CDTF">2023-11-14T06:13:57Z</dcterms:created>
  <dcterms:modified xsi:type="dcterms:W3CDTF">2023-11-14T13:32:43Z</dcterms:modified>
</cp:coreProperties>
</file>