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9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CatSecure</a:t>
            </a:r>
            <a:r>
              <a:rPr lang="en-CA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 password encryption chrome extension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8577"/>
            <a:ext cx="12192000" cy="1023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Objectives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558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Inspirations</a:t>
            </a:r>
          </a:p>
        </p:txBody>
      </p:sp>
    </p:spTree>
    <p:extLst>
      <p:ext uri="{BB962C8B-B14F-4D97-AF65-F5344CB8AC3E}">
        <p14:creationId xmlns:p14="http://schemas.microsoft.com/office/powerpoint/2010/main" val="406940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Development-Plugin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680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4346" y="1659096"/>
            <a:ext cx="7312993" cy="1515533"/>
          </a:xfrm>
        </p:spPr>
        <p:txBody>
          <a:bodyPr/>
          <a:lstStyle/>
          <a:p>
            <a:r>
              <a:rPr lang="en-CA" dirty="0"/>
              <a:t>Development-Algorithm</a:t>
            </a:r>
          </a:p>
        </p:txBody>
      </p:sp>
    </p:spTree>
    <p:extLst>
      <p:ext uri="{BB962C8B-B14F-4D97-AF65-F5344CB8AC3E}">
        <p14:creationId xmlns:p14="http://schemas.microsoft.com/office/powerpoint/2010/main" val="189570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33737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</TotalTime>
  <Words>11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CatSecure </vt:lpstr>
      <vt:lpstr>Objectives</vt:lpstr>
      <vt:lpstr>Inspirations</vt:lpstr>
      <vt:lpstr>Development-Plugin</vt:lpstr>
      <vt:lpstr>Development-Algorithm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CatSecure</dc:title>
  <dc:creator>Ma, Xiuyuan</dc:creator>
  <cp:lastModifiedBy>Ma, Xiuyuan</cp:lastModifiedBy>
  <cp:revision>4</cp:revision>
  <dcterms:created xsi:type="dcterms:W3CDTF">2017-05-27T21:20:55Z</dcterms:created>
  <dcterms:modified xsi:type="dcterms:W3CDTF">2017-05-27T21:53:13Z</dcterms:modified>
</cp:coreProperties>
</file>