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61" r:id="rId14"/>
    <p:sldId id="260" r:id="rId15"/>
    <p:sldId id="259" r:id="rId16"/>
    <p:sldId id="258" r:id="rId17"/>
    <p:sldId id="272" r:id="rId18"/>
    <p:sldId id="277" r:id="rId19"/>
    <p:sldId id="276" r:id="rId20"/>
    <p:sldId id="275" r:id="rId21"/>
    <p:sldId id="274" r:id="rId22"/>
    <p:sldId id="273" r:id="rId23"/>
    <p:sldId id="286" r:id="rId24"/>
    <p:sldId id="285" r:id="rId25"/>
    <p:sldId id="284" r:id="rId26"/>
    <p:sldId id="283" r:id="rId27"/>
    <p:sldId id="282" r:id="rId28"/>
    <p:sldId id="281" r:id="rId29"/>
    <p:sldId id="280" r:id="rId30"/>
    <p:sldId id="279" r:id="rId31"/>
    <p:sldId id="278" r:id="rId32"/>
    <p:sldId id="287" r:id="rId33"/>
    <p:sldId id="289" r:id="rId34"/>
    <p:sldId id="288" r:id="rId35"/>
    <p:sldId id="29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8D7F6"/>
    <a:srgbClr val="8B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1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2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8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2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8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98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9E61-F97A-437C-9382-A1F2E52A4E98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4084-723F-4A02-A6DB-35A686659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7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0128" y="1094467"/>
            <a:ext cx="7869129" cy="30174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8D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14 I remember meeting all of you in Grade 7.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98D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743" y="870834"/>
            <a:ext cx="8098972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Ⅰ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根据语境，用括号内所给动词的正确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时</a:t>
            </a:r>
            <a:endParaRPr lang="en-US" altLang="zh-CN" sz="3200" b="1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态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填空。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1. —A nice scarf! A present?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—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Yes, it is. My cousin _______(send) it to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me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my 12th birthday.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2. We all know robots _______(do) more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heavy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work for us in the future.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3. Alice, you are already in the office. When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_______(come)?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4855" y="2634734"/>
            <a:ext cx="891591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sent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401810" y="3791097"/>
            <a:ext cx="1358064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will do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311842" y="5546729"/>
            <a:ext cx="330731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did               come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0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1371" y="1482275"/>
            <a:ext cx="8022772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4. —Hi, Lily. Where are you hurrying to?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—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To the museum. My classmates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__________(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wait) for me there.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5. </a:t>
            </a:r>
            <a:r>
              <a:rPr lang="en-US" altLang="zh-CN" sz="3200" b="1" kern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Yuntai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Mount is wonderful. _______ you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ever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_______(visit) it?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6. Paul has left for Beijing. He _______(give)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a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speech there tomorrow.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1735" y="2678276"/>
            <a:ext cx="215636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are waiting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961431" y="3276067"/>
            <a:ext cx="737702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      Have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visited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846876" y="4398220"/>
            <a:ext cx="1632178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will give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77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4543" y="818248"/>
            <a:ext cx="8109857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7. —I'm surprised at the new look of our city,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Jenny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—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Yeah. It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change) a lot. It's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more beautiful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than before.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8. —Why are there so many people in the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store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—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Because some clothes are really at a low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price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 They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__________(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buy) clothes on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sale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5789" y="2003362"/>
            <a:ext cx="2339102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has changed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296789" y="4876461"/>
            <a:ext cx="2064989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are buying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37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428" y="859028"/>
            <a:ext cx="8392886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Ⅱ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将下列句子合并为含有宾语从句的复合句。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 When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will Kate visit our farm? Can you tell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me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_____________________________________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_____________________________________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2. Has Mr. Liu gone to the teaching building?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Do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know?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_____________________________________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_____________________________________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3824" y="2615806"/>
            <a:ext cx="786943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Can you tell me when Kate will visit our farm?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2629" y="4995545"/>
            <a:ext cx="78486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Do you know if / whether Mr. Liu has gone to the teaching building?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1" y="1161987"/>
            <a:ext cx="822960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3. How does Mary usually go to work? Mary's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friend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wants to know. 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_____________________________________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_____________________________________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4. When did our teacher stand at the door?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Please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tell me.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_____________________________________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_____________________________________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6429" y="2339680"/>
            <a:ext cx="7870372" cy="1232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Mary's friend wants to know how Mary usually goes to work.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6429" y="4707573"/>
            <a:ext cx="7783285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Please tell me when our teacher stood at the door.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72" y="2304379"/>
            <a:ext cx="81534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5. The earth travels around the sun. My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father said.</a:t>
            </a:r>
            <a:endParaRPr lang="zh-CN" altLang="zh-CN" sz="3200" b="1" kern="1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_____________________________________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_____________________________________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2961" y="3486241"/>
            <a:ext cx="764675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My father said the earth travels around the sun.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999" y="1176555"/>
            <a:ext cx="8251371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Ⅲ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根据短文内容及括号内所给动词的提示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填</a:t>
            </a:r>
            <a:endParaRPr lang="en-US" altLang="zh-CN" sz="3200" b="1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空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On Saturday morning, every boy in town was happy, except Tom. His aunt said he (1)_______(have) to paint the fence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围栏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). It was thirty yards long and three yards high! When Tom was working, some boys came and (2)_______(make) fun of him.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3944" y="3547947"/>
            <a:ext cx="845103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had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024371" y="5355070"/>
            <a:ext cx="1244251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made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757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428" y="785065"/>
            <a:ext cx="8240486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Ben was the first one who came happily with an apple in his hand.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“I (3)_______(go) swimming,” said Ben. “Do you want to come? Oh, you have to work, don't you?”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Tom got a little angry, but soon he had a wonderful idea.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“Work? ” he said. “I don't think this is work. It's fun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.”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3920" y="2003362"/>
            <a:ext cx="1438214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will go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517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3656" y="535835"/>
            <a:ext cx="83602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 was watching Tom's every move and was getting more and more interested.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said, “Tom, _______ you (4)_______(let) me do some painting? ”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“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way. You see. My aunt (5)_______(want) it to be done properly. I'm the only one that can do it right. ”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“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Oh, please, Tom,” said Ben. “I (6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)_______ 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be) really careful. Let me try! I (7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)_______ 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give) you my apple in return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8826" y="1687677"/>
            <a:ext cx="82266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will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294301" y="2290566"/>
            <a:ext cx="61747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let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143848" y="2853392"/>
            <a:ext cx="121058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wants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834903" y="4684549"/>
            <a:ext cx="133562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will be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538347" y="5212947"/>
            <a:ext cx="1632178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will give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151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256" y="947034"/>
            <a:ext cx="8109858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“All right,” said Tom. “But you must be careful.”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He gave Ben his brush with worry on his face but joy in his heart. He (8)_______(start) to eat Ben's apple.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All day, boys (9)_______(pass) by and wanted to paint. When Ben got tired, Billy began to paint. He gave Tom his favorite kite. Then Johnny (10)_______(do) and so on.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77161" y="2710934"/>
            <a:ext cx="1415772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started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434197" y="3807248"/>
            <a:ext cx="1348446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passed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731554" y="5580648"/>
            <a:ext cx="753732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did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0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7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2256" y="2465672"/>
            <a:ext cx="7903029" cy="1808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That afternoon, Tom got many things, and the fence got three coats of paint. His aunt was pleased with (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满意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) him!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3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343" y="953477"/>
            <a:ext cx="8098972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Ⅰ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根据句意，从方框中选择恰当的单词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填</a:t>
            </a:r>
            <a:endParaRPr lang="en-US" altLang="zh-CN" sz="3200" b="1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空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，有的需要变换形式。</a:t>
            </a:r>
            <a:endParaRPr lang="zh-CN" altLang="zh-CN" sz="3200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36304"/>
              </p:ext>
            </p:extLst>
          </p:nvPr>
        </p:nvGraphicFramePr>
        <p:xfrm>
          <a:off x="857249" y="2171118"/>
          <a:ext cx="6882494" cy="117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2494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task, manager, congratulate, degree, gentleman, wing, separate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76944" y="3464396"/>
            <a:ext cx="844731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 The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bird couldn't fly because both of its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were broken. 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2. Our teacher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us all on our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results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at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meeting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8652" y="4051158"/>
            <a:ext cx="1188146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wings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238410" y="4611528"/>
            <a:ext cx="2622834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congratulated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93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1370" y="2244892"/>
            <a:ext cx="8055429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three _________ who are wearing ties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are standing there. Who are they?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job requires a high _______ of skill, so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you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work hard for it.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My father is in control of the hotel. He is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83775"/>
              </p:ext>
            </p:extLst>
          </p:nvPr>
        </p:nvGraphicFramePr>
        <p:xfrm>
          <a:off x="1151162" y="984575"/>
          <a:ext cx="6882494" cy="117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2494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task, manager, congratulate, degree, gentleman, wing, separate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819232" y="2240724"/>
            <a:ext cx="1984839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gentlemen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246423" y="3422585"/>
            <a:ext cx="1348446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degree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2721260" y="5153468"/>
            <a:ext cx="1837362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manager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36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6314" y="2718036"/>
            <a:ext cx="8175172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She felt sorry that she didn't complete the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_______ that the leader gave her.</a:t>
            </a:r>
            <a:endParaRPr lang="zh-CN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England is _________ from France by the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Channel (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英吉利海峡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3827"/>
              </p:ext>
            </p:extLst>
          </p:nvPr>
        </p:nvGraphicFramePr>
        <p:xfrm>
          <a:off x="1249133" y="1547604"/>
          <a:ext cx="6882494" cy="117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2494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task, manager, congratulate, degree, gentleman, wing, separate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028455" y="3304798"/>
            <a:ext cx="1346844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task(s)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734527" y="3838552"/>
            <a:ext cx="1895071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separated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1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343" y="1384305"/>
            <a:ext cx="8218715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根据汉语意思完成英语句子，每空一词。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要开车，首先你得通过驾照考试。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the car, _______ _______ _______,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you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to pass the driving test.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请信任我，我一定会按时还钱的。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Please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 _______ me. I am sure to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give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money back to you on time.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6609" y="2548858"/>
            <a:ext cx="363753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first         of          all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139174" y="4354677"/>
            <a:ext cx="255550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believe      in 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8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858" y="827291"/>
            <a:ext cx="8033657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3. 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去年毕业后，她渴望有一份好工作。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After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graduation last year, she _______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_______ a good job.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4. 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我们必须努力，因为我们面临着许多困难。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We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must work hard because we have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many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difficulties _______ _______ us.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5. 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他们昨天开始了旅行的最后一程。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Yesterday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they _______ _______ on the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last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stage of their journey.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0608" y="1370178"/>
            <a:ext cx="734899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         was  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thirsty     for 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199401" y="3790858"/>
            <a:ext cx="2190023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ahead      of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999931" y="4937343"/>
            <a:ext cx="2361544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set           out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91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2772" y="1107559"/>
            <a:ext cx="8284028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我对老师们心存感激，因为我从他们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那里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到了很多知识。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 _______ _______ my teachers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because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learned lots of knowledge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你知道谁为那次重大错误负责了？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Do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know who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 ___________ _____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that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mistake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5355" y="2301635"/>
            <a:ext cx="370325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am     thankful      to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291924" y="4612365"/>
            <a:ext cx="3765774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was  responsible  for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177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8715" y="2337036"/>
            <a:ext cx="8088085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Mrs. Green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连同她的两个孩子都逃离了那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场大火。</a:t>
            </a:r>
            <a:endParaRPr lang="zh-CN" altLang="zh-CN" sz="32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Mrs. Green ran away from the big fire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_______ _______ her two children.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1814" y="4069681"/>
            <a:ext cx="2326278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along    with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4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34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371" y="423113"/>
            <a:ext cx="85668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根据句意，从方框中选择恰当的单词填空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3200" b="1" kern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的需要变换形式。</a:t>
            </a:r>
            <a:endParaRPr lang="zh-CN" altLang="zh-CN" sz="3200" kern="1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46952"/>
              </p:ext>
            </p:extLst>
          </p:nvPr>
        </p:nvGraphicFramePr>
        <p:xfrm>
          <a:off x="1016994" y="1761266"/>
          <a:ext cx="7179555" cy="117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9555"/>
              </a:tblGrid>
              <a:tr h="20002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keyboard, double, caring, method, our, instruction, standard, overcome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83047" y="2995656"/>
            <a:ext cx="815248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coach often gives us clear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___________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do next during our training.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I've always thought of Joe as a very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person. He is very warm-hearted.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price of vegetables has been _______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because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bad weather.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70110" y="2995656"/>
            <a:ext cx="225895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instructions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215451" y="4724792"/>
            <a:ext cx="1301959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caring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821544" y="5366058"/>
            <a:ext cx="1596912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doubled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0639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685" y="539821"/>
            <a:ext cx="8349343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根据短文内容，从方框中选择恰当的词语填空，有的需要变换形式。</a:t>
            </a:r>
            <a:endParaRPr lang="zh-CN" altLang="zh-CN" sz="3200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88554"/>
              </p:ext>
            </p:extLst>
          </p:nvPr>
        </p:nvGraphicFramePr>
        <p:xfrm>
          <a:off x="653144" y="1865517"/>
          <a:ext cx="8011884" cy="175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1884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thankful to, instruction, forever, task, look back at, gentleman, congratulate, make a mess, caring, overcome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17070" y="3772878"/>
            <a:ext cx="7946571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Hi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I'm Kevin. When I (1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)____________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 past, I regret some things that I did. When I was in Grade Seven, I couldn't always follow the rules. 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5542453" y="3817601"/>
            <a:ext cx="2326278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look back at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57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10283"/>
              </p:ext>
            </p:extLst>
          </p:nvPr>
        </p:nvGraphicFramePr>
        <p:xfrm>
          <a:off x="587830" y="711631"/>
          <a:ext cx="8011884" cy="175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1884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thankful to, instruction, forever, task, look back at, gentleman, congratulate, make a mess, caring, overcome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48342" y="2644286"/>
            <a:ext cx="8479973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 didn't follow my teachers' (2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)___________.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 didn't complete the (3)_______ on time that teachers gave. I (4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)____________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classroom. I played tricks on schoolmates. I often hid their textbooks somewhere. So I was often asked to see the head teacher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83206" y="2644286"/>
            <a:ext cx="236154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instructions 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513804" y="3193308"/>
            <a:ext cx="1074333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tasks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745625" y="3834574"/>
            <a:ext cx="2396810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made a mess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357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028" y="2358806"/>
            <a:ext cx="8284028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Ratcliff, the head teacher was a kind (5)__________. But when he spanked (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的屁股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me for putting some ants into a classmate's pencil box, I didn't think so.</a:t>
            </a:r>
          </a:p>
          <a:p>
            <a:pPr indent="2667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 was called to Mr. Ratcliff 's office for the sixth time, I had no idea what I had done. I felt nervous. Then I heard Mr. 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19212"/>
              </p:ext>
            </p:extLst>
          </p:nvPr>
        </p:nvGraphicFramePr>
        <p:xfrm>
          <a:off x="424544" y="602773"/>
          <a:ext cx="8011884" cy="175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1884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thankful to, instruction, forever, task, look back at, gentleman, congratulate, make a mess, caring, overcome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13653" y="2928648"/>
            <a:ext cx="2109873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gentleman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338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5428" y="2973467"/>
            <a:ext cx="83384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Ratcliff say, “Kevin, you have been behaving well lately. I'm proud of you. I'm sure you've already (6)_________ your problems. I should (7)___________ you! I just called you to my office to give you a peppermint (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薄荷糖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).”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87130"/>
              </p:ext>
            </p:extLst>
          </p:nvPr>
        </p:nvGraphicFramePr>
        <p:xfrm>
          <a:off x="522515" y="1190602"/>
          <a:ext cx="8011884" cy="175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1884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thankful to, instruction, forever, task, look back at, gentleman, congratulate, make a mess, caring, overcome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471057" y="4179353"/>
            <a:ext cx="197522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overcome 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951217" y="4770363"/>
            <a:ext cx="239520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congratulate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874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8086" y="3036170"/>
            <a:ext cx="82622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“Really?” I was surprised.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“Yes. Take that peppermint and go back to class.”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Since then I've behaved well. And I've become a more (8)_______ boy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99957"/>
              </p:ext>
            </p:extLst>
          </p:nvPr>
        </p:nvGraphicFramePr>
        <p:xfrm>
          <a:off x="468086" y="1168831"/>
          <a:ext cx="8011884" cy="175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1884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thankful to, instruction, forever, task, look back at, gentleman, congratulate, make a mess, caring, overcome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749012" y="5394221"/>
            <a:ext cx="1301959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caring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424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72" y="2573609"/>
            <a:ext cx="8001000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Mr. Ratcliff gave me hope by giving me some love. I (9)________________ him. Although we are not together, I will remember him (10)_______. Mr. Ratcliff was really kind to me. I want to be just like him.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82209"/>
              </p:ext>
            </p:extLst>
          </p:nvPr>
        </p:nvGraphicFramePr>
        <p:xfrm>
          <a:off x="468088" y="730875"/>
          <a:ext cx="8011884" cy="1755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11884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thankful to, instruction, forever, task, look back at, gentleman, congratulate, make a mess, caring, overcome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98327" y="3167233"/>
            <a:ext cx="2997937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was thankful to 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5537" y="4392568"/>
            <a:ext cx="1462260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forever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24531"/>
              </p:ext>
            </p:extLst>
          </p:nvPr>
        </p:nvGraphicFramePr>
        <p:xfrm>
          <a:off x="1061061" y="571444"/>
          <a:ext cx="7179555" cy="117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9555"/>
              </a:tblGrid>
              <a:tr h="20002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keyboard, double, caring, method, our, instruction, standard, overcome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61011" y="1818422"/>
            <a:ext cx="8130449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4. If you don't have a tent, you can borrow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_______.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We have two.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5. From the report, we know that traditional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teaching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_______ are still used in poor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villages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6. It's believed that a number of Britain's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beaches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fail to meet European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on cleanliness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5173" y="2449678"/>
            <a:ext cx="960519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ours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2582429" y="3587046"/>
            <a:ext cx="1665841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methods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417165" y="5345277"/>
            <a:ext cx="1917513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standards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217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20963"/>
              </p:ext>
            </p:extLst>
          </p:nvPr>
        </p:nvGraphicFramePr>
        <p:xfrm>
          <a:off x="1039027" y="1496861"/>
          <a:ext cx="7179555" cy="1170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9555"/>
              </a:tblGrid>
              <a:tr h="20002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32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keyboard, double, caring, method, our, instruction, standard, overcome</a:t>
                      </a:r>
                      <a:endParaRPr lang="zh-CN" sz="32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947450" y="2750140"/>
            <a:ext cx="7755875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7. When he acted in the play, he tried his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best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to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___________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his shyness.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8. My cousin is playing a song on his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__________.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It sounds beautiful.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1172" y="3354994"/>
            <a:ext cx="1872629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overcome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638505" y="4472043"/>
            <a:ext cx="1848583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keyboard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7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8342" y="729319"/>
            <a:ext cx="8131629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宋体" panose="02010600030101010101" pitchFamily="2" charset="-122"/>
              </a:rPr>
              <a:t>Ⅱ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. 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根据汉语意思完成英语句子，每空一词。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1. 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为了把这项工作做得更好，你得付出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更多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努力。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In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order to do the job better, you have to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_______ _______ _______.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2. 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我们正在做一项有关司机对警察持什么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态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度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的调查。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We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are _______ _______ _______ on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drivers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' attitudes to the police.</a:t>
            </a:r>
            <a:endParaRPr lang="zh-CN" altLang="zh-CN" sz="3200" b="1" kern="1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35816" y="3067266"/>
            <a:ext cx="557396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put          in         more      effort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2263095" y="4768335"/>
            <a:ext cx="448231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doing          a        survey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4963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743" y="859947"/>
            <a:ext cx="8371114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他做饭的时候总是把厨房弄得一团糟。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_______ _______ _______ in the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kitchen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he is cooking.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作为老师，我们应该对学生有耐心。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teachers, we should _______ _______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刚才她把那件事又向我解释了一遍。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Just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she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matter _______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_______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again. 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8276" y="1410875"/>
            <a:ext cx="450636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makes         a          mess  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966427" y="3194723"/>
            <a:ext cx="713254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be      patient 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with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282113" y="4935372"/>
            <a:ext cx="724140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explained                        to me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85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857" y="597770"/>
            <a:ext cx="824048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当我回忆那些日子时，我真的很不高兴。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When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_______ _______ _______ those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days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 am really unhappy.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当他连续进了两个球时，我们都兴奋得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跳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起来。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When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scored two goals _______ _______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_______,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all jumped with excitement.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8. </a:t>
            </a:r>
            <a:r>
              <a:rPr lang="zh-CN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在那么艰难的形势下，她依然保持冷静。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She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 _______ _______ in such a </a:t>
            </a:r>
            <a:endParaRPr lang="en-US" altLang="zh-CN" sz="3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difficult </a:t>
            </a: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situation.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86816" y="1212142"/>
            <a:ext cx="3762568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look       back         at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178469" y="3499940"/>
            <a:ext cx="733416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  in          a row 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921201" y="5345142"/>
            <a:ext cx="390042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kept        her        cool</a:t>
            </a:r>
            <a:endParaRPr lang="zh-CN" altLang="zh-CN" sz="32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3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3200" b="1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1480</Words>
  <Application>Microsoft Office PowerPoint</Application>
  <PresentationFormat>全屏显示(4:3)</PresentationFormat>
  <Paragraphs>244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Sky123.Org</cp:lastModifiedBy>
  <cp:revision>95</cp:revision>
  <dcterms:created xsi:type="dcterms:W3CDTF">2020-09-03T02:08:03Z</dcterms:created>
  <dcterms:modified xsi:type="dcterms:W3CDTF">2020-09-10T01:41:14Z</dcterms:modified>
</cp:coreProperties>
</file>