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5DF-D67E-4536-9C86-B22E05D4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19A-AFCC-45A6-A081-DA30475A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7CBC-6F28-4C26-86DB-043D73A7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6821-D8BB-4C6C-9237-29653A2B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708E-39A9-4EC5-B871-100768F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E0D-5CC4-40F1-ABFE-39A9EE2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7C5C-1505-4F72-BBFA-A30E2A95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E62-E374-4B36-8562-6834009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409F-1E45-470C-A041-219FBDC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69EC-FE72-49E7-AA64-BA8CC82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6B35-26D3-496D-A7A2-84848375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F2E-5615-43F3-8F47-F77763C9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CF92-1663-438E-9DDC-12F0B90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205D-2BB5-4CB5-9293-88560AA0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4B85-D07A-4CA6-91F2-B6C95A2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758-E461-4CB2-9877-CCD5782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6271-ACE7-4459-AF26-5B5D19FD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4BAA-48E0-4104-8455-10F8005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0DA-D81B-431E-B768-2FFE45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E6E-6F01-4FFA-A13C-19726BB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F3C-3965-4D7D-97F8-955E64A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DC81-C013-4475-B676-30B0BA6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C82F-DFBE-4830-95BD-4FADCD8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0C5-407A-4B42-93FE-43886878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48CB-5A78-4840-B9CF-732A0E9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FA3-4F59-4E26-B29F-6C5B8D7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D8D-5DA2-4B4A-AFC1-BF45A260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CDA1-A493-4335-816B-9715F8EB3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7F17-0594-4B71-8296-C03DEF0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F408-DA12-4568-96C3-CE685B9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94-8B9F-436B-820D-4607759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6F9-6430-4C99-A3E8-6C92072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378A-0DE1-4BE8-9720-812291FC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3CF-082C-439B-91BE-7C6D973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5B21-CF38-4617-BC13-5516CD71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1699-593F-4F1D-B96E-20B235D9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34FB-B288-4FF2-93F7-0DAE18DD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AFCB-E63E-477A-A484-29CDC7F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4915-793C-4560-8D1A-286558D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3958-7D3B-4CA0-8D32-3626D08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94C-1A06-4190-A04F-80243558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A2AC-9BFF-4A9E-B630-422F79E2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1BDA-DE90-4C3A-89A4-13BA01E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4B01-352D-49F7-8C66-4F5797B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C37-42A0-4B2B-9754-38D38AE6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1BC33-C2B0-45E0-AF9D-0FCE783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6346-0151-4414-8B7D-0F88B41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E15-386F-4172-9710-E8D8645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C0E8-0AD8-45F3-AA1D-5906A4D4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7B02-9082-4768-B2F4-EAED563F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A16-0707-4D78-ACB9-17B588D5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E282-8318-4A44-B631-BC01684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2DE-DE4B-413F-952F-94E1DAF9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7808-7B70-417A-B420-A4DB19DD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3554-28CF-4AA2-93F3-6E1F99E6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89C6-EF3A-473F-9F3A-81F6E855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E4AB-6661-4945-B663-E7405BF2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B59C-6C21-4FE0-9CA9-FBCBEC9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DCB80-1E37-4A98-91EE-EA13D84D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37D1-E417-4ECE-868E-5D256F51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B52D-A970-47FA-810C-D9723090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B0D-8B7C-4969-8647-C2DC13E44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CFF-D96E-4B4F-9135-FA3C85B6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9C651D-6FE6-4F3F-A36D-2AE41D27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4" y="3304675"/>
            <a:ext cx="3883360" cy="2912521"/>
          </a:xfrm>
          <a:prstGeom prst="rect">
            <a:avLst/>
          </a:prstGeom>
        </p:spPr>
      </p:pic>
      <p:pic>
        <p:nvPicPr>
          <p:cNvPr id="19" name="Picture 18" descr="A picture containing keyboard&#10;&#10;Description automatically generated">
            <a:extLst>
              <a:ext uri="{FF2B5EF4-FFF2-40B4-BE49-F238E27FC236}">
                <a16:creationId xmlns:a16="http://schemas.microsoft.com/office/drawing/2014/main" id="{BC0C0F21-8DFC-4C0E-B052-09D487282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01" y="3327049"/>
            <a:ext cx="3988466" cy="2991350"/>
          </a:xfrm>
          <a:prstGeom prst="rect">
            <a:avLst/>
          </a:prstGeom>
        </p:spPr>
      </p:pic>
      <p:pic>
        <p:nvPicPr>
          <p:cNvPr id="21" name="Picture 20" descr="A picture containing keyboard&#10;&#10;Description automatically generated">
            <a:extLst>
              <a:ext uri="{FF2B5EF4-FFF2-40B4-BE49-F238E27FC236}">
                <a16:creationId xmlns:a16="http://schemas.microsoft.com/office/drawing/2014/main" id="{9658E495-1001-417C-819B-193519F7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67" y="3366463"/>
            <a:ext cx="3854785" cy="289108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3AF9B-3BB9-4DD6-B6A7-C0E63A0AA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4" y="165684"/>
            <a:ext cx="3883361" cy="291252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CD01E-1086-495F-9E73-6ECEAFF9B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02" y="165684"/>
            <a:ext cx="3988466" cy="2991350"/>
          </a:xfrm>
          <a:prstGeom prst="rect">
            <a:avLst/>
          </a:prstGeom>
        </p:spPr>
      </p:pic>
      <p:pic>
        <p:nvPicPr>
          <p:cNvPr id="9" name="Picture 8" descr="A picture containing star, light&#10;&#10;Description automatically generated">
            <a:extLst>
              <a:ext uri="{FF2B5EF4-FFF2-40B4-BE49-F238E27FC236}">
                <a16:creationId xmlns:a16="http://schemas.microsoft.com/office/drawing/2014/main" id="{37914268-A842-4AFE-9451-F473B43AA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07" y="165684"/>
            <a:ext cx="4134022" cy="3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E2AC-7756-4BC4-8F42-11B73EE2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" y="206419"/>
            <a:ext cx="3883361" cy="2912521"/>
          </a:xfrm>
          <a:prstGeom prst="rect">
            <a:avLst/>
          </a:prstGeom>
        </p:spPr>
      </p:pic>
      <p:pic>
        <p:nvPicPr>
          <p:cNvPr id="7" name="Picture 6" descr="A picture containing screenshot, light&#10;&#10;Description automatically generated">
            <a:extLst>
              <a:ext uri="{FF2B5EF4-FFF2-40B4-BE49-F238E27FC236}">
                <a16:creationId xmlns:a16="http://schemas.microsoft.com/office/drawing/2014/main" id="{BC37EE21-EF4E-4D81-A407-50AC91A1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4" y="206420"/>
            <a:ext cx="3935914" cy="291679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E058B76-75DB-4274-8F6B-45DB7527B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67" y="227852"/>
            <a:ext cx="3854784" cy="289108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A5006-663A-481B-B671-8A4F15830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" y="3118940"/>
            <a:ext cx="4078101" cy="3058576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2DA85A5-4357-41B9-966B-EE2042322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68" y="3118939"/>
            <a:ext cx="3921897" cy="294142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7339F-6E59-4B10-BE33-E197E0959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79" y="3282667"/>
            <a:ext cx="3854784" cy="2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Yan</dc:creator>
  <cp:lastModifiedBy>Jiarui Yan</cp:lastModifiedBy>
  <cp:revision>137</cp:revision>
  <dcterms:created xsi:type="dcterms:W3CDTF">2020-05-04T23:51:32Z</dcterms:created>
  <dcterms:modified xsi:type="dcterms:W3CDTF">2020-05-12T19:34:24Z</dcterms:modified>
</cp:coreProperties>
</file>