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5DF-D67E-4536-9C86-B22E05D4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B19A-AFCC-45A6-A081-DA30475A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7CBC-6F28-4C26-86DB-043D73A7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6821-D8BB-4C6C-9237-29653A2B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708E-39A9-4EC5-B871-100768F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E0D-5CC4-40F1-ABFE-39A9EE2E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47C5C-1505-4F72-BBFA-A30E2A95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6E62-E374-4B36-8562-6834009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409F-1E45-470C-A041-219FBDCA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69EC-FE72-49E7-AA64-BA8CC823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76B35-26D3-496D-A7A2-84848375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F2E-5615-43F3-8F47-F77763C9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CF92-1663-438E-9DDC-12F0B90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205D-2BB5-4CB5-9293-88560AA0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4B85-D07A-4CA6-91F2-B6C95A2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758-E461-4CB2-9877-CCD5782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6271-ACE7-4459-AF26-5B5D19FD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4BAA-48E0-4104-8455-10F8005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0DA-D81B-431E-B768-2FFE45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EE6E-6F01-4FFA-A13C-19726BB6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EF3C-3965-4D7D-97F8-955E64A7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DC81-C013-4475-B676-30B0BA67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C82F-DFBE-4830-95BD-4FADCD8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C0C5-407A-4B42-93FE-43886878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48CB-5A78-4840-B9CF-732A0E9E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7FA3-4F59-4E26-B29F-6C5B8D7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AD8D-5DA2-4B4A-AFC1-BF45A260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CDA1-A493-4335-816B-9715F8EB3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D7F17-0594-4B71-8296-C03DEF09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5F408-DA12-4568-96C3-CE685B9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B894-8B9F-436B-820D-46077597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96F9-6430-4C99-A3E8-6C92072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7378A-0DE1-4BE8-9720-812291FC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13CF-082C-439B-91BE-7C6D9730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A5B21-CF38-4617-BC13-5516CD71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71699-593F-4F1D-B96E-20B235D97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634FB-B288-4FF2-93F7-0DAE18DD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7AFCB-E63E-477A-A484-29CDC7F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4915-793C-4560-8D1A-286558D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3958-7D3B-4CA0-8D32-3626D08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294C-1A06-4190-A04F-80243558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EA2AC-9BFF-4A9E-B630-422F79E2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1BDA-DE90-4C3A-89A4-13BA01E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94B01-352D-49F7-8C66-4F5797B7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0C37-42A0-4B2B-9754-38D38AE6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1BC33-C2B0-45E0-AF9D-0FCE783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6346-0151-4414-8B7D-0F88B41F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BE15-386F-4172-9710-E8D8645E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8C0E8-0AD8-45F3-AA1D-5906A4D4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7B02-9082-4768-B2F4-EAED563F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6A16-0707-4D78-ACB9-17B588D5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E282-8318-4A44-B631-BC01684D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72DE-DE4B-413F-952F-94E1DAF9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7808-7B70-417A-B420-A4DB19DD3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33554-28CF-4AA2-93F3-6E1F99E6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89C6-EF3A-473F-9F3A-81F6E855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E4AB-6661-4945-B663-E7405BF2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5B59C-6C21-4FE0-9CA9-FBCBEC9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DCB80-1E37-4A98-91EE-EA13D84D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37D1-E417-4ECE-868E-5D256F51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B52D-A970-47FA-810C-D9723090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DAF5-5090-4235-962E-40D3E97726F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FB0D-8B7C-4969-8647-C2DC13E44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9CFF-D96E-4B4F-9135-FA3C85B65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A29A-177A-46D2-AC6B-3BD9D17F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3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2CA0FA-8C4E-4B98-B739-2A120FB1B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4" y="423493"/>
            <a:ext cx="3841576" cy="2881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F2746-4F56-4464-8503-B065DA5A5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53" y="423493"/>
            <a:ext cx="3883359" cy="2912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BE7F59-9A6D-46DF-A132-6D5F8933F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2" y="423494"/>
            <a:ext cx="3871407" cy="290355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020A48A-F3A6-4C83-9D45-60111CF5B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5" y="3553326"/>
            <a:ext cx="3841574" cy="288118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129171A-8340-4396-B86B-1A37040A9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54" y="3553326"/>
            <a:ext cx="3883360" cy="291252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C6289-B801-4BEA-8751-854676136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12" y="3499611"/>
            <a:ext cx="3913193" cy="29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Jiarui Yan</dc:creator>
  <cp:lastModifiedBy>Jiarui Yan</cp:lastModifiedBy>
  <cp:revision>143</cp:revision>
  <dcterms:created xsi:type="dcterms:W3CDTF">2020-05-04T23:51:32Z</dcterms:created>
  <dcterms:modified xsi:type="dcterms:W3CDTF">2020-05-12T21:50:03Z</dcterms:modified>
</cp:coreProperties>
</file>