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35DF-D67E-4536-9C86-B22E05D45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9B19A-AFCC-45A6-A081-DA30475A2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7CBC-6F28-4C26-86DB-043D73A7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46821-D8BB-4C6C-9237-29653A2B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5708E-39A9-4EC5-B871-100768F0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AE0D-5CC4-40F1-ABFE-39A9EE2E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47C5C-1505-4F72-BBFA-A30E2A950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6E62-E374-4B36-8562-6834009D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409F-1E45-470C-A041-219FBDCA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69EC-FE72-49E7-AA64-BA8CC823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76B35-26D3-496D-A7A2-848483756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BF2E-5615-43F3-8F47-F77763C9A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CF92-1663-438E-9DDC-12F0B90D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205D-2BB5-4CB5-9293-88560AA0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4B85-D07A-4CA6-91F2-B6C95A24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758-E461-4CB2-9877-CCD57820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6271-ACE7-4459-AF26-5B5D19FD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4BAA-48E0-4104-8455-10F8005F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D0DA-D81B-431E-B768-2FFE454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FEE6E-6F01-4FFA-A13C-19726BB6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EF3C-3965-4D7D-97F8-955E64A7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3DC81-C013-4475-B676-30B0BA67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C82F-DFBE-4830-95BD-4FADCD8A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EC0C5-407A-4B42-93FE-43886878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48CB-5A78-4840-B9CF-732A0E9E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8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7FA3-4F59-4E26-B29F-6C5B8D7E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AD8D-5DA2-4B4A-AFC1-BF45A2601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DCDA1-A493-4335-816B-9715F8EB3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D7F17-0594-4B71-8296-C03DEF09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5F408-DA12-4568-96C3-CE685B92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6B894-8B9F-436B-820D-46077597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1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96F9-6430-4C99-A3E8-6C920729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7378A-0DE1-4BE8-9720-812291FC9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113CF-082C-439B-91BE-7C6D9730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A5B21-CF38-4617-BC13-5516CD71E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71699-593F-4F1D-B96E-20B235D97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634FB-B288-4FF2-93F7-0DAE18DD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7AFCB-E63E-477A-A484-29CDC7FB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B4915-793C-4560-8D1A-286558D3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0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3958-7D3B-4CA0-8D32-3626D08C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C294C-1A06-4190-A04F-80243558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EA2AC-9BFF-4A9E-B630-422F79E2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81BDA-DE90-4C3A-89A4-13BA01EE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94B01-352D-49F7-8C66-4F5797B7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B0C37-42A0-4B2B-9754-38D38AE6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1BC33-C2B0-45E0-AF9D-0FCE7839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3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6346-0151-4414-8B7D-0F88B41F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BE15-386F-4172-9710-E8D8645E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8C0E8-0AD8-45F3-AA1D-5906A4D45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7B02-9082-4768-B2F4-EAED563F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6A16-0707-4D78-ACB9-17B588D5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5E282-8318-4A44-B631-BC01684D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72DE-DE4B-413F-952F-94E1DAF9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C7808-7B70-417A-B420-A4DB19DD3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33554-28CF-4AA2-93F3-6E1F99E66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389C6-EF3A-473F-9F3A-81F6E855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0E4AB-6661-4945-B663-E7405BF2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5B59C-6C21-4FE0-9CA9-FBCBEC9D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DCB80-1E37-4A98-91EE-EA13D84D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D37D1-E417-4ECE-868E-5D256F51F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B52D-A970-47FA-810C-D9723090C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FB0D-8B7C-4969-8647-C2DC13E44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A9CFF-D96E-4B4F-9135-FA3C85B65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3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956256-FE65-4960-8904-9491F1B2D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1" y="212122"/>
            <a:ext cx="3935913" cy="2951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3BC58-C15C-4F4A-A9FE-A96FCC1CD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54" y="212122"/>
            <a:ext cx="3883361" cy="2912521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E2AF653-A9B4-435C-A62B-3B1D6FE0A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66" y="298968"/>
            <a:ext cx="3854785" cy="2891089"/>
          </a:xfrm>
          <a:prstGeom prst="rect">
            <a:avLst/>
          </a:prstGeom>
        </p:spPr>
      </p:pic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1A4A2F52-9997-486A-A345-7B82EDC6F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" y="3429000"/>
            <a:ext cx="4051676" cy="2951935"/>
          </a:xfrm>
          <a:prstGeom prst="rect">
            <a:avLst/>
          </a:prstGeom>
        </p:spPr>
      </p:pic>
      <p:pic>
        <p:nvPicPr>
          <p:cNvPr id="14" name="Picture 13" descr="A picture containing keyboard&#10;&#10;Description automatically generated">
            <a:extLst>
              <a:ext uri="{FF2B5EF4-FFF2-40B4-BE49-F238E27FC236}">
                <a16:creationId xmlns:a16="http://schemas.microsoft.com/office/drawing/2014/main" id="{7E910504-8328-4972-9E24-5DBF53777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24" y="3468415"/>
            <a:ext cx="3903591" cy="2927694"/>
          </a:xfrm>
          <a:prstGeom prst="rect">
            <a:avLst/>
          </a:prstGeom>
        </p:spPr>
      </p:pic>
      <p:pic>
        <p:nvPicPr>
          <p:cNvPr id="16" name="Picture 15" descr="A picture containing keyboard&#10;&#10;Description automatically generated">
            <a:extLst>
              <a:ext uri="{FF2B5EF4-FFF2-40B4-BE49-F238E27FC236}">
                <a16:creationId xmlns:a16="http://schemas.microsoft.com/office/drawing/2014/main" id="{CAFD4D10-B4C7-4B5A-AE24-55C9D5AB0D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66" y="3505020"/>
            <a:ext cx="3903591" cy="29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9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Jiarui Yan</dc:creator>
  <cp:lastModifiedBy>Jiarui Yan</cp:lastModifiedBy>
  <cp:revision>148</cp:revision>
  <dcterms:created xsi:type="dcterms:W3CDTF">2020-05-04T23:51:32Z</dcterms:created>
  <dcterms:modified xsi:type="dcterms:W3CDTF">2020-05-13T02:44:44Z</dcterms:modified>
</cp:coreProperties>
</file>