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5DF-D67E-4536-9C86-B22E05D4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19A-AFCC-45A6-A081-DA30475A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7CBC-6F28-4C26-86DB-043D73A7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6821-D8BB-4C6C-9237-29653A2B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708E-39A9-4EC5-B871-100768F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E0D-5CC4-40F1-ABFE-39A9EE2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7C5C-1505-4F72-BBFA-A30E2A95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E62-E374-4B36-8562-6834009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409F-1E45-470C-A041-219FBDC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69EC-FE72-49E7-AA64-BA8CC823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6B35-26D3-496D-A7A2-84848375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F2E-5615-43F3-8F47-F77763C9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CF92-1663-438E-9DDC-12F0B90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205D-2BB5-4CB5-9293-88560AA0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4B85-D07A-4CA6-91F2-B6C95A2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758-E461-4CB2-9877-CCD5782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6271-ACE7-4459-AF26-5B5D19FD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4BAA-48E0-4104-8455-10F8005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0DA-D81B-431E-B768-2FFE45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E6E-6F01-4FFA-A13C-19726BB6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EF3C-3965-4D7D-97F8-955E64A7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DC81-C013-4475-B676-30B0BA67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C82F-DFBE-4830-95BD-4FADCD8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C0C5-407A-4B42-93FE-43886878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48CB-5A78-4840-B9CF-732A0E9E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7FA3-4F59-4E26-B29F-6C5B8D7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D8D-5DA2-4B4A-AFC1-BF45A260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CDA1-A493-4335-816B-9715F8EB3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7F17-0594-4B71-8296-C03DEF09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F408-DA12-4568-96C3-CE685B9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B894-8B9F-436B-820D-46077597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96F9-6430-4C99-A3E8-6C92072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378A-0DE1-4BE8-9720-812291FC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13CF-082C-439B-91BE-7C6D9730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5B21-CF38-4617-BC13-5516CD71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71699-593F-4F1D-B96E-20B235D9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634FB-B288-4FF2-93F7-0DAE18DD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7AFCB-E63E-477A-A484-29CDC7F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4915-793C-4560-8D1A-286558D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3958-7D3B-4CA0-8D32-3626D08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94C-1A06-4190-A04F-80243558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EA2AC-9BFF-4A9E-B630-422F79E2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1BDA-DE90-4C3A-89A4-13BA01E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4B01-352D-49F7-8C66-4F5797B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0C37-42A0-4B2B-9754-38D38AE6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1BC33-C2B0-45E0-AF9D-0FCE783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6346-0151-4414-8B7D-0F88B41F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BE15-386F-4172-9710-E8D8645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8C0E8-0AD8-45F3-AA1D-5906A4D4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7B02-9082-4768-B2F4-EAED563F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A16-0707-4D78-ACB9-17B588D5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E282-8318-4A44-B631-BC01684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72DE-DE4B-413F-952F-94E1DAF9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7808-7B70-417A-B420-A4DB19DD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3554-28CF-4AA2-93F3-6E1F99E6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89C6-EF3A-473F-9F3A-81F6E855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E4AB-6661-4945-B663-E7405BF2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B59C-6C21-4FE0-9CA9-FBCBEC9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DCB80-1E37-4A98-91EE-EA13D84D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37D1-E417-4ECE-868E-5D256F51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B52D-A970-47FA-810C-D9723090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FB0D-8B7C-4969-8647-C2DC13E44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9CFF-D96E-4B4F-9135-FA3C85B6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5BEEC-9F29-4CF3-AE2B-64B164A7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53"/>
            <a:ext cx="4093629" cy="307022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D91E3-395F-4C27-85B6-86A709F23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54" y="239459"/>
            <a:ext cx="3938781" cy="306521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EFF9375-AA97-457C-A24B-3EEB9F2ED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4" y="234453"/>
            <a:ext cx="3938781" cy="3132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9C651D-6FE6-4F3F-A36D-2AE41D275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4" y="3304675"/>
            <a:ext cx="3883360" cy="2912521"/>
          </a:xfrm>
          <a:prstGeom prst="rect">
            <a:avLst/>
          </a:prstGeom>
        </p:spPr>
      </p:pic>
      <p:pic>
        <p:nvPicPr>
          <p:cNvPr id="19" name="Picture 18" descr="A picture containing keyboard&#10;&#10;Description automatically generated">
            <a:extLst>
              <a:ext uri="{FF2B5EF4-FFF2-40B4-BE49-F238E27FC236}">
                <a16:creationId xmlns:a16="http://schemas.microsoft.com/office/drawing/2014/main" id="{BC0C0F21-8DFC-4C0E-B052-09D487282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01" y="3327049"/>
            <a:ext cx="3988466" cy="2991350"/>
          </a:xfrm>
          <a:prstGeom prst="rect">
            <a:avLst/>
          </a:prstGeom>
        </p:spPr>
      </p:pic>
      <p:pic>
        <p:nvPicPr>
          <p:cNvPr id="21" name="Picture 20" descr="A picture containing keyboard&#10;&#10;Description automatically generated">
            <a:extLst>
              <a:ext uri="{FF2B5EF4-FFF2-40B4-BE49-F238E27FC236}">
                <a16:creationId xmlns:a16="http://schemas.microsoft.com/office/drawing/2014/main" id="{9658E495-1001-417C-819B-193519F78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67" y="3366463"/>
            <a:ext cx="3854785" cy="2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D3F94-E383-47ED-B3DE-048788AD0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-1"/>
            <a:ext cx="3938782" cy="2954087"/>
          </a:xfrm>
          <a:prstGeom prst="rect">
            <a:avLst/>
          </a:prstGeom>
        </p:spPr>
      </p:pic>
      <p:pic>
        <p:nvPicPr>
          <p:cNvPr id="5" name="Picture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79C67D39-E9E3-4B6C-A034-3C7A00C57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32" y="0"/>
            <a:ext cx="3938781" cy="2954086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0A30B632-BF61-4860-8952-E244D298D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6" y="43529"/>
            <a:ext cx="3938781" cy="2954086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F5E31F29-0707-4BCF-A6CE-1A1C2D08F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3429000"/>
            <a:ext cx="3938782" cy="2954087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CA1A399-9F6D-40B8-80CC-9C3C4E4E7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29" y="3428999"/>
            <a:ext cx="3938784" cy="2954088"/>
          </a:xfrm>
          <a:prstGeom prst="rect">
            <a:avLst/>
          </a:prstGeom>
        </p:spPr>
      </p:pic>
      <p:pic>
        <p:nvPicPr>
          <p:cNvPr id="16" name="Picture 15" descr="A picture containing food, keyboard&#10;&#10;Description automatically generated">
            <a:extLst>
              <a:ext uri="{FF2B5EF4-FFF2-40B4-BE49-F238E27FC236}">
                <a16:creationId xmlns:a16="http://schemas.microsoft.com/office/drawing/2014/main" id="{E9835AF6-70CB-4B74-A855-96541AE7D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5" y="3428998"/>
            <a:ext cx="3938781" cy="29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603F9-E7A4-41DB-BD21-C72623B5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" y="197099"/>
            <a:ext cx="3938782" cy="2954087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DD94459-8DEA-49E3-BC5B-AD8A87FA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35" y="197099"/>
            <a:ext cx="3938783" cy="295408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9C721EB-76D8-4590-A1FD-8A9760F81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7" y="197099"/>
            <a:ext cx="3938783" cy="2954087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774E3BE-C905-45E0-8FFF-24BA2F055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3429000"/>
            <a:ext cx="3938783" cy="2954087"/>
          </a:xfrm>
          <a:prstGeom prst="rect">
            <a:avLst/>
          </a:prstGeom>
        </p:spPr>
      </p:pic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EACBFA83-20E8-45C9-9810-23F6E2CCC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35" y="3429000"/>
            <a:ext cx="3938782" cy="2954087"/>
          </a:xfrm>
          <a:prstGeom prst="rect">
            <a:avLst/>
          </a:prstGeom>
        </p:spPr>
      </p:pic>
      <p:pic>
        <p:nvPicPr>
          <p:cNvPr id="21" name="Picture 20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EF3CD88-752E-4CE1-B641-3E12E6B3C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7" y="3429000"/>
            <a:ext cx="3938783" cy="29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CF9FC-BF07-434C-ACEA-FEAA1F24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228599"/>
            <a:ext cx="3938782" cy="2954087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B3B2801-B68C-4CA3-9E5A-A6D446B6B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36" y="228599"/>
            <a:ext cx="3938782" cy="2954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6DD53-AC8A-4615-96D0-67778B771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8" y="228599"/>
            <a:ext cx="3938782" cy="2954087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33FBC86-AA06-4A85-9FFC-5BF18FD0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3182686"/>
            <a:ext cx="3938782" cy="2954087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C7D20044-0C22-4C3C-9BA0-69313F7BF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32" y="3182686"/>
            <a:ext cx="3854786" cy="289109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D96426-5ED1-4F53-BA1A-E8AAFFA9E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14" y="3182686"/>
            <a:ext cx="3854786" cy="2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2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E4D81F-2FD2-4060-8537-9D1AB77E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62997"/>
            <a:ext cx="3938782" cy="2954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8E990-8DB9-443E-BE00-DE6C7D38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32" y="62997"/>
            <a:ext cx="3854786" cy="289109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20B0123-56B5-41CC-A161-CD6CA68C8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8" y="62997"/>
            <a:ext cx="3938782" cy="2954087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C4E065-C472-422A-B7EF-CD4705F2D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" y="3114674"/>
            <a:ext cx="3959950" cy="2969963"/>
          </a:xfrm>
          <a:prstGeom prst="rect">
            <a:avLst/>
          </a:prstGeom>
        </p:spPr>
      </p:pic>
      <p:pic>
        <p:nvPicPr>
          <p:cNvPr id="17" name="Picture 1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B0B5CC-44A7-42B1-B9E4-A1B97EC40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14674"/>
            <a:ext cx="3833618" cy="287521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650FA7-F154-44D3-81BD-F792B7BA9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8" y="3114674"/>
            <a:ext cx="3938781" cy="29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D5CCD-ABA8-45E0-931D-3199FF99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0" y="37263"/>
            <a:ext cx="3959950" cy="2969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B6FC9-8A4C-4F65-9DAB-76729CFBC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37263"/>
            <a:ext cx="3833618" cy="2875214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561F28D1-870F-49C9-BF3D-BBA459F10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8" y="0"/>
            <a:ext cx="3938780" cy="3179158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CC6151F-D4D6-41C7-9697-817EF93BB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3" y="3179158"/>
            <a:ext cx="3959951" cy="2969963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978E54B-7873-4B2D-A7AC-24A3819E6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83" y="3139237"/>
            <a:ext cx="3959949" cy="296996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0995D6-0C64-48E9-8E9D-683E8F2ED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33" y="3139237"/>
            <a:ext cx="3783934" cy="28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Yan</dc:creator>
  <cp:lastModifiedBy>Jiarui Yan</cp:lastModifiedBy>
  <cp:revision>130</cp:revision>
  <dcterms:created xsi:type="dcterms:W3CDTF">2020-05-04T23:51:32Z</dcterms:created>
  <dcterms:modified xsi:type="dcterms:W3CDTF">2020-05-12T17:36:20Z</dcterms:modified>
</cp:coreProperties>
</file>