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C"/>
    <a:srgbClr val="EDB120"/>
    <a:srgbClr val="813491"/>
    <a:srgbClr val="823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51-A635-4C9D-99A5-8FC8CDA2F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2282C-F323-4B5F-BD1F-A639CE4B4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8059-200D-4402-A4A7-FC0686EF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5BAF-C31D-4AB8-B659-9BF415FD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6CBE-DE33-441F-8531-45EECB01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8256-014C-4DCA-B4C1-DC02D19A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5E5E-28BF-46AD-8139-2EDFD8CA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C028-11ED-425A-851E-3EBB5C46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95B1-6E78-4FFC-A436-6FCAFC73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CEB9-708C-48A5-A135-F76D02FC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1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D1DCB-0402-470B-BCB2-73CD19642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9576-108C-445C-9499-4D92989D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DDEA-85CB-483B-809E-5459AB09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C6EB6-68B2-4F92-8CEC-59E2A16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0D73-B972-44E0-88ED-92DBDE3D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7568-9258-47B8-9F87-693A1E5E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5C31-E7C6-46DE-A707-AD11A21F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A012-DCF1-4959-AAB2-FB35CB06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9E1F3-3A3E-4398-8613-83F32B42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2299-A036-4DC4-B73E-48CEC3CA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6BD-1AC8-432E-94FE-C80DC8C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693D-C404-4712-BE31-66204498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1DDD-7A99-4C1E-82B2-199269C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2946-1959-45E0-ADA5-1C7330AA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8A82-F89B-4522-AB78-4B14F25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25C-0009-4486-A291-E91BF2AF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E1F6-398C-4E89-88AF-D9435201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814A3-8E1A-458C-835F-9E64F553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7F78-5CCF-4F6E-9CFE-56897FA2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66BF-0323-4CC7-8CD2-AC8D0A73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A052-7360-4BF4-9FFD-EFC26BC4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618E-564E-462E-8437-BF198D5A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A7BF-764A-49B7-BDE9-89DFE915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CFE5-9AB1-46BA-BC5E-B570FB9F3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273E2-5D47-474B-934B-6893EA62D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FCE81-B140-4720-998D-EE795AAC7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C3FB3-3930-4726-BB6B-FA026E26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DE487-BB53-4047-A924-C7F4CF76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3B523-4254-47D1-89E8-9389B0AB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7174-B8DA-41EF-943E-8431D26E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C5883-64C2-461F-8C49-C611BA0A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D9014-65AB-4AF9-BBFD-E71EE04B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AB219-DEEB-46A8-9DFD-39B7B3B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1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B7D61-B756-47CF-A021-B271E6D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8B929-D773-4FD6-BF6C-53FD9BC0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6312-B946-4220-9058-CB62C5E8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8FB5-8F54-43C7-8489-A18601E1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EEC-47FD-4B4B-B88D-29B07933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CCF57-ADB3-441C-81DB-404CA234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FE24E-EA79-45CF-88A5-8DFDD1B6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C9F46-B373-44D4-86C8-82FF074C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8E91D-3868-4EFD-9BBE-1FEEC11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4E30-71BC-4A9E-8381-CE99F1F9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91550-0546-4A7A-9233-115E99A88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3833E-B483-4086-BB4C-79568D7B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61D71-3BCD-4F9E-BD48-7096E84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3016F-D5D8-4796-9E32-3B291D0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9AF0-5712-442E-B56D-BF807866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B0C9A-1A40-48BE-9176-A8359150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9444-B6E0-41BB-8354-2602C3A4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EC54-FF08-410A-BA17-AFC31FAD4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2318-6298-40C3-B33B-29ABEEA70AD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8CA5-220E-463E-85E6-37CE5F359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3F58-8D0F-41DB-9C5F-AE2C2486A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9A5E-C675-4DC8-BB1A-081819228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661F200-F23C-4084-8827-89477B17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109909"/>
            <a:ext cx="10836726" cy="6552148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F10E9B1-1E93-4B71-B83A-0B027E9F3D8C}"/>
              </a:ext>
            </a:extLst>
          </p:cNvPr>
          <p:cNvSpPr/>
          <p:nvPr/>
        </p:nvSpPr>
        <p:spPr>
          <a:xfrm rot="12892864">
            <a:off x="7921142" y="3950381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BE7F5ED-6511-450C-B641-0A07FB0D1BB7}"/>
              </a:ext>
            </a:extLst>
          </p:cNvPr>
          <p:cNvSpPr/>
          <p:nvPr/>
        </p:nvSpPr>
        <p:spPr>
          <a:xfrm rot="13790128">
            <a:off x="8934677" y="4795240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E6AC195D-1CAB-4A01-AC24-CE2A49E7AB10}"/>
              </a:ext>
            </a:extLst>
          </p:cNvPr>
          <p:cNvSpPr/>
          <p:nvPr/>
        </p:nvSpPr>
        <p:spPr>
          <a:xfrm rot="19992273">
            <a:off x="8920516" y="5635131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E93F1081-8E28-4975-9029-9D3785F6A28B}"/>
              </a:ext>
            </a:extLst>
          </p:cNvPr>
          <p:cNvSpPr/>
          <p:nvPr/>
        </p:nvSpPr>
        <p:spPr>
          <a:xfrm rot="12892864">
            <a:off x="6981589" y="3280542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6A61671A-F3D7-40C8-982B-28B5272C37CB}"/>
              </a:ext>
            </a:extLst>
          </p:cNvPr>
          <p:cNvSpPr/>
          <p:nvPr/>
        </p:nvSpPr>
        <p:spPr>
          <a:xfrm rot="12892864">
            <a:off x="5962816" y="2629088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7D19761-E56F-4432-B690-36BE424FC3C6}"/>
              </a:ext>
            </a:extLst>
          </p:cNvPr>
          <p:cNvSpPr/>
          <p:nvPr/>
        </p:nvSpPr>
        <p:spPr>
          <a:xfrm rot="12892864">
            <a:off x="4442575" y="1767953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D3ED44E-3C5D-477D-A29B-586036A933B8}"/>
              </a:ext>
            </a:extLst>
          </p:cNvPr>
          <p:cNvSpPr/>
          <p:nvPr/>
        </p:nvSpPr>
        <p:spPr>
          <a:xfrm rot="12051572">
            <a:off x="2649285" y="1119883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171B0BA9-31ED-48D4-A5D3-67DC6E449038}"/>
              </a:ext>
            </a:extLst>
          </p:cNvPr>
          <p:cNvSpPr/>
          <p:nvPr/>
        </p:nvSpPr>
        <p:spPr>
          <a:xfrm rot="5400000">
            <a:off x="1903561" y="2564320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A7452BF-5AC9-47A0-858B-12926BA6C7F4}"/>
              </a:ext>
            </a:extLst>
          </p:cNvPr>
          <p:cNvSpPr/>
          <p:nvPr/>
        </p:nvSpPr>
        <p:spPr>
          <a:xfrm rot="5154498">
            <a:off x="1857865" y="4346284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43579473-C12B-4F35-B518-36CF98A13FAE}"/>
              </a:ext>
            </a:extLst>
          </p:cNvPr>
          <p:cNvSpPr/>
          <p:nvPr/>
        </p:nvSpPr>
        <p:spPr>
          <a:xfrm>
            <a:off x="3590423" y="5783590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D0257067-0F71-4F69-8DEB-9E57EE3626F3}"/>
              </a:ext>
            </a:extLst>
          </p:cNvPr>
          <p:cNvSpPr/>
          <p:nvPr/>
        </p:nvSpPr>
        <p:spPr>
          <a:xfrm rot="190265">
            <a:off x="6300069" y="5783589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A5E7669F-A000-4870-A201-464361713899}"/>
              </a:ext>
            </a:extLst>
          </p:cNvPr>
          <p:cNvSpPr/>
          <p:nvPr/>
        </p:nvSpPr>
        <p:spPr>
          <a:xfrm rot="12892864">
            <a:off x="4717530" y="3583334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C8B24C8A-044D-4317-8E19-233EC09D2566}"/>
              </a:ext>
            </a:extLst>
          </p:cNvPr>
          <p:cNvSpPr/>
          <p:nvPr/>
        </p:nvSpPr>
        <p:spPr>
          <a:xfrm rot="12892864">
            <a:off x="3651396" y="3024990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63057067-DC5D-400B-BD13-CD37ED125928}"/>
              </a:ext>
            </a:extLst>
          </p:cNvPr>
          <p:cNvSpPr/>
          <p:nvPr/>
        </p:nvSpPr>
        <p:spPr>
          <a:xfrm rot="8043650">
            <a:off x="2164089" y="2883643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FF7B38AB-6031-4131-98B0-2CE8E8BFF50B}"/>
              </a:ext>
            </a:extLst>
          </p:cNvPr>
          <p:cNvSpPr/>
          <p:nvPr/>
        </p:nvSpPr>
        <p:spPr>
          <a:xfrm rot="5108678">
            <a:off x="1892820" y="4992772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2AB6A9D-F67C-4BDB-9DC9-A68E878B31E9}"/>
              </a:ext>
            </a:extLst>
          </p:cNvPr>
          <p:cNvSpPr/>
          <p:nvPr/>
        </p:nvSpPr>
        <p:spPr>
          <a:xfrm>
            <a:off x="4088352" y="5776448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D7D0ABB5-CD24-4CFB-927E-A7C1446AB08D}"/>
              </a:ext>
            </a:extLst>
          </p:cNvPr>
          <p:cNvSpPr/>
          <p:nvPr/>
        </p:nvSpPr>
        <p:spPr>
          <a:xfrm rot="13130773">
            <a:off x="5891670" y="4402009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E927B19-162D-45BF-AA44-F75CBC9C6593}"/>
              </a:ext>
            </a:extLst>
          </p:cNvPr>
          <p:cNvSpPr/>
          <p:nvPr/>
        </p:nvSpPr>
        <p:spPr>
          <a:xfrm rot="15272250">
            <a:off x="6709593" y="5305987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459CC792-092B-4D40-BD75-C6FE50F6D963}"/>
              </a:ext>
            </a:extLst>
          </p:cNvPr>
          <p:cNvSpPr/>
          <p:nvPr/>
        </p:nvSpPr>
        <p:spPr>
          <a:xfrm rot="12892864">
            <a:off x="2996156" y="4847501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D9C253D-8689-4874-ADE8-76F3873D5507}"/>
              </a:ext>
            </a:extLst>
          </p:cNvPr>
          <p:cNvSpPr/>
          <p:nvPr/>
        </p:nvSpPr>
        <p:spPr>
          <a:xfrm rot="8334643">
            <a:off x="2290533" y="4847499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A1D11611-9429-4E09-80DE-3D55DBF24960}"/>
              </a:ext>
            </a:extLst>
          </p:cNvPr>
          <p:cNvSpPr/>
          <p:nvPr/>
        </p:nvSpPr>
        <p:spPr>
          <a:xfrm rot="3985324">
            <a:off x="2108647" y="5444526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BF3D8404-51B6-43C1-A6E8-D641D8B88D5A}"/>
              </a:ext>
            </a:extLst>
          </p:cNvPr>
          <p:cNvSpPr/>
          <p:nvPr/>
        </p:nvSpPr>
        <p:spPr>
          <a:xfrm rot="20468318">
            <a:off x="3297008" y="5533919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C725D6D2-D659-4ABB-87DB-D3CA7414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7" y="140907"/>
            <a:ext cx="11201305" cy="6576186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23C00D16-6BEF-41CA-AAD0-F3D58A4242C2}"/>
              </a:ext>
            </a:extLst>
          </p:cNvPr>
          <p:cNvSpPr/>
          <p:nvPr/>
        </p:nvSpPr>
        <p:spPr>
          <a:xfrm rot="12051572">
            <a:off x="2640406" y="1137639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1D43EF3-E9B8-4F16-8299-7F44452756EE}"/>
              </a:ext>
            </a:extLst>
          </p:cNvPr>
          <p:cNvSpPr/>
          <p:nvPr/>
        </p:nvSpPr>
        <p:spPr>
          <a:xfrm rot="12892864">
            <a:off x="4407064" y="1767953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B5C2DE8-98F4-418B-9365-D06EFE268908}"/>
              </a:ext>
            </a:extLst>
          </p:cNvPr>
          <p:cNvSpPr/>
          <p:nvPr/>
        </p:nvSpPr>
        <p:spPr>
          <a:xfrm rot="12892864">
            <a:off x="6033837" y="2655721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072ABF6-4169-4C62-AE55-3799DC48340D}"/>
              </a:ext>
            </a:extLst>
          </p:cNvPr>
          <p:cNvSpPr/>
          <p:nvPr/>
        </p:nvSpPr>
        <p:spPr>
          <a:xfrm rot="12892864">
            <a:off x="7025977" y="3280540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81814D9-A250-4649-9823-4A53311AD2DA}"/>
              </a:ext>
            </a:extLst>
          </p:cNvPr>
          <p:cNvSpPr/>
          <p:nvPr/>
        </p:nvSpPr>
        <p:spPr>
          <a:xfrm rot="12892864">
            <a:off x="8027674" y="3950381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705974B9-7103-4983-9B0D-0B273E97D971}"/>
              </a:ext>
            </a:extLst>
          </p:cNvPr>
          <p:cNvSpPr/>
          <p:nvPr/>
        </p:nvSpPr>
        <p:spPr>
          <a:xfrm rot="13790128">
            <a:off x="9023454" y="4733096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B8C0C5E-23D2-4176-96B4-B5AB01FDC602}"/>
              </a:ext>
            </a:extLst>
          </p:cNvPr>
          <p:cNvSpPr/>
          <p:nvPr/>
        </p:nvSpPr>
        <p:spPr>
          <a:xfrm rot="19992273">
            <a:off x="9009909" y="5749630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DE9C556-9AC4-4B58-8749-93A3DA639F8B}"/>
              </a:ext>
            </a:extLst>
          </p:cNvPr>
          <p:cNvSpPr/>
          <p:nvPr/>
        </p:nvSpPr>
        <p:spPr>
          <a:xfrm rot="190265">
            <a:off x="6104007" y="5822101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382BA7B-5F6A-4756-8B0D-74405A5A2DA2}"/>
              </a:ext>
            </a:extLst>
          </p:cNvPr>
          <p:cNvSpPr/>
          <p:nvPr/>
        </p:nvSpPr>
        <p:spPr>
          <a:xfrm>
            <a:off x="3461881" y="5829242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76F1E38-7C72-4602-911A-51474EB5AA54}"/>
              </a:ext>
            </a:extLst>
          </p:cNvPr>
          <p:cNvSpPr/>
          <p:nvPr/>
        </p:nvSpPr>
        <p:spPr>
          <a:xfrm rot="5154498">
            <a:off x="1822355" y="4392127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2851834-3DF0-404D-908F-51A582E3F276}"/>
              </a:ext>
            </a:extLst>
          </p:cNvPr>
          <p:cNvSpPr/>
          <p:nvPr/>
        </p:nvSpPr>
        <p:spPr>
          <a:xfrm rot="5400000">
            <a:off x="1831480" y="2590953"/>
            <a:ext cx="266366" cy="296919"/>
          </a:xfrm>
          <a:prstGeom prst="chevron">
            <a:avLst>
              <a:gd name="adj" fmla="val 81902"/>
            </a:avLst>
          </a:prstGeom>
          <a:solidFill>
            <a:srgbClr val="813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857B81C5-763A-4910-8510-1D0776E86847}"/>
              </a:ext>
            </a:extLst>
          </p:cNvPr>
          <p:cNvSpPr/>
          <p:nvPr/>
        </p:nvSpPr>
        <p:spPr>
          <a:xfrm rot="12417523">
            <a:off x="3656036" y="3051625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347F0D6-6354-49BC-81D8-8C67E696DDEF}"/>
              </a:ext>
            </a:extLst>
          </p:cNvPr>
          <p:cNvSpPr/>
          <p:nvPr/>
        </p:nvSpPr>
        <p:spPr>
          <a:xfrm rot="12892864">
            <a:off x="4708652" y="3592212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AE3C917-853F-4C5B-AEC6-34DBE8BEB0BC}"/>
              </a:ext>
            </a:extLst>
          </p:cNvPr>
          <p:cNvSpPr/>
          <p:nvPr/>
        </p:nvSpPr>
        <p:spPr>
          <a:xfrm rot="13130773">
            <a:off x="5918304" y="4366497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36097DD5-4C8E-4165-B5CD-CE3F1C6D3866}"/>
              </a:ext>
            </a:extLst>
          </p:cNvPr>
          <p:cNvSpPr/>
          <p:nvPr/>
        </p:nvSpPr>
        <p:spPr>
          <a:xfrm rot="15272250">
            <a:off x="6860512" y="5314865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AD36C21C-125A-45C8-BD73-88FE2C340C17}"/>
              </a:ext>
            </a:extLst>
          </p:cNvPr>
          <p:cNvSpPr/>
          <p:nvPr/>
        </p:nvSpPr>
        <p:spPr>
          <a:xfrm>
            <a:off x="4088352" y="5829716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FB713EA8-8AAB-48EE-841F-ABFD98B0F3C4}"/>
              </a:ext>
            </a:extLst>
          </p:cNvPr>
          <p:cNvSpPr/>
          <p:nvPr/>
        </p:nvSpPr>
        <p:spPr>
          <a:xfrm rot="8043650">
            <a:off x="2137455" y="2883643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B9A76867-4E40-4B9A-84F3-8071E015D70C}"/>
              </a:ext>
            </a:extLst>
          </p:cNvPr>
          <p:cNvSpPr/>
          <p:nvPr/>
        </p:nvSpPr>
        <p:spPr>
          <a:xfrm rot="5108678">
            <a:off x="1830674" y="4992772"/>
            <a:ext cx="266366" cy="296919"/>
          </a:xfrm>
          <a:prstGeom prst="chevron">
            <a:avLst>
              <a:gd name="adj" fmla="val 81902"/>
            </a:avLst>
          </a:prstGeom>
          <a:solidFill>
            <a:srgbClr val="EDB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F3E4BC7-7136-4A78-9E47-6778FDFDA337}"/>
              </a:ext>
            </a:extLst>
          </p:cNvPr>
          <p:cNvSpPr/>
          <p:nvPr/>
        </p:nvSpPr>
        <p:spPr>
          <a:xfrm rot="8334643">
            <a:off x="2290533" y="4847499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A594A888-AFE1-4999-AF09-C2A07D92652A}"/>
              </a:ext>
            </a:extLst>
          </p:cNvPr>
          <p:cNvSpPr/>
          <p:nvPr/>
        </p:nvSpPr>
        <p:spPr>
          <a:xfrm rot="12892864">
            <a:off x="2996156" y="4883013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B9F68987-8DA5-4D59-A212-509A4A7FBE0B}"/>
              </a:ext>
            </a:extLst>
          </p:cNvPr>
          <p:cNvSpPr/>
          <p:nvPr/>
        </p:nvSpPr>
        <p:spPr>
          <a:xfrm rot="20468318">
            <a:off x="3297008" y="5587187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CF60505-4930-4A86-9F26-F58C778F08E3}"/>
              </a:ext>
            </a:extLst>
          </p:cNvPr>
          <p:cNvSpPr/>
          <p:nvPr/>
        </p:nvSpPr>
        <p:spPr>
          <a:xfrm rot="3985324">
            <a:off x="2028745" y="5444526"/>
            <a:ext cx="266366" cy="296919"/>
          </a:xfrm>
          <a:prstGeom prst="chevron">
            <a:avLst>
              <a:gd name="adj" fmla="val 81902"/>
            </a:avLst>
          </a:prstGeom>
          <a:solidFill>
            <a:srgbClr val="00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26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Yan</dc:creator>
  <cp:lastModifiedBy>Jiarui Yan</cp:lastModifiedBy>
  <cp:revision>10</cp:revision>
  <dcterms:created xsi:type="dcterms:W3CDTF">2020-04-16T00:41:08Z</dcterms:created>
  <dcterms:modified xsi:type="dcterms:W3CDTF">2020-04-16T19:10:53Z</dcterms:modified>
</cp:coreProperties>
</file>