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33"/>
  </p:notesMasterIdLst>
  <p:handoutMasterIdLst>
    <p:handoutMasterId r:id="rId34"/>
  </p:handoutMasterIdLst>
  <p:sldIdLst>
    <p:sldId id="691" r:id="rId2"/>
    <p:sldId id="690" r:id="rId3"/>
    <p:sldId id="648" r:id="rId4"/>
    <p:sldId id="608" r:id="rId5"/>
    <p:sldId id="693" r:id="rId6"/>
    <p:sldId id="694" r:id="rId7"/>
    <p:sldId id="695" r:id="rId8"/>
    <p:sldId id="696" r:id="rId9"/>
    <p:sldId id="697" r:id="rId10"/>
    <p:sldId id="649" r:id="rId11"/>
    <p:sldId id="613" r:id="rId12"/>
    <p:sldId id="614" r:id="rId13"/>
    <p:sldId id="615" r:id="rId14"/>
    <p:sldId id="618" r:id="rId15"/>
    <p:sldId id="619" r:id="rId16"/>
    <p:sldId id="620" r:id="rId17"/>
    <p:sldId id="621" r:id="rId18"/>
    <p:sldId id="622" r:id="rId19"/>
    <p:sldId id="623" r:id="rId20"/>
    <p:sldId id="686" r:id="rId21"/>
    <p:sldId id="625" r:id="rId22"/>
    <p:sldId id="624" r:id="rId23"/>
    <p:sldId id="626" r:id="rId24"/>
    <p:sldId id="627" r:id="rId25"/>
    <p:sldId id="628" r:id="rId26"/>
    <p:sldId id="673" r:id="rId27"/>
    <p:sldId id="677" r:id="rId28"/>
    <p:sldId id="678" r:id="rId29"/>
    <p:sldId id="679" r:id="rId30"/>
    <p:sldId id="569" r:id="rId31"/>
    <p:sldId id="57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4"/>
    <p:restoredTop sz="85578"/>
  </p:normalViewPr>
  <p:slideViewPr>
    <p:cSldViewPr snapToGrid="0" snapToObjects="1">
      <p:cViewPr varScale="1">
        <p:scale>
          <a:sx n="109" d="100"/>
          <a:sy n="109" d="100"/>
        </p:scale>
        <p:origin x="11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Work\B8323\Class%205%20Dynamic%20Factors\Dynamic%20Facto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Winners vs Losers</a:t>
            </a:r>
          </a:p>
        </c:rich>
      </c:tx>
      <c:overlay val="0"/>
    </c:title>
    <c:autoTitleDeleted val="0"/>
    <c:plotArea>
      <c:layout>
        <c:manualLayout>
          <c:layoutTarget val="inner"/>
          <c:xMode val="edge"/>
          <c:yMode val="edge"/>
          <c:x val="3.3959276967952298E-2"/>
          <c:y val="0.127393147731586"/>
          <c:w val="0.79052718860415405"/>
          <c:h val="0.85148162615591705"/>
        </c:manualLayout>
      </c:layout>
      <c:scatterChart>
        <c:scatterStyle val="lineMarker"/>
        <c:varyColors val="0"/>
        <c:ser>
          <c:idx val="0"/>
          <c:order val="0"/>
          <c:tx>
            <c:strRef>
              <c:f>Cumulative!$B$2</c:f>
              <c:strCache>
                <c:ptCount val="1"/>
                <c:pt idx="0">
                  <c:v>MKT</c:v>
                </c:pt>
              </c:strCache>
            </c:strRef>
          </c:tx>
          <c:spPr>
            <a:ln w="28575">
              <a:solidFill>
                <a:srgbClr val="0070C0"/>
              </a:solidFill>
              <a:prstDash val="dash"/>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Cumulative!$B$3:$B$1046</c:f>
              <c:numCache>
                <c:formatCode>General</c:formatCode>
                <c:ptCount val="1044"/>
                <c:pt idx="0">
                  <c:v>1.4E-3</c:v>
                </c:pt>
                <c:pt idx="1">
                  <c:v>4.5100000000000001E-2</c:v>
                </c:pt>
                <c:pt idx="2">
                  <c:v>4.6600000000000003E-2</c:v>
                </c:pt>
                <c:pt idx="3">
                  <c:v>5.4300000000000001E-2</c:v>
                </c:pt>
                <c:pt idx="4">
                  <c:v>0.1113</c:v>
                </c:pt>
                <c:pt idx="5">
                  <c:v>9.35E-2</c:v>
                </c:pt>
                <c:pt idx="6">
                  <c:v>0.16750000000000001</c:v>
                </c:pt>
                <c:pt idx="7">
                  <c:v>0.18990000000000001</c:v>
                </c:pt>
                <c:pt idx="8">
                  <c:v>0.2402</c:v>
                </c:pt>
                <c:pt idx="9">
                  <c:v>0.1976</c:v>
                </c:pt>
                <c:pt idx="10">
                  <c:v>0.26829999999999998</c:v>
                </c:pt>
                <c:pt idx="11">
                  <c:v>0.29549999999999998</c:v>
                </c:pt>
                <c:pt idx="12">
                  <c:v>0.28999999999999998</c:v>
                </c:pt>
                <c:pt idx="13">
                  <c:v>0.2772</c:v>
                </c:pt>
                <c:pt idx="14">
                  <c:v>0.36770000000000003</c:v>
                </c:pt>
                <c:pt idx="15">
                  <c:v>0.41189999999999999</c:v>
                </c:pt>
                <c:pt idx="16">
                  <c:v>0.43180000000000002</c:v>
                </c:pt>
                <c:pt idx="17">
                  <c:v>0.38569999999999999</c:v>
                </c:pt>
                <c:pt idx="18">
                  <c:v>0.3947</c:v>
                </c:pt>
                <c:pt idx="19">
                  <c:v>0.46360000000000001</c:v>
                </c:pt>
                <c:pt idx="20">
                  <c:v>0.49399999999999999</c:v>
                </c:pt>
                <c:pt idx="21">
                  <c:v>0.5111</c:v>
                </c:pt>
                <c:pt idx="22">
                  <c:v>0.63390000000000002</c:v>
                </c:pt>
                <c:pt idx="23">
                  <c:v>0.63729999999999998</c:v>
                </c:pt>
                <c:pt idx="24">
                  <c:v>0.68620000000000003</c:v>
                </c:pt>
                <c:pt idx="25">
                  <c:v>0.68600000000000005</c:v>
                </c:pt>
                <c:pt idx="26">
                  <c:v>0.6804</c:v>
                </c:pt>
                <c:pt idx="27">
                  <c:v>0.6976</c:v>
                </c:pt>
                <c:pt idx="28">
                  <c:v>0.63549999999999995</c:v>
                </c:pt>
                <c:pt idx="29">
                  <c:v>0.73750000000000004</c:v>
                </c:pt>
                <c:pt idx="30">
                  <c:v>0.7863</c:v>
                </c:pt>
                <c:pt idx="31">
                  <c:v>0.87139999999999995</c:v>
                </c:pt>
                <c:pt idx="32">
                  <c:v>0.81979999999999997</c:v>
                </c:pt>
                <c:pt idx="33">
                  <c:v>0.62380000000000002</c:v>
                </c:pt>
                <c:pt idx="34">
                  <c:v>0.50070000000000003</c:v>
                </c:pt>
                <c:pt idx="35">
                  <c:v>0.5181</c:v>
                </c:pt>
                <c:pt idx="36">
                  <c:v>0.57520000000000004</c:v>
                </c:pt>
                <c:pt idx="37">
                  <c:v>0.60360000000000003</c:v>
                </c:pt>
                <c:pt idx="38">
                  <c:v>0.6794</c:v>
                </c:pt>
                <c:pt idx="39">
                  <c:v>0.65920000000000001</c:v>
                </c:pt>
                <c:pt idx="40">
                  <c:v>0.64610000000000001</c:v>
                </c:pt>
                <c:pt idx="41">
                  <c:v>0.48730000000000001</c:v>
                </c:pt>
                <c:pt idx="42">
                  <c:v>0.52780000000000005</c:v>
                </c:pt>
                <c:pt idx="43">
                  <c:v>0.53169999999999995</c:v>
                </c:pt>
                <c:pt idx="44">
                  <c:v>0.40550000000000003</c:v>
                </c:pt>
                <c:pt idx="45">
                  <c:v>0.31780000000000003</c:v>
                </c:pt>
                <c:pt idx="46">
                  <c:v>0.29010000000000002</c:v>
                </c:pt>
                <c:pt idx="47">
                  <c:v>0.21279999999999999</c:v>
                </c:pt>
                <c:pt idx="48">
                  <c:v>0.27639999999999998</c:v>
                </c:pt>
                <c:pt idx="49">
                  <c:v>0.38419999999999999</c:v>
                </c:pt>
                <c:pt idx="50">
                  <c:v>0.32040000000000002</c:v>
                </c:pt>
                <c:pt idx="51">
                  <c:v>0.222</c:v>
                </c:pt>
                <c:pt idx="52">
                  <c:v>9.1099999999999903E-2</c:v>
                </c:pt>
                <c:pt idx="53">
                  <c:v>0.2298</c:v>
                </c:pt>
                <c:pt idx="54">
                  <c:v>0.16420000000000001</c:v>
                </c:pt>
                <c:pt idx="55">
                  <c:v>0.1686</c:v>
                </c:pt>
                <c:pt idx="56">
                  <c:v>-0.1221</c:v>
                </c:pt>
                <c:pt idx="57">
                  <c:v>-4.2200000000000099E-2</c:v>
                </c:pt>
                <c:pt idx="58">
                  <c:v>-0.13270000000000001</c:v>
                </c:pt>
                <c:pt idx="59">
                  <c:v>-0.26579999999999998</c:v>
                </c:pt>
                <c:pt idx="60">
                  <c:v>-0.2792</c:v>
                </c:pt>
                <c:pt idx="61">
                  <c:v>-0.2228</c:v>
                </c:pt>
                <c:pt idx="62">
                  <c:v>-0.33210000000000001</c:v>
                </c:pt>
                <c:pt idx="63">
                  <c:v>-0.51119999999999999</c:v>
                </c:pt>
                <c:pt idx="64">
                  <c:v>-0.71560000000000001</c:v>
                </c:pt>
                <c:pt idx="65">
                  <c:v>-0.72250000000000003</c:v>
                </c:pt>
                <c:pt idx="66">
                  <c:v>-0.38619999999999999</c:v>
                </c:pt>
                <c:pt idx="67">
                  <c:v>-2.1300000000000201E-2</c:v>
                </c:pt>
                <c:pt idx="68">
                  <c:v>-5.1600000000000201E-2</c:v>
                </c:pt>
                <c:pt idx="69">
                  <c:v>-0.1822</c:v>
                </c:pt>
                <c:pt idx="70">
                  <c:v>-0.23810000000000001</c:v>
                </c:pt>
                <c:pt idx="71">
                  <c:v>-0.19439999999999999</c:v>
                </c:pt>
                <c:pt idx="72">
                  <c:v>-0.18160000000000001</c:v>
                </c:pt>
                <c:pt idx="73">
                  <c:v>-0.33289999999999997</c:v>
                </c:pt>
                <c:pt idx="74">
                  <c:v>-0.29899999999999999</c:v>
                </c:pt>
                <c:pt idx="75">
                  <c:v>8.2399999999999807E-2</c:v>
                </c:pt>
                <c:pt idx="76">
                  <c:v>0.29659999999999997</c:v>
                </c:pt>
                <c:pt idx="77">
                  <c:v>0.42759999999999998</c:v>
                </c:pt>
                <c:pt idx="78">
                  <c:v>0.33189999999999997</c:v>
                </c:pt>
                <c:pt idx="79">
                  <c:v>0.45250000000000001</c:v>
                </c:pt>
                <c:pt idx="80">
                  <c:v>0.34699999999999998</c:v>
                </c:pt>
                <c:pt idx="81">
                  <c:v>0.26379999999999998</c:v>
                </c:pt>
                <c:pt idx="82">
                  <c:v>0.36359999999999998</c:v>
                </c:pt>
                <c:pt idx="83">
                  <c:v>0.38269999999999998</c:v>
                </c:pt>
                <c:pt idx="84">
                  <c:v>0.50960000000000005</c:v>
                </c:pt>
                <c:pt idx="85">
                  <c:v>0.48520000000000002</c:v>
                </c:pt>
                <c:pt idx="86">
                  <c:v>0.4859</c:v>
                </c:pt>
                <c:pt idx="87">
                  <c:v>0.46779999999999999</c:v>
                </c:pt>
                <c:pt idx="88">
                  <c:v>0.3962</c:v>
                </c:pt>
                <c:pt idx="89">
                  <c:v>0.42270000000000002</c:v>
                </c:pt>
                <c:pt idx="90">
                  <c:v>0.31259999999999999</c:v>
                </c:pt>
                <c:pt idx="91">
                  <c:v>0.36980000000000002</c:v>
                </c:pt>
                <c:pt idx="92">
                  <c:v>0.36770000000000003</c:v>
                </c:pt>
                <c:pt idx="93">
                  <c:v>0.35039999999999999</c:v>
                </c:pt>
                <c:pt idx="94">
                  <c:v>0.43469999999999998</c:v>
                </c:pt>
                <c:pt idx="95">
                  <c:v>0.4385</c:v>
                </c:pt>
                <c:pt idx="96">
                  <c:v>0.40429999999999999</c:v>
                </c:pt>
                <c:pt idx="97">
                  <c:v>0.38579999999999998</c:v>
                </c:pt>
                <c:pt idx="98">
                  <c:v>0.34910000000000002</c:v>
                </c:pt>
                <c:pt idx="99">
                  <c:v>0.439</c:v>
                </c:pt>
                <c:pt idx="100">
                  <c:v>0.4738</c:v>
                </c:pt>
                <c:pt idx="101">
                  <c:v>0.53259999999999996</c:v>
                </c:pt>
                <c:pt idx="102">
                  <c:v>0.60780000000000001</c:v>
                </c:pt>
                <c:pt idx="103">
                  <c:v>0.63370000000000004</c:v>
                </c:pt>
                <c:pt idx="104">
                  <c:v>0.66020000000000001</c:v>
                </c:pt>
                <c:pt idx="105">
                  <c:v>0.73050000000000004</c:v>
                </c:pt>
                <c:pt idx="106">
                  <c:v>0.7792</c:v>
                </c:pt>
                <c:pt idx="107">
                  <c:v>0.82489999999999997</c:v>
                </c:pt>
                <c:pt idx="108">
                  <c:v>0.89270000000000005</c:v>
                </c:pt>
                <c:pt idx="109">
                  <c:v>0.91800000000000004</c:v>
                </c:pt>
                <c:pt idx="110">
                  <c:v>0.92859999999999998</c:v>
                </c:pt>
                <c:pt idx="111">
                  <c:v>0.84740000000000004</c:v>
                </c:pt>
                <c:pt idx="112">
                  <c:v>0.89929999999999999</c:v>
                </c:pt>
                <c:pt idx="113">
                  <c:v>0.92359999999999998</c:v>
                </c:pt>
                <c:pt idx="114">
                  <c:v>0.99050000000000005</c:v>
                </c:pt>
                <c:pt idx="115">
                  <c:v>1.0004999999999999</c:v>
                </c:pt>
                <c:pt idx="116">
                  <c:v>1.010699999999999</c:v>
                </c:pt>
                <c:pt idx="117">
                  <c:v>1.081999999999999</c:v>
                </c:pt>
                <c:pt idx="118">
                  <c:v>1.1146</c:v>
                </c:pt>
                <c:pt idx="119">
                  <c:v>1.1173999999999991</c:v>
                </c:pt>
                <c:pt idx="120">
                  <c:v>1.150099999999999</c:v>
                </c:pt>
                <c:pt idx="121">
                  <c:v>1.1612</c:v>
                </c:pt>
                <c:pt idx="122">
                  <c:v>1.1585000000000001</c:v>
                </c:pt>
                <c:pt idx="123">
                  <c:v>1.085599999999999</c:v>
                </c:pt>
                <c:pt idx="124">
                  <c:v>1.077899999999999</c:v>
                </c:pt>
                <c:pt idx="125">
                  <c:v>1.0361</c:v>
                </c:pt>
                <c:pt idx="126">
                  <c:v>1.1246</c:v>
                </c:pt>
                <c:pt idx="127">
                  <c:v>1.0764</c:v>
                </c:pt>
                <c:pt idx="128">
                  <c:v>0.94099999999999995</c:v>
                </c:pt>
                <c:pt idx="129">
                  <c:v>0.84540000000000004</c:v>
                </c:pt>
                <c:pt idx="130">
                  <c:v>0.76270000000000004</c:v>
                </c:pt>
                <c:pt idx="131">
                  <c:v>0.72070000000000001</c:v>
                </c:pt>
                <c:pt idx="132">
                  <c:v>0.72589999999999999</c:v>
                </c:pt>
                <c:pt idx="133">
                  <c:v>0.78439999999999899</c:v>
                </c:pt>
                <c:pt idx="134">
                  <c:v>0.54630000000000001</c:v>
                </c:pt>
                <c:pt idx="135">
                  <c:v>0.69120000000000004</c:v>
                </c:pt>
                <c:pt idx="136">
                  <c:v>0.6532</c:v>
                </c:pt>
                <c:pt idx="137">
                  <c:v>0.89039999999999997</c:v>
                </c:pt>
                <c:pt idx="138">
                  <c:v>0.9637</c:v>
                </c:pt>
                <c:pt idx="139">
                  <c:v>0.93710000000000004</c:v>
                </c:pt>
                <c:pt idx="140">
                  <c:v>0.94540000000000002</c:v>
                </c:pt>
                <c:pt idx="141">
                  <c:v>1.023099999999999</c:v>
                </c:pt>
                <c:pt idx="142">
                  <c:v>1.005199999999999</c:v>
                </c:pt>
                <c:pt idx="143">
                  <c:v>1.047299999999999</c:v>
                </c:pt>
                <c:pt idx="144">
                  <c:v>0.987899999999999</c:v>
                </c:pt>
                <c:pt idx="145">
                  <c:v>1.022999999999999</c:v>
                </c:pt>
                <c:pt idx="146">
                  <c:v>0.90359999999999896</c:v>
                </c:pt>
                <c:pt idx="147">
                  <c:v>0.90159999999999896</c:v>
                </c:pt>
                <c:pt idx="148">
                  <c:v>0.96950000000000003</c:v>
                </c:pt>
                <c:pt idx="149">
                  <c:v>0.91690000000000005</c:v>
                </c:pt>
                <c:pt idx="150">
                  <c:v>1.018799999999999</c:v>
                </c:pt>
                <c:pt idx="151">
                  <c:v>0.95240000000000002</c:v>
                </c:pt>
                <c:pt idx="152">
                  <c:v>1.122099999999999</c:v>
                </c:pt>
                <c:pt idx="153">
                  <c:v>1.1167999999999989</c:v>
                </c:pt>
                <c:pt idx="154">
                  <c:v>1.0807999999999991</c:v>
                </c:pt>
                <c:pt idx="155">
                  <c:v>1.1111999999999991</c:v>
                </c:pt>
                <c:pt idx="156">
                  <c:v>1.0871999999999991</c:v>
                </c:pt>
                <c:pt idx="157">
                  <c:v>1.101399999999999</c:v>
                </c:pt>
                <c:pt idx="158">
                  <c:v>1.121699999999999</c:v>
                </c:pt>
                <c:pt idx="159">
                  <c:v>1.123799999999999</c:v>
                </c:pt>
                <c:pt idx="160">
                  <c:v>0.90439999999999898</c:v>
                </c:pt>
                <c:pt idx="161">
                  <c:v>0.97099999999999898</c:v>
                </c:pt>
                <c:pt idx="162">
                  <c:v>1.002799999999999</c:v>
                </c:pt>
                <c:pt idx="163">
                  <c:v>1.0245999999999991</c:v>
                </c:pt>
                <c:pt idx="164">
                  <c:v>1.0486999999999991</c:v>
                </c:pt>
                <c:pt idx="165">
                  <c:v>1.0786999999999991</c:v>
                </c:pt>
                <c:pt idx="166">
                  <c:v>1.0626999999999991</c:v>
                </c:pt>
                <c:pt idx="167">
                  <c:v>1.069799999999999</c:v>
                </c:pt>
                <c:pt idx="168">
                  <c:v>1.0282999999999991</c:v>
                </c:pt>
                <c:pt idx="169">
                  <c:v>1.0136999999999989</c:v>
                </c:pt>
                <c:pt idx="170">
                  <c:v>1.0222999999999991</c:v>
                </c:pt>
                <c:pt idx="171">
                  <c:v>0.96749999999999903</c:v>
                </c:pt>
                <c:pt idx="172">
                  <c:v>0.98059999999999903</c:v>
                </c:pt>
                <c:pt idx="173">
                  <c:v>1.038899999999999</c:v>
                </c:pt>
                <c:pt idx="174">
                  <c:v>1.0964999999999989</c:v>
                </c:pt>
                <c:pt idx="175">
                  <c:v>1.0949999999999991</c:v>
                </c:pt>
                <c:pt idx="176">
                  <c:v>1.0866999999999989</c:v>
                </c:pt>
                <c:pt idx="177">
                  <c:v>1.035399999999999</c:v>
                </c:pt>
                <c:pt idx="178">
                  <c:v>1.0164999999999991</c:v>
                </c:pt>
                <c:pt idx="179">
                  <c:v>0.9677</c:v>
                </c:pt>
                <c:pt idx="180">
                  <c:v>0.97550000000000003</c:v>
                </c:pt>
                <c:pt idx="181">
                  <c:v>0.95099999999999996</c:v>
                </c:pt>
                <c:pt idx="182">
                  <c:v>0.88560000000000005</c:v>
                </c:pt>
                <c:pt idx="183">
                  <c:v>0.84209999999999996</c:v>
                </c:pt>
                <c:pt idx="184">
                  <c:v>0.90139999999999998</c:v>
                </c:pt>
                <c:pt idx="185">
                  <c:v>0.92849999999999999</c:v>
                </c:pt>
                <c:pt idx="186">
                  <c:v>0.9637</c:v>
                </c:pt>
                <c:pt idx="187">
                  <c:v>0.9819</c:v>
                </c:pt>
                <c:pt idx="188">
                  <c:v>1.0085</c:v>
                </c:pt>
                <c:pt idx="189">
                  <c:v>1.0767</c:v>
                </c:pt>
                <c:pt idx="190">
                  <c:v>1.0787</c:v>
                </c:pt>
                <c:pt idx="191">
                  <c:v>1.129999999999999</c:v>
                </c:pt>
                <c:pt idx="192">
                  <c:v>1.2015</c:v>
                </c:pt>
                <c:pt idx="193">
                  <c:v>1.2633000000000001</c:v>
                </c:pt>
                <c:pt idx="194">
                  <c:v>1.3242</c:v>
                </c:pt>
                <c:pt idx="195">
                  <c:v>1.3324</c:v>
                </c:pt>
                <c:pt idx="196">
                  <c:v>1.3900999999999999</c:v>
                </c:pt>
                <c:pt idx="197">
                  <c:v>1.4086000000000001</c:v>
                </c:pt>
                <c:pt idx="198">
                  <c:v>1.3613</c:v>
                </c:pt>
                <c:pt idx="199">
                  <c:v>1.3743000000000001</c:v>
                </c:pt>
                <c:pt idx="200">
                  <c:v>1.3985000000000001</c:v>
                </c:pt>
                <c:pt idx="201">
                  <c:v>1.3874</c:v>
                </c:pt>
                <c:pt idx="202">
                  <c:v>1.3289</c:v>
                </c:pt>
                <c:pt idx="203">
                  <c:v>1.3931</c:v>
                </c:pt>
                <c:pt idx="204">
                  <c:v>1.4106000000000001</c:v>
                </c:pt>
                <c:pt idx="205">
                  <c:v>1.4146000000000001</c:v>
                </c:pt>
                <c:pt idx="206">
                  <c:v>1.4394</c:v>
                </c:pt>
                <c:pt idx="207">
                  <c:v>1.4228000000000001</c:v>
                </c:pt>
                <c:pt idx="208">
                  <c:v>1.4738</c:v>
                </c:pt>
                <c:pt idx="209">
                  <c:v>1.5287999999999999</c:v>
                </c:pt>
                <c:pt idx="210">
                  <c:v>1.5143</c:v>
                </c:pt>
                <c:pt idx="211">
                  <c:v>1.5302</c:v>
                </c:pt>
                <c:pt idx="212">
                  <c:v>1.5305</c:v>
                </c:pt>
                <c:pt idx="213">
                  <c:v>1.5324</c:v>
                </c:pt>
                <c:pt idx="214">
                  <c:v>1.5498000000000001</c:v>
                </c:pt>
                <c:pt idx="215">
                  <c:v>1.5904</c:v>
                </c:pt>
                <c:pt idx="216">
                  <c:v>1.6107</c:v>
                </c:pt>
                <c:pt idx="217">
                  <c:v>1.6731</c:v>
                </c:pt>
                <c:pt idx="218">
                  <c:v>1.6344000000000001</c:v>
                </c:pt>
                <c:pt idx="219">
                  <c:v>1.7124999999999999</c:v>
                </c:pt>
                <c:pt idx="220">
                  <c:v>1.7302999999999999</c:v>
                </c:pt>
                <c:pt idx="221">
                  <c:v>1.7343999999999999</c:v>
                </c:pt>
                <c:pt idx="222">
                  <c:v>1.7131000000000001</c:v>
                </c:pt>
                <c:pt idx="223">
                  <c:v>1.7749999999999999</c:v>
                </c:pt>
                <c:pt idx="224">
                  <c:v>1.8229</c:v>
                </c:pt>
                <c:pt idx="225">
                  <c:v>1.8623000000000001</c:v>
                </c:pt>
                <c:pt idx="226">
                  <c:v>1.9162999999999999</c:v>
                </c:pt>
                <c:pt idx="227">
                  <c:v>1.9285000000000001</c:v>
                </c:pt>
                <c:pt idx="228">
                  <c:v>1.9912000000000001</c:v>
                </c:pt>
                <c:pt idx="229">
                  <c:v>1.9332</c:v>
                </c:pt>
                <c:pt idx="230">
                  <c:v>1.9919</c:v>
                </c:pt>
                <c:pt idx="231">
                  <c:v>2.0346000000000002</c:v>
                </c:pt>
                <c:pt idx="232">
                  <c:v>2.0741000000000001</c:v>
                </c:pt>
                <c:pt idx="233">
                  <c:v>2.0356000000000001</c:v>
                </c:pt>
                <c:pt idx="234">
                  <c:v>2.0089999999999999</c:v>
                </c:pt>
                <c:pt idx="235">
                  <c:v>1.9450000000000001</c:v>
                </c:pt>
                <c:pt idx="236">
                  <c:v>1.8436999999999999</c:v>
                </c:pt>
                <c:pt idx="237">
                  <c:v>1.8298000000000001</c:v>
                </c:pt>
                <c:pt idx="238">
                  <c:v>1.8299000000000001</c:v>
                </c:pt>
                <c:pt idx="239">
                  <c:v>1.8797999999999999</c:v>
                </c:pt>
                <c:pt idx="240">
                  <c:v>1.8926000000000001</c:v>
                </c:pt>
                <c:pt idx="241">
                  <c:v>1.8823000000000001</c:v>
                </c:pt>
                <c:pt idx="242">
                  <c:v>1.8658999999999999</c:v>
                </c:pt>
                <c:pt idx="243">
                  <c:v>1.8182</c:v>
                </c:pt>
                <c:pt idx="244">
                  <c:v>1.8087999999999991</c:v>
                </c:pt>
                <c:pt idx="245">
                  <c:v>1.861899999999999</c:v>
                </c:pt>
                <c:pt idx="246">
                  <c:v>1.9035999999999991</c:v>
                </c:pt>
                <c:pt idx="247">
                  <c:v>1.8865000000000001</c:v>
                </c:pt>
                <c:pt idx="248">
                  <c:v>1.8816999999999999</c:v>
                </c:pt>
                <c:pt idx="249">
                  <c:v>1.907</c:v>
                </c:pt>
                <c:pt idx="250">
                  <c:v>1.8877999999999999</c:v>
                </c:pt>
                <c:pt idx="251">
                  <c:v>1.9186000000000001</c:v>
                </c:pt>
                <c:pt idx="252">
                  <c:v>1.88</c:v>
                </c:pt>
                <c:pt idx="253">
                  <c:v>1.8369</c:v>
                </c:pt>
                <c:pt idx="254">
                  <c:v>1.9185000000000001</c:v>
                </c:pt>
                <c:pt idx="255">
                  <c:v>1.9558</c:v>
                </c:pt>
                <c:pt idx="256">
                  <c:v>2.0295999999999998</c:v>
                </c:pt>
                <c:pt idx="257">
                  <c:v>2.0294999999999992</c:v>
                </c:pt>
                <c:pt idx="258">
                  <c:v>1.9793999999999989</c:v>
                </c:pt>
                <c:pt idx="259">
                  <c:v>1.982799999999999</c:v>
                </c:pt>
                <c:pt idx="260">
                  <c:v>1.9536</c:v>
                </c:pt>
                <c:pt idx="261">
                  <c:v>2.0135999999999998</c:v>
                </c:pt>
                <c:pt idx="262">
                  <c:v>1.9211</c:v>
                </c:pt>
                <c:pt idx="263">
                  <c:v>1.9539999999999991</c:v>
                </c:pt>
                <c:pt idx="264">
                  <c:v>1.9573</c:v>
                </c:pt>
                <c:pt idx="265">
                  <c:v>1.9289000000000001</c:v>
                </c:pt>
                <c:pt idx="266">
                  <c:v>1.9702999999999999</c:v>
                </c:pt>
                <c:pt idx="267">
                  <c:v>1.9525999999999999</c:v>
                </c:pt>
                <c:pt idx="268">
                  <c:v>1.9240999999999999</c:v>
                </c:pt>
                <c:pt idx="269">
                  <c:v>1.9260999999999999</c:v>
                </c:pt>
                <c:pt idx="270">
                  <c:v>1.9823</c:v>
                </c:pt>
                <c:pt idx="271">
                  <c:v>2.0091000000000001</c:v>
                </c:pt>
                <c:pt idx="272">
                  <c:v>2.0409000000000002</c:v>
                </c:pt>
                <c:pt idx="273">
                  <c:v>2.0731999999999999</c:v>
                </c:pt>
                <c:pt idx="274">
                  <c:v>2.0922000000000001</c:v>
                </c:pt>
                <c:pt idx="275">
                  <c:v>2.144400000000001</c:v>
                </c:pt>
                <c:pt idx="276">
                  <c:v>2.162300000000001</c:v>
                </c:pt>
                <c:pt idx="277">
                  <c:v>2.1779999999999999</c:v>
                </c:pt>
                <c:pt idx="278">
                  <c:v>2.1916000000000002</c:v>
                </c:pt>
                <c:pt idx="279">
                  <c:v>2.2319</c:v>
                </c:pt>
                <c:pt idx="280">
                  <c:v>2.2759999999999998</c:v>
                </c:pt>
                <c:pt idx="281">
                  <c:v>2.2176</c:v>
                </c:pt>
                <c:pt idx="282">
                  <c:v>2.2323</c:v>
                </c:pt>
                <c:pt idx="283">
                  <c:v>2.2818999999999998</c:v>
                </c:pt>
                <c:pt idx="284">
                  <c:v>2.3308999999999971</c:v>
                </c:pt>
                <c:pt idx="285">
                  <c:v>2.330299999999998</c:v>
                </c:pt>
                <c:pt idx="286">
                  <c:v>2.3589999999999991</c:v>
                </c:pt>
                <c:pt idx="287">
                  <c:v>2.4155000000000002</c:v>
                </c:pt>
                <c:pt idx="288">
                  <c:v>2.4738000000000002</c:v>
                </c:pt>
                <c:pt idx="289">
                  <c:v>2.4889000000000001</c:v>
                </c:pt>
                <c:pt idx="290">
                  <c:v>2.4685000000000001</c:v>
                </c:pt>
                <c:pt idx="291">
                  <c:v>2.5184000000000002</c:v>
                </c:pt>
                <c:pt idx="292">
                  <c:v>2.4961999999999991</c:v>
                </c:pt>
                <c:pt idx="293">
                  <c:v>2.4712000000000001</c:v>
                </c:pt>
                <c:pt idx="294">
                  <c:v>2.5419</c:v>
                </c:pt>
                <c:pt idx="295">
                  <c:v>2.5859000000000001</c:v>
                </c:pt>
                <c:pt idx="296">
                  <c:v>2.5941000000000001</c:v>
                </c:pt>
                <c:pt idx="297">
                  <c:v>2.5703999999999998</c:v>
                </c:pt>
                <c:pt idx="298">
                  <c:v>2.5771999999999999</c:v>
                </c:pt>
                <c:pt idx="299">
                  <c:v>2.6116999999999999</c:v>
                </c:pt>
                <c:pt idx="300">
                  <c:v>2.6277000000000008</c:v>
                </c:pt>
                <c:pt idx="301">
                  <c:v>2.6027</c:v>
                </c:pt>
                <c:pt idx="302">
                  <c:v>2.6482000000000001</c:v>
                </c:pt>
                <c:pt idx="303">
                  <c:v>2.5996999999999999</c:v>
                </c:pt>
                <c:pt idx="304">
                  <c:v>2.6328999999999998</c:v>
                </c:pt>
                <c:pt idx="305">
                  <c:v>2.6726999999999999</c:v>
                </c:pt>
                <c:pt idx="306">
                  <c:v>2.6833000000000009</c:v>
                </c:pt>
                <c:pt idx="307">
                  <c:v>2.6772</c:v>
                </c:pt>
                <c:pt idx="308">
                  <c:v>2.6583999999999999</c:v>
                </c:pt>
                <c:pt idx="309">
                  <c:v>2.6532</c:v>
                </c:pt>
                <c:pt idx="310">
                  <c:v>2.7136</c:v>
                </c:pt>
                <c:pt idx="311">
                  <c:v>2.7445000000000008</c:v>
                </c:pt>
                <c:pt idx="312">
                  <c:v>2.742700000000001</c:v>
                </c:pt>
                <c:pt idx="313">
                  <c:v>2.7414000000000001</c:v>
                </c:pt>
                <c:pt idx="314">
                  <c:v>2.7289000000000012</c:v>
                </c:pt>
                <c:pt idx="315">
                  <c:v>2.7021999999999999</c:v>
                </c:pt>
                <c:pt idx="316">
                  <c:v>2.7091000000000012</c:v>
                </c:pt>
                <c:pt idx="317">
                  <c:v>2.6920000000000002</c:v>
                </c:pt>
                <c:pt idx="318">
                  <c:v>2.7174999999999998</c:v>
                </c:pt>
                <c:pt idx="319">
                  <c:v>2.6741000000000001</c:v>
                </c:pt>
                <c:pt idx="320">
                  <c:v>2.6777000000000002</c:v>
                </c:pt>
                <c:pt idx="321">
                  <c:v>2.7249000000000012</c:v>
                </c:pt>
                <c:pt idx="322">
                  <c:v>2.754</c:v>
                </c:pt>
                <c:pt idx="323">
                  <c:v>2.7555999999999998</c:v>
                </c:pt>
                <c:pt idx="324">
                  <c:v>2.8079999999999998</c:v>
                </c:pt>
                <c:pt idx="325">
                  <c:v>2.8254000000000001</c:v>
                </c:pt>
                <c:pt idx="326">
                  <c:v>2.8626999999999998</c:v>
                </c:pt>
                <c:pt idx="327">
                  <c:v>2.9062999999999999</c:v>
                </c:pt>
                <c:pt idx="328">
                  <c:v>2.9377</c:v>
                </c:pt>
                <c:pt idx="329">
                  <c:v>2.9489999999999998</c:v>
                </c:pt>
                <c:pt idx="330">
                  <c:v>2.9994000000000001</c:v>
                </c:pt>
                <c:pt idx="331">
                  <c:v>2.9765000000000001</c:v>
                </c:pt>
                <c:pt idx="332">
                  <c:v>3.041300000000001</c:v>
                </c:pt>
                <c:pt idx="333">
                  <c:v>3.025300000000001</c:v>
                </c:pt>
                <c:pt idx="334">
                  <c:v>3.1196999999999999</c:v>
                </c:pt>
                <c:pt idx="335">
                  <c:v>3.1753</c:v>
                </c:pt>
                <c:pt idx="336">
                  <c:v>3.182100000000001</c:v>
                </c:pt>
                <c:pt idx="337">
                  <c:v>3.2132000000000001</c:v>
                </c:pt>
                <c:pt idx="338">
                  <c:v>3.2126000000000001</c:v>
                </c:pt>
                <c:pt idx="339">
                  <c:v>3.2447000000000008</c:v>
                </c:pt>
                <c:pt idx="340">
                  <c:v>3.2553999999999998</c:v>
                </c:pt>
                <c:pt idx="341">
                  <c:v>3.3218999999999999</c:v>
                </c:pt>
                <c:pt idx="342">
                  <c:v>3.3418999999999999</c:v>
                </c:pt>
                <c:pt idx="343">
                  <c:v>3.3456000000000001</c:v>
                </c:pt>
                <c:pt idx="344">
                  <c:v>3.3435000000000001</c:v>
                </c:pt>
                <c:pt idx="345">
                  <c:v>3.3184999999999998</c:v>
                </c:pt>
                <c:pt idx="346">
                  <c:v>3.3904999999999998</c:v>
                </c:pt>
                <c:pt idx="347">
                  <c:v>3.4072</c:v>
                </c:pt>
                <c:pt idx="348">
                  <c:v>3.379</c:v>
                </c:pt>
                <c:pt idx="349">
                  <c:v>3.4186000000000001</c:v>
                </c:pt>
                <c:pt idx="350">
                  <c:v>3.4864999999999999</c:v>
                </c:pt>
                <c:pt idx="351">
                  <c:v>3.4912000000000001</c:v>
                </c:pt>
                <c:pt idx="352">
                  <c:v>3.4415</c:v>
                </c:pt>
                <c:pt idx="353">
                  <c:v>3.4782999999999999</c:v>
                </c:pt>
                <c:pt idx="354">
                  <c:v>3.528900000000001</c:v>
                </c:pt>
                <c:pt idx="355">
                  <c:v>3.4989000000000008</c:v>
                </c:pt>
                <c:pt idx="356">
                  <c:v>3.4493000000000009</c:v>
                </c:pt>
                <c:pt idx="357">
                  <c:v>3.4570000000000012</c:v>
                </c:pt>
                <c:pt idx="358">
                  <c:v>3.4626000000000001</c:v>
                </c:pt>
                <c:pt idx="359">
                  <c:v>3.496599999999999</c:v>
                </c:pt>
                <c:pt idx="360">
                  <c:v>3.4636</c:v>
                </c:pt>
                <c:pt idx="361">
                  <c:v>3.4453999999999998</c:v>
                </c:pt>
                <c:pt idx="362">
                  <c:v>3.4689999999999999</c:v>
                </c:pt>
                <c:pt idx="363">
                  <c:v>3.5141</c:v>
                </c:pt>
                <c:pt idx="364">
                  <c:v>3.5512000000000001</c:v>
                </c:pt>
                <c:pt idx="365">
                  <c:v>3.5462000000000011</c:v>
                </c:pt>
                <c:pt idx="366">
                  <c:v>3.5559000000000012</c:v>
                </c:pt>
                <c:pt idx="367">
                  <c:v>3.5073000000000012</c:v>
                </c:pt>
                <c:pt idx="368">
                  <c:v>3.4501000000000008</c:v>
                </c:pt>
                <c:pt idx="369">
                  <c:v>3.4098000000000002</c:v>
                </c:pt>
                <c:pt idx="370">
                  <c:v>3.4356</c:v>
                </c:pt>
                <c:pt idx="371">
                  <c:v>3.3988999999999998</c:v>
                </c:pt>
                <c:pt idx="372">
                  <c:v>3.4483000000000001</c:v>
                </c:pt>
                <c:pt idx="373">
                  <c:v>3.4342999999999999</c:v>
                </c:pt>
                <c:pt idx="374">
                  <c:v>3.468</c:v>
                </c:pt>
                <c:pt idx="375">
                  <c:v>3.4996999999999998</c:v>
                </c:pt>
                <c:pt idx="376">
                  <c:v>3.5239000000000011</c:v>
                </c:pt>
                <c:pt idx="377">
                  <c:v>3.5535000000000001</c:v>
                </c:pt>
                <c:pt idx="378">
                  <c:v>3.5981000000000001</c:v>
                </c:pt>
                <c:pt idx="379">
                  <c:v>3.6175999999999999</c:v>
                </c:pt>
                <c:pt idx="380">
                  <c:v>3.6661000000000001</c:v>
                </c:pt>
                <c:pt idx="381">
                  <c:v>3.6932</c:v>
                </c:pt>
                <c:pt idx="382">
                  <c:v>3.7244000000000002</c:v>
                </c:pt>
                <c:pt idx="383">
                  <c:v>3.7780999999999998</c:v>
                </c:pt>
                <c:pt idx="384">
                  <c:v>3.7873000000000001</c:v>
                </c:pt>
                <c:pt idx="385">
                  <c:v>3.7987000000000002</c:v>
                </c:pt>
                <c:pt idx="386">
                  <c:v>3.8037000000000001</c:v>
                </c:pt>
                <c:pt idx="387">
                  <c:v>3.8422999999999998</c:v>
                </c:pt>
                <c:pt idx="388">
                  <c:v>3.8618000000000001</c:v>
                </c:pt>
                <c:pt idx="389">
                  <c:v>3.8618000000000001</c:v>
                </c:pt>
                <c:pt idx="390">
                  <c:v>3.895999999999999</c:v>
                </c:pt>
                <c:pt idx="391">
                  <c:v>3.8839999999999999</c:v>
                </c:pt>
                <c:pt idx="392">
                  <c:v>3.8389999999999991</c:v>
                </c:pt>
                <c:pt idx="393">
                  <c:v>3.8548</c:v>
                </c:pt>
                <c:pt idx="394">
                  <c:v>3.8734000000000002</c:v>
                </c:pt>
                <c:pt idx="395">
                  <c:v>3.9014000000000002</c:v>
                </c:pt>
                <c:pt idx="396">
                  <c:v>3.8349000000000002</c:v>
                </c:pt>
                <c:pt idx="397">
                  <c:v>3.8494999999999999</c:v>
                </c:pt>
                <c:pt idx="398">
                  <c:v>3.8367</c:v>
                </c:pt>
                <c:pt idx="399">
                  <c:v>3.8214999999999999</c:v>
                </c:pt>
                <c:pt idx="400">
                  <c:v>3.8553999999999991</c:v>
                </c:pt>
                <c:pt idx="401">
                  <c:v>3.8786</c:v>
                </c:pt>
                <c:pt idx="402">
                  <c:v>3.8561999999999981</c:v>
                </c:pt>
                <c:pt idx="403">
                  <c:v>3.8879999999999999</c:v>
                </c:pt>
                <c:pt idx="404">
                  <c:v>3.8296999999999999</c:v>
                </c:pt>
                <c:pt idx="405">
                  <c:v>3.8248000000000002</c:v>
                </c:pt>
                <c:pt idx="406">
                  <c:v>3.8730000000000002</c:v>
                </c:pt>
                <c:pt idx="407">
                  <c:v>3.9217</c:v>
                </c:pt>
                <c:pt idx="408">
                  <c:v>3.9855999999999998</c:v>
                </c:pt>
                <c:pt idx="409">
                  <c:v>4.0226999999999986</c:v>
                </c:pt>
                <c:pt idx="410">
                  <c:v>4.0536000000000003</c:v>
                </c:pt>
                <c:pt idx="411">
                  <c:v>4.0582000000000003</c:v>
                </c:pt>
                <c:pt idx="412">
                  <c:v>4.0840000000000014</c:v>
                </c:pt>
                <c:pt idx="413">
                  <c:v>4.0552000000000001</c:v>
                </c:pt>
                <c:pt idx="414">
                  <c:v>4.0853000000000002</c:v>
                </c:pt>
                <c:pt idx="415">
                  <c:v>4.1123999999999956</c:v>
                </c:pt>
                <c:pt idx="416">
                  <c:v>4.0926</c:v>
                </c:pt>
                <c:pt idx="417">
                  <c:v>4.1201999999999908</c:v>
                </c:pt>
                <c:pt idx="418">
                  <c:v>4.1661999999999946</c:v>
                </c:pt>
                <c:pt idx="419">
                  <c:v>4.1662999999999997</c:v>
                </c:pt>
                <c:pt idx="420">
                  <c:v>4.13</c:v>
                </c:pt>
                <c:pt idx="421">
                  <c:v>4.1500999999999966</c:v>
                </c:pt>
                <c:pt idx="422">
                  <c:v>4.1452999999999998</c:v>
                </c:pt>
                <c:pt idx="423">
                  <c:v>4.0815999999999999</c:v>
                </c:pt>
                <c:pt idx="424">
                  <c:v>3.9975000000000001</c:v>
                </c:pt>
                <c:pt idx="425">
                  <c:v>3.9148000000000001</c:v>
                </c:pt>
                <c:pt idx="426">
                  <c:v>3.9803000000000002</c:v>
                </c:pt>
                <c:pt idx="427">
                  <c:v>4.0038999999999998</c:v>
                </c:pt>
                <c:pt idx="428">
                  <c:v>3.9538000000000002</c:v>
                </c:pt>
                <c:pt idx="429">
                  <c:v>3.9557999999999991</c:v>
                </c:pt>
                <c:pt idx="430">
                  <c:v>4.0664999999999996</c:v>
                </c:pt>
                <c:pt idx="431">
                  <c:v>4.0789</c:v>
                </c:pt>
                <c:pt idx="432">
                  <c:v>4.1307</c:v>
                </c:pt>
                <c:pt idx="433">
                  <c:v>4.1092000000000004</c:v>
                </c:pt>
                <c:pt idx="434">
                  <c:v>4.1423000000000014</c:v>
                </c:pt>
                <c:pt idx="435">
                  <c:v>4.1899000000000006</c:v>
                </c:pt>
                <c:pt idx="436">
                  <c:v>4.2099000000000002</c:v>
                </c:pt>
                <c:pt idx="437">
                  <c:v>4.1922000000000006</c:v>
                </c:pt>
                <c:pt idx="438">
                  <c:v>4.1910000000000007</c:v>
                </c:pt>
                <c:pt idx="439">
                  <c:v>4.2442000000000011</c:v>
                </c:pt>
                <c:pt idx="440">
                  <c:v>4.2312000000000021</c:v>
                </c:pt>
                <c:pt idx="441">
                  <c:v>4.2594000000000012</c:v>
                </c:pt>
                <c:pt idx="442">
                  <c:v>4.2536000000000014</c:v>
                </c:pt>
                <c:pt idx="443">
                  <c:v>4.2748000000000017</c:v>
                </c:pt>
                <c:pt idx="444">
                  <c:v>4.300200000000002</c:v>
                </c:pt>
                <c:pt idx="445">
                  <c:v>4.3182000000000018</c:v>
                </c:pt>
                <c:pt idx="446">
                  <c:v>4.3354000000000017</c:v>
                </c:pt>
                <c:pt idx="447">
                  <c:v>4.3393000000000024</c:v>
                </c:pt>
                <c:pt idx="448">
                  <c:v>4.3560999999999996</c:v>
                </c:pt>
                <c:pt idx="449">
                  <c:v>4.3718000000000012</c:v>
                </c:pt>
                <c:pt idx="450">
                  <c:v>4.3922000000000017</c:v>
                </c:pt>
                <c:pt idx="451">
                  <c:v>4.380600000000002</c:v>
                </c:pt>
                <c:pt idx="452">
                  <c:v>4.4103000000000021</c:v>
                </c:pt>
                <c:pt idx="453">
                  <c:v>4.419100000000002</c:v>
                </c:pt>
                <c:pt idx="454">
                  <c:v>4.4220000000000006</c:v>
                </c:pt>
                <c:pt idx="455">
                  <c:v>4.4254000000000024</c:v>
                </c:pt>
                <c:pt idx="456">
                  <c:v>4.4636000000000022</c:v>
                </c:pt>
                <c:pt idx="457">
                  <c:v>4.4710000000000019</c:v>
                </c:pt>
                <c:pt idx="458">
                  <c:v>4.4612000000000016</c:v>
                </c:pt>
                <c:pt idx="459">
                  <c:v>4.4954000000000018</c:v>
                </c:pt>
                <c:pt idx="460">
                  <c:v>4.4908000000000019</c:v>
                </c:pt>
                <c:pt idx="461">
                  <c:v>4.4392000000000102</c:v>
                </c:pt>
                <c:pt idx="462">
                  <c:v>4.4566000000000026</c:v>
                </c:pt>
                <c:pt idx="463">
                  <c:v>4.4872000000000023</c:v>
                </c:pt>
                <c:pt idx="464">
                  <c:v>4.5188999999999986</c:v>
                </c:pt>
                <c:pt idx="465">
                  <c:v>4.5480000000000018</c:v>
                </c:pt>
                <c:pt idx="466">
                  <c:v>4.5512000000000024</c:v>
                </c:pt>
                <c:pt idx="467">
                  <c:v>4.5646000000000004</c:v>
                </c:pt>
                <c:pt idx="468">
                  <c:v>4.5756000000000014</c:v>
                </c:pt>
                <c:pt idx="469">
                  <c:v>4.5669999999999966</c:v>
                </c:pt>
                <c:pt idx="470">
                  <c:v>4.545700000000001</c:v>
                </c:pt>
                <c:pt idx="471">
                  <c:v>4.5705000000000009</c:v>
                </c:pt>
                <c:pt idx="472">
                  <c:v>4.5180000000000007</c:v>
                </c:pt>
                <c:pt idx="473">
                  <c:v>4.5074000000000014</c:v>
                </c:pt>
                <c:pt idx="474">
                  <c:v>4.4946000000000002</c:v>
                </c:pt>
                <c:pt idx="475">
                  <c:v>4.4196</c:v>
                </c:pt>
                <c:pt idx="476">
                  <c:v>4.4130000000000003</c:v>
                </c:pt>
                <c:pt idx="477">
                  <c:v>4.4561000000000002</c:v>
                </c:pt>
                <c:pt idx="478">
                  <c:v>4.4741</c:v>
                </c:pt>
                <c:pt idx="479">
                  <c:v>4.4794</c:v>
                </c:pt>
                <c:pt idx="480">
                  <c:v>4.5651999999999946</c:v>
                </c:pt>
                <c:pt idx="481">
                  <c:v>4.5766</c:v>
                </c:pt>
                <c:pt idx="482">
                  <c:v>4.6203999999999956</c:v>
                </c:pt>
                <c:pt idx="483">
                  <c:v>4.6624999999999908</c:v>
                </c:pt>
                <c:pt idx="484">
                  <c:v>4.6224999999999907</c:v>
                </c:pt>
                <c:pt idx="485">
                  <c:v>4.6493000000000002</c:v>
                </c:pt>
                <c:pt idx="486">
                  <c:v>4.6981999999999937</c:v>
                </c:pt>
                <c:pt idx="487">
                  <c:v>4.6923999999999957</c:v>
                </c:pt>
                <c:pt idx="488">
                  <c:v>4.7267000000000001</c:v>
                </c:pt>
                <c:pt idx="489">
                  <c:v>4.6996999999999991</c:v>
                </c:pt>
                <c:pt idx="490">
                  <c:v>4.706999999999999</c:v>
                </c:pt>
                <c:pt idx="491">
                  <c:v>4.7408000000000001</c:v>
                </c:pt>
                <c:pt idx="492">
                  <c:v>4.7041999999999966</c:v>
                </c:pt>
                <c:pt idx="493">
                  <c:v>4.6705999999999976</c:v>
                </c:pt>
                <c:pt idx="494">
                  <c:v>4.6764000000000001</c:v>
                </c:pt>
                <c:pt idx="495">
                  <c:v>4.7712000000000003</c:v>
                </c:pt>
                <c:pt idx="496">
                  <c:v>4.7984999999999998</c:v>
                </c:pt>
                <c:pt idx="497">
                  <c:v>4.8097000000000003</c:v>
                </c:pt>
                <c:pt idx="498">
                  <c:v>4.7873000000000001</c:v>
                </c:pt>
                <c:pt idx="499">
                  <c:v>4.8048999999999946</c:v>
                </c:pt>
                <c:pt idx="500">
                  <c:v>4.849499999999999</c:v>
                </c:pt>
                <c:pt idx="501">
                  <c:v>4.8580999999999976</c:v>
                </c:pt>
                <c:pt idx="502">
                  <c:v>4.916599999999999</c:v>
                </c:pt>
                <c:pt idx="503">
                  <c:v>4.8815</c:v>
                </c:pt>
                <c:pt idx="504">
                  <c:v>4.874299999999999</c:v>
                </c:pt>
                <c:pt idx="505">
                  <c:v>4.8204999999999956</c:v>
                </c:pt>
                <c:pt idx="506">
                  <c:v>4.8514999999999988</c:v>
                </c:pt>
                <c:pt idx="507">
                  <c:v>4.8714000000000004</c:v>
                </c:pt>
                <c:pt idx="508">
                  <c:v>4.8751999999999986</c:v>
                </c:pt>
                <c:pt idx="509">
                  <c:v>4.8084999999999987</c:v>
                </c:pt>
                <c:pt idx="510">
                  <c:v>4.7438000000000002</c:v>
                </c:pt>
                <c:pt idx="511">
                  <c:v>4.7955999999999976</c:v>
                </c:pt>
                <c:pt idx="512">
                  <c:v>4.7720000000000002</c:v>
                </c:pt>
                <c:pt idx="513">
                  <c:v>4.8285999999999936</c:v>
                </c:pt>
                <c:pt idx="514">
                  <c:v>4.7958999999999987</c:v>
                </c:pt>
                <c:pt idx="515">
                  <c:v>4.7759999999999989</c:v>
                </c:pt>
                <c:pt idx="516">
                  <c:v>4.7009999999999987</c:v>
                </c:pt>
                <c:pt idx="517">
                  <c:v>4.7584999999999988</c:v>
                </c:pt>
                <c:pt idx="518">
                  <c:v>4.7535999999999987</c:v>
                </c:pt>
                <c:pt idx="519">
                  <c:v>4.6485999999999956</c:v>
                </c:pt>
                <c:pt idx="520">
                  <c:v>4.584699999999998</c:v>
                </c:pt>
                <c:pt idx="521">
                  <c:v>4.5325999999999977</c:v>
                </c:pt>
                <c:pt idx="522">
                  <c:v>4.6070999999999946</c:v>
                </c:pt>
                <c:pt idx="523">
                  <c:v>4.6572999999999967</c:v>
                </c:pt>
                <c:pt idx="524">
                  <c:v>4.7044999999999977</c:v>
                </c:pt>
                <c:pt idx="525">
                  <c:v>4.6862999999999984</c:v>
                </c:pt>
                <c:pt idx="526">
                  <c:v>4.7367999999999979</c:v>
                </c:pt>
                <c:pt idx="527">
                  <c:v>4.7981999999999978</c:v>
                </c:pt>
                <c:pt idx="528">
                  <c:v>4.8503999999999978</c:v>
                </c:pt>
                <c:pt idx="529">
                  <c:v>4.8677999999999946</c:v>
                </c:pt>
                <c:pt idx="530">
                  <c:v>4.9120999999999979</c:v>
                </c:pt>
                <c:pt idx="531">
                  <c:v>4.9463999999999979</c:v>
                </c:pt>
                <c:pt idx="532">
                  <c:v>4.9094999999999978</c:v>
                </c:pt>
                <c:pt idx="533">
                  <c:v>4.9121999999999977</c:v>
                </c:pt>
                <c:pt idx="534">
                  <c:v>4.8711999999999973</c:v>
                </c:pt>
                <c:pt idx="535">
                  <c:v>4.9137999999999984</c:v>
                </c:pt>
                <c:pt idx="536">
                  <c:v>4.9089999999999971</c:v>
                </c:pt>
                <c:pt idx="537">
                  <c:v>4.8684999999999956</c:v>
                </c:pt>
                <c:pt idx="538">
                  <c:v>4.8675999999999879</c:v>
                </c:pt>
                <c:pt idx="539">
                  <c:v>4.9583999999999984</c:v>
                </c:pt>
                <c:pt idx="540">
                  <c:v>4.9861999999999984</c:v>
                </c:pt>
                <c:pt idx="541">
                  <c:v>5.0173999999999976</c:v>
                </c:pt>
                <c:pt idx="542">
                  <c:v>5.026399999999998</c:v>
                </c:pt>
                <c:pt idx="543">
                  <c:v>5.0321999999999978</c:v>
                </c:pt>
                <c:pt idx="544">
                  <c:v>5.0476999999999981</c:v>
                </c:pt>
                <c:pt idx="545">
                  <c:v>5.0262999999999982</c:v>
                </c:pt>
                <c:pt idx="546">
                  <c:v>5.0213999999999981</c:v>
                </c:pt>
                <c:pt idx="547">
                  <c:v>5.056899999999998</c:v>
                </c:pt>
                <c:pt idx="548">
                  <c:v>5.0488999999999979</c:v>
                </c:pt>
                <c:pt idx="549">
                  <c:v>5.0580999999999978</c:v>
                </c:pt>
                <c:pt idx="550">
                  <c:v>5.1077999999999966</c:v>
                </c:pt>
                <c:pt idx="551">
                  <c:v>5.1176999999999966</c:v>
                </c:pt>
                <c:pt idx="552">
                  <c:v>5.0891999999999973</c:v>
                </c:pt>
                <c:pt idx="553">
                  <c:v>5.0447999999999968</c:v>
                </c:pt>
                <c:pt idx="554">
                  <c:v>5.0364999999999966</c:v>
                </c:pt>
                <c:pt idx="555">
                  <c:v>4.984899999999997</c:v>
                </c:pt>
                <c:pt idx="556">
                  <c:v>4.9605999999999968</c:v>
                </c:pt>
                <c:pt idx="557">
                  <c:v>4.9500999999999964</c:v>
                </c:pt>
                <c:pt idx="558">
                  <c:v>5.0068999999999964</c:v>
                </c:pt>
                <c:pt idx="559">
                  <c:v>4.9754999999999967</c:v>
                </c:pt>
                <c:pt idx="560">
                  <c:v>5.0297999999999963</c:v>
                </c:pt>
                <c:pt idx="561">
                  <c:v>5.0276999999999958</c:v>
                </c:pt>
                <c:pt idx="562">
                  <c:v>4.9058999999999964</c:v>
                </c:pt>
                <c:pt idx="563">
                  <c:v>4.9180999999999964</c:v>
                </c:pt>
                <c:pt idx="564">
                  <c:v>4.9226999999999954</c:v>
                </c:pt>
                <c:pt idx="565">
                  <c:v>4.9236999999999957</c:v>
                </c:pt>
                <c:pt idx="566">
                  <c:v>4.9011999999999958</c:v>
                </c:pt>
                <c:pt idx="567">
                  <c:v>4.8557999999999959</c:v>
                </c:pt>
                <c:pt idx="568">
                  <c:v>4.8165999999999958</c:v>
                </c:pt>
                <c:pt idx="569">
                  <c:v>4.7942999999999953</c:v>
                </c:pt>
                <c:pt idx="570">
                  <c:v>4.7207999999999952</c:v>
                </c:pt>
                <c:pt idx="571">
                  <c:v>4.6332999999999949</c:v>
                </c:pt>
                <c:pt idx="572">
                  <c:v>4.5236999999999954</c:v>
                </c:pt>
                <c:pt idx="573">
                  <c:v>4.6897999999999946</c:v>
                </c:pt>
                <c:pt idx="574">
                  <c:v>4.6500999999999948</c:v>
                </c:pt>
                <c:pt idx="575">
                  <c:v>4.6226999999999947</c:v>
                </c:pt>
                <c:pt idx="576">
                  <c:v>4.765099999999995</c:v>
                </c:pt>
                <c:pt idx="577">
                  <c:v>4.8249999999999842</c:v>
                </c:pt>
                <c:pt idx="578">
                  <c:v>4.8556999999999952</c:v>
                </c:pt>
                <c:pt idx="579">
                  <c:v>4.9023999999999957</c:v>
                </c:pt>
                <c:pt idx="580">
                  <c:v>4.9586999999999959</c:v>
                </c:pt>
                <c:pt idx="581">
                  <c:v>5.0109999999999957</c:v>
                </c:pt>
                <c:pt idx="582">
                  <c:v>4.949899999999996</c:v>
                </c:pt>
                <c:pt idx="583">
                  <c:v>4.9261999999999961</c:v>
                </c:pt>
                <c:pt idx="584">
                  <c:v>4.888899999999996</c:v>
                </c:pt>
                <c:pt idx="585">
                  <c:v>4.947599999999996</c:v>
                </c:pt>
                <c:pt idx="586">
                  <c:v>4.9781999999999957</c:v>
                </c:pt>
                <c:pt idx="587">
                  <c:v>4.9669999999999961</c:v>
                </c:pt>
                <c:pt idx="588">
                  <c:v>5.0932999999999957</c:v>
                </c:pt>
                <c:pt idx="589">
                  <c:v>5.0998999999999954</c:v>
                </c:pt>
                <c:pt idx="590">
                  <c:v>5.127199999999986</c:v>
                </c:pt>
                <c:pt idx="591">
                  <c:v>5.1164999999999958</c:v>
                </c:pt>
                <c:pt idx="592">
                  <c:v>5.1066999999999956</c:v>
                </c:pt>
                <c:pt idx="593">
                  <c:v>5.151499999999996</c:v>
                </c:pt>
                <c:pt idx="594">
                  <c:v>5.1454999999999957</c:v>
                </c:pt>
                <c:pt idx="595">
                  <c:v>5.1440999999999946</c:v>
                </c:pt>
                <c:pt idx="596">
                  <c:v>5.1690999999999958</c:v>
                </c:pt>
                <c:pt idx="597">
                  <c:v>5.1489999999999956</c:v>
                </c:pt>
                <c:pt idx="598">
                  <c:v>5.1565999999999956</c:v>
                </c:pt>
                <c:pt idx="599">
                  <c:v>5.2170999999999959</c:v>
                </c:pt>
                <c:pt idx="600">
                  <c:v>5.1801999999999957</c:v>
                </c:pt>
                <c:pt idx="601">
                  <c:v>5.164199999999985</c:v>
                </c:pt>
                <c:pt idx="602">
                  <c:v>5.1542999999999957</c:v>
                </c:pt>
                <c:pt idx="603">
                  <c:v>5.1595999999999957</c:v>
                </c:pt>
                <c:pt idx="604">
                  <c:v>5.1486999999999954</c:v>
                </c:pt>
                <c:pt idx="605">
                  <c:v>5.1997999999999953</c:v>
                </c:pt>
                <c:pt idx="606">
                  <c:v>5.1870999999999956</c:v>
                </c:pt>
                <c:pt idx="607">
                  <c:v>5.1739999999999959</c:v>
                </c:pt>
                <c:pt idx="608">
                  <c:v>5.1755999999999958</c:v>
                </c:pt>
                <c:pt idx="609">
                  <c:v>5.1366999999999958</c:v>
                </c:pt>
                <c:pt idx="610">
                  <c:v>5.1816999999999958</c:v>
                </c:pt>
                <c:pt idx="611">
                  <c:v>5.1892999999999958</c:v>
                </c:pt>
                <c:pt idx="612">
                  <c:v>5.1340999999999957</c:v>
                </c:pt>
                <c:pt idx="613">
                  <c:v>5.124899999999986</c:v>
                </c:pt>
                <c:pt idx="614">
                  <c:v>5.1586999999999961</c:v>
                </c:pt>
                <c:pt idx="615">
                  <c:v>5.2428999999999961</c:v>
                </c:pt>
                <c:pt idx="616">
                  <c:v>5.2655999999999956</c:v>
                </c:pt>
                <c:pt idx="617">
                  <c:v>5.2540999999999967</c:v>
                </c:pt>
                <c:pt idx="618">
                  <c:v>5.3107999999999969</c:v>
                </c:pt>
                <c:pt idx="619">
                  <c:v>5.3538999999999968</c:v>
                </c:pt>
                <c:pt idx="620">
                  <c:v>5.345799999999997</c:v>
                </c:pt>
                <c:pt idx="621">
                  <c:v>5.2334999999999967</c:v>
                </c:pt>
                <c:pt idx="622">
                  <c:v>5.2675999999999936</c:v>
                </c:pt>
                <c:pt idx="623">
                  <c:v>5.2841999999999967</c:v>
                </c:pt>
                <c:pt idx="624">
                  <c:v>5.3341999999999956</c:v>
                </c:pt>
                <c:pt idx="625">
                  <c:v>5.3058999999999967</c:v>
                </c:pt>
                <c:pt idx="626">
                  <c:v>5.3707999999999974</c:v>
                </c:pt>
                <c:pt idx="627">
                  <c:v>5.3781999999999961</c:v>
                </c:pt>
                <c:pt idx="628">
                  <c:v>5.3642999999999956</c:v>
                </c:pt>
                <c:pt idx="629">
                  <c:v>5.4108999999999963</c:v>
                </c:pt>
                <c:pt idx="630">
                  <c:v>5.4267999999999974</c:v>
                </c:pt>
                <c:pt idx="631">
                  <c:v>5.4897999999999971</c:v>
                </c:pt>
                <c:pt idx="632">
                  <c:v>5.489899999999996</c:v>
                </c:pt>
                <c:pt idx="633">
                  <c:v>5.4175999999999958</c:v>
                </c:pt>
                <c:pt idx="634">
                  <c:v>5.479599999999996</c:v>
                </c:pt>
                <c:pt idx="635">
                  <c:v>5.5069999999999961</c:v>
                </c:pt>
                <c:pt idx="636">
                  <c:v>5.5700999999999974</c:v>
                </c:pt>
                <c:pt idx="637">
                  <c:v>5.5667999999999962</c:v>
                </c:pt>
                <c:pt idx="638">
                  <c:v>5.449899999999996</c:v>
                </c:pt>
                <c:pt idx="639">
                  <c:v>5.5021999999999958</c:v>
                </c:pt>
                <c:pt idx="640">
                  <c:v>5.5628999999999964</c:v>
                </c:pt>
                <c:pt idx="641">
                  <c:v>5.5995999999999952</c:v>
                </c:pt>
                <c:pt idx="642">
                  <c:v>5.6697999999999951</c:v>
                </c:pt>
                <c:pt idx="643">
                  <c:v>5.6941999999999853</c:v>
                </c:pt>
                <c:pt idx="644">
                  <c:v>5.7235999999999949</c:v>
                </c:pt>
                <c:pt idx="645">
                  <c:v>5.7436999999999951</c:v>
                </c:pt>
                <c:pt idx="646">
                  <c:v>5.8491999999999953</c:v>
                </c:pt>
                <c:pt idx="647">
                  <c:v>5.8170999999999946</c:v>
                </c:pt>
                <c:pt idx="648">
                  <c:v>5.7770999999999963</c:v>
                </c:pt>
                <c:pt idx="649">
                  <c:v>5.7933999999999957</c:v>
                </c:pt>
                <c:pt idx="650">
                  <c:v>5.8410999999999964</c:v>
                </c:pt>
                <c:pt idx="651">
                  <c:v>5.8308999999999953</c:v>
                </c:pt>
                <c:pt idx="652">
                  <c:v>5.8434999999999953</c:v>
                </c:pt>
                <c:pt idx="653">
                  <c:v>5.8333999999999957</c:v>
                </c:pt>
                <c:pt idx="654">
                  <c:v>5.8303999999999956</c:v>
                </c:pt>
                <c:pt idx="655">
                  <c:v>5.7728999999999964</c:v>
                </c:pt>
                <c:pt idx="656">
                  <c:v>5.7135999999999951</c:v>
                </c:pt>
                <c:pt idx="657">
                  <c:v>5.7748999999999953</c:v>
                </c:pt>
                <c:pt idx="658">
                  <c:v>5.819199999999995</c:v>
                </c:pt>
                <c:pt idx="659">
                  <c:v>5.791399999999995</c:v>
                </c:pt>
                <c:pt idx="660">
                  <c:v>5.766999999999995</c:v>
                </c:pt>
                <c:pt idx="661">
                  <c:v>5.7175999999999947</c:v>
                </c:pt>
                <c:pt idx="662">
                  <c:v>5.708699999999995</c:v>
                </c:pt>
                <c:pt idx="663">
                  <c:v>5.7526999999999946</c:v>
                </c:pt>
                <c:pt idx="664">
                  <c:v>5.7233999999999954</c:v>
                </c:pt>
                <c:pt idx="665">
                  <c:v>5.7020999999999944</c:v>
                </c:pt>
                <c:pt idx="666">
                  <c:v>5.6806999999999954</c:v>
                </c:pt>
                <c:pt idx="667">
                  <c:v>5.7996999999999952</c:v>
                </c:pt>
                <c:pt idx="668">
                  <c:v>5.8176999999999941</c:v>
                </c:pt>
                <c:pt idx="669">
                  <c:v>5.9365999999999941</c:v>
                </c:pt>
                <c:pt idx="670">
                  <c:v>5.989599999999994</c:v>
                </c:pt>
                <c:pt idx="671">
                  <c:v>6.001799999999994</c:v>
                </c:pt>
                <c:pt idx="672">
                  <c:v>6.0446999999999944</c:v>
                </c:pt>
                <c:pt idx="673">
                  <c:v>6.0767999999999951</c:v>
                </c:pt>
                <c:pt idx="674">
                  <c:v>6.1112999999999946</c:v>
                </c:pt>
                <c:pt idx="675">
                  <c:v>6.1850999999999949</c:v>
                </c:pt>
                <c:pt idx="676">
                  <c:v>6.1971999999999863</c:v>
                </c:pt>
                <c:pt idx="677">
                  <c:v>6.234599999999995</c:v>
                </c:pt>
                <c:pt idx="678">
                  <c:v>6.201299999999998</c:v>
                </c:pt>
                <c:pt idx="679">
                  <c:v>6.2038999999999964</c:v>
                </c:pt>
                <c:pt idx="680">
                  <c:v>6.2206999999999963</c:v>
                </c:pt>
                <c:pt idx="681">
                  <c:v>6.1938999999999957</c:v>
                </c:pt>
                <c:pt idx="682">
                  <c:v>6.2224999999999957</c:v>
                </c:pt>
                <c:pt idx="683">
                  <c:v>6.2119999999999953</c:v>
                </c:pt>
                <c:pt idx="684">
                  <c:v>6.2003999999999957</c:v>
                </c:pt>
                <c:pt idx="685">
                  <c:v>6.1592999999999956</c:v>
                </c:pt>
                <c:pt idx="686">
                  <c:v>6.1728999999999958</c:v>
                </c:pt>
                <c:pt idx="687">
                  <c:v>6.1757999999999962</c:v>
                </c:pt>
                <c:pt idx="688">
                  <c:v>6.1238999999999946</c:v>
                </c:pt>
                <c:pt idx="689">
                  <c:v>6.149599999999996</c:v>
                </c:pt>
                <c:pt idx="690">
                  <c:v>6.1303999999999963</c:v>
                </c:pt>
                <c:pt idx="691">
                  <c:v>6.2414999999999967</c:v>
                </c:pt>
                <c:pt idx="692">
                  <c:v>6.2420999999999971</c:v>
                </c:pt>
                <c:pt idx="693">
                  <c:v>6.2436999999999969</c:v>
                </c:pt>
                <c:pt idx="694">
                  <c:v>6.2333999999999969</c:v>
                </c:pt>
                <c:pt idx="695">
                  <c:v>6.2581999999999969</c:v>
                </c:pt>
                <c:pt idx="696">
                  <c:v>6.3445999999999936</c:v>
                </c:pt>
                <c:pt idx="697">
                  <c:v>6.362599999999988</c:v>
                </c:pt>
                <c:pt idx="698">
                  <c:v>6.3603999999999967</c:v>
                </c:pt>
                <c:pt idx="699">
                  <c:v>6.3579999999999881</c:v>
                </c:pt>
                <c:pt idx="700">
                  <c:v>6.4154999999999971</c:v>
                </c:pt>
                <c:pt idx="701">
                  <c:v>6.4337</c:v>
                </c:pt>
                <c:pt idx="702">
                  <c:v>6.4324999999999974</c:v>
                </c:pt>
                <c:pt idx="703">
                  <c:v>6.4277999999999977</c:v>
                </c:pt>
                <c:pt idx="704">
                  <c:v>6.3883999999999981</c:v>
                </c:pt>
                <c:pt idx="705">
                  <c:v>6.4351000000000003</c:v>
                </c:pt>
                <c:pt idx="706">
                  <c:v>6.5059999999999976</c:v>
                </c:pt>
                <c:pt idx="707">
                  <c:v>6.5513000000000003</c:v>
                </c:pt>
                <c:pt idx="708">
                  <c:v>6.5633999999999988</c:v>
                </c:pt>
                <c:pt idx="709">
                  <c:v>6.6399999999999988</c:v>
                </c:pt>
                <c:pt idx="710">
                  <c:v>6.6947999999999936</c:v>
                </c:pt>
                <c:pt idx="711">
                  <c:v>6.6868999999999987</c:v>
                </c:pt>
                <c:pt idx="712">
                  <c:v>6.7379999999999987</c:v>
                </c:pt>
                <c:pt idx="713">
                  <c:v>6.7534999999999989</c:v>
                </c:pt>
                <c:pt idx="714">
                  <c:v>6.6941999999999888</c:v>
                </c:pt>
                <c:pt idx="715">
                  <c:v>6.7594999999999983</c:v>
                </c:pt>
                <c:pt idx="716">
                  <c:v>6.6779999999999946</c:v>
                </c:pt>
                <c:pt idx="717">
                  <c:v>6.7291999999999978</c:v>
                </c:pt>
                <c:pt idx="718">
                  <c:v>6.7447999999999979</c:v>
                </c:pt>
                <c:pt idx="719">
                  <c:v>6.7169999999999979</c:v>
                </c:pt>
                <c:pt idx="720">
                  <c:v>6.8458999999999977</c:v>
                </c:pt>
                <c:pt idx="721">
                  <c:v>6.8940999999999937</c:v>
                </c:pt>
                <c:pt idx="722">
                  <c:v>6.9151999999999969</c:v>
                </c:pt>
                <c:pt idx="723">
                  <c:v>6.8984999999999967</c:v>
                </c:pt>
                <c:pt idx="724">
                  <c:v>6.9033999999999969</c:v>
                </c:pt>
                <c:pt idx="725">
                  <c:v>6.9475999999999969</c:v>
                </c:pt>
                <c:pt idx="726">
                  <c:v>6.9906999999999968</c:v>
                </c:pt>
                <c:pt idx="727">
                  <c:v>7.0305999999999971</c:v>
                </c:pt>
                <c:pt idx="728">
                  <c:v>7.0091999999999972</c:v>
                </c:pt>
                <c:pt idx="729">
                  <c:v>6.7827999999999973</c:v>
                </c:pt>
                <c:pt idx="730">
                  <c:v>6.708599999999997</c:v>
                </c:pt>
                <c:pt idx="731">
                  <c:v>6.7805999999999971</c:v>
                </c:pt>
                <c:pt idx="732">
                  <c:v>6.8255999999999881</c:v>
                </c:pt>
                <c:pt idx="733">
                  <c:v>6.8776999999999973</c:v>
                </c:pt>
                <c:pt idx="734">
                  <c:v>6.8593999999999973</c:v>
                </c:pt>
                <c:pt idx="735">
                  <c:v>6.8695999999999966</c:v>
                </c:pt>
                <c:pt idx="736">
                  <c:v>6.8717999999999977</c:v>
                </c:pt>
                <c:pt idx="737">
                  <c:v>6.9245999999999954</c:v>
                </c:pt>
                <c:pt idx="738">
                  <c:v>6.9171999999999976</c:v>
                </c:pt>
                <c:pt idx="739">
                  <c:v>6.8899999999999988</c:v>
                </c:pt>
                <c:pt idx="740">
                  <c:v>6.9291999999999989</c:v>
                </c:pt>
                <c:pt idx="741">
                  <c:v>6.9467999999999996</c:v>
                </c:pt>
                <c:pt idx="742">
                  <c:v>6.9295999999999989</c:v>
                </c:pt>
                <c:pt idx="743">
                  <c:v>6.9508000000000001</c:v>
                </c:pt>
                <c:pt idx="744">
                  <c:v>7.0172999999999988</c:v>
                </c:pt>
                <c:pt idx="745">
                  <c:v>7.0008999999999988</c:v>
                </c:pt>
                <c:pt idx="746">
                  <c:v>7.023299999999999</c:v>
                </c:pt>
                <c:pt idx="747">
                  <c:v>7.0732999999999997</c:v>
                </c:pt>
                <c:pt idx="748">
                  <c:v>7.1146999999999956</c:v>
                </c:pt>
                <c:pt idx="749">
                  <c:v>7.108299999999999</c:v>
                </c:pt>
                <c:pt idx="750">
                  <c:v>7.1872999999999987</c:v>
                </c:pt>
                <c:pt idx="751">
                  <c:v>7.2091000000000003</c:v>
                </c:pt>
                <c:pt idx="752">
                  <c:v>7.2079999999999984</c:v>
                </c:pt>
                <c:pt idx="753">
                  <c:v>7.1780999999999988</c:v>
                </c:pt>
                <c:pt idx="754">
                  <c:v>7.1952999999999987</c:v>
                </c:pt>
                <c:pt idx="755">
                  <c:v>7.2129999999999974</c:v>
                </c:pt>
                <c:pt idx="756">
                  <c:v>7.1401999999999974</c:v>
                </c:pt>
                <c:pt idx="757">
                  <c:v>7.1569999999999956</c:v>
                </c:pt>
                <c:pt idx="758">
                  <c:v>7.1816999999999984</c:v>
                </c:pt>
                <c:pt idx="759">
                  <c:v>7.1549999999999887</c:v>
                </c:pt>
                <c:pt idx="760">
                  <c:v>7.2459999999999987</c:v>
                </c:pt>
                <c:pt idx="761">
                  <c:v>7.2413999999999996</c:v>
                </c:pt>
                <c:pt idx="762">
                  <c:v>7.2291999999999987</c:v>
                </c:pt>
                <c:pt idx="763">
                  <c:v>7.1343999999999994</c:v>
                </c:pt>
                <c:pt idx="764">
                  <c:v>7.0791999999999984</c:v>
                </c:pt>
                <c:pt idx="765">
                  <c:v>7.066799999999998</c:v>
                </c:pt>
                <c:pt idx="766">
                  <c:v>7.1359999999999966</c:v>
                </c:pt>
                <c:pt idx="767">
                  <c:v>7.1665999999999954</c:v>
                </c:pt>
                <c:pt idx="768">
                  <c:v>7.2186999999999983</c:v>
                </c:pt>
                <c:pt idx="769">
                  <c:v>7.2953999999999981</c:v>
                </c:pt>
                <c:pt idx="770">
                  <c:v>7.326299999999998</c:v>
                </c:pt>
                <c:pt idx="771">
                  <c:v>7.3287999999999967</c:v>
                </c:pt>
                <c:pt idx="772">
                  <c:v>7.3698999999999986</c:v>
                </c:pt>
                <c:pt idx="773">
                  <c:v>7.3246999999999947</c:v>
                </c:pt>
                <c:pt idx="774">
                  <c:v>7.3719999999999981</c:v>
                </c:pt>
                <c:pt idx="775">
                  <c:v>7.3997999999999982</c:v>
                </c:pt>
                <c:pt idx="776">
                  <c:v>7.3884999999999978</c:v>
                </c:pt>
                <c:pt idx="777">
                  <c:v>7.4054999999999982</c:v>
                </c:pt>
                <c:pt idx="778">
                  <c:v>7.3674999999999891</c:v>
                </c:pt>
                <c:pt idx="779">
                  <c:v>7.4795999999999978</c:v>
                </c:pt>
                <c:pt idx="780">
                  <c:v>7.4770999999999974</c:v>
                </c:pt>
                <c:pt idx="781">
                  <c:v>7.4907999999999983</c:v>
                </c:pt>
                <c:pt idx="782">
                  <c:v>7.4676999999999971</c:v>
                </c:pt>
                <c:pt idx="783">
                  <c:v>7.4817</c:v>
                </c:pt>
                <c:pt idx="784">
                  <c:v>7.4874999999999972</c:v>
                </c:pt>
                <c:pt idx="785">
                  <c:v>7.4672999999999972</c:v>
                </c:pt>
                <c:pt idx="786">
                  <c:v>7.5080999999999971</c:v>
                </c:pt>
                <c:pt idx="787">
                  <c:v>7.4868999999999968</c:v>
                </c:pt>
                <c:pt idx="788">
                  <c:v>7.5013999999999967</c:v>
                </c:pt>
                <c:pt idx="789">
                  <c:v>7.5138999999999969</c:v>
                </c:pt>
                <c:pt idx="790">
                  <c:v>7.5574999999999974</c:v>
                </c:pt>
                <c:pt idx="791">
                  <c:v>7.5755999999999961</c:v>
                </c:pt>
                <c:pt idx="792">
                  <c:v>7.5871999999999957</c:v>
                </c:pt>
                <c:pt idx="793">
                  <c:v>7.5906999999999956</c:v>
                </c:pt>
                <c:pt idx="794">
                  <c:v>7.6161999999999956</c:v>
                </c:pt>
                <c:pt idx="795">
                  <c:v>7.5880999999999954</c:v>
                </c:pt>
                <c:pt idx="796">
                  <c:v>7.6190999999999951</c:v>
                </c:pt>
                <c:pt idx="797">
                  <c:v>7.6246999999999856</c:v>
                </c:pt>
                <c:pt idx="798">
                  <c:v>7.623699999999995</c:v>
                </c:pt>
                <c:pt idx="799">
                  <c:v>7.6633999999999949</c:v>
                </c:pt>
                <c:pt idx="800">
                  <c:v>7.6647999999999863</c:v>
                </c:pt>
                <c:pt idx="801">
                  <c:v>7.6810999999999954</c:v>
                </c:pt>
                <c:pt idx="802">
                  <c:v>7.6646999999999936</c:v>
                </c:pt>
                <c:pt idx="803">
                  <c:v>7.6834999999999951</c:v>
                </c:pt>
                <c:pt idx="804">
                  <c:v>7.7146999999999952</c:v>
                </c:pt>
                <c:pt idx="805">
                  <c:v>7.6911999999999949</c:v>
                </c:pt>
                <c:pt idx="806">
                  <c:v>7.6460999999999952</c:v>
                </c:pt>
                <c:pt idx="807">
                  <c:v>7.6555999999999864</c:v>
                </c:pt>
                <c:pt idx="808">
                  <c:v>7.6644999999999852</c:v>
                </c:pt>
                <c:pt idx="809">
                  <c:v>7.6372999999999953</c:v>
                </c:pt>
                <c:pt idx="810">
                  <c:v>7.668299999999995</c:v>
                </c:pt>
                <c:pt idx="811">
                  <c:v>7.7120999999999951</c:v>
                </c:pt>
                <c:pt idx="812">
                  <c:v>7.692699999999995</c:v>
                </c:pt>
                <c:pt idx="813">
                  <c:v>7.7098999999999949</c:v>
                </c:pt>
                <c:pt idx="814">
                  <c:v>7.6731999999999951</c:v>
                </c:pt>
                <c:pt idx="815">
                  <c:v>7.686199999999995</c:v>
                </c:pt>
                <c:pt idx="816">
                  <c:v>7.7083999999999948</c:v>
                </c:pt>
                <c:pt idx="817">
                  <c:v>7.748699999999995</c:v>
                </c:pt>
                <c:pt idx="818">
                  <c:v>7.7750999999999948</c:v>
                </c:pt>
                <c:pt idx="819">
                  <c:v>7.8005999999999949</c:v>
                </c:pt>
                <c:pt idx="820">
                  <c:v>7.8349999999999946</c:v>
                </c:pt>
                <c:pt idx="821">
                  <c:v>7.8668999999999949</c:v>
                </c:pt>
                <c:pt idx="822">
                  <c:v>7.9085999999999954</c:v>
                </c:pt>
                <c:pt idx="823">
                  <c:v>7.9187999999999947</c:v>
                </c:pt>
                <c:pt idx="824">
                  <c:v>7.9565999999999946</c:v>
                </c:pt>
                <c:pt idx="825">
                  <c:v>7.9460999999999951</c:v>
                </c:pt>
                <c:pt idx="826">
                  <c:v>7.9897999999999971</c:v>
                </c:pt>
                <c:pt idx="827">
                  <c:v>8.0050000000000008</c:v>
                </c:pt>
                <c:pt idx="828">
                  <c:v>8.0318999999999932</c:v>
                </c:pt>
                <c:pt idx="829">
                  <c:v>8.0490999999999993</c:v>
                </c:pt>
                <c:pt idx="830">
                  <c:v>8.0603000000000016</c:v>
                </c:pt>
                <c:pt idx="831">
                  <c:v>8.0854999999999997</c:v>
                </c:pt>
                <c:pt idx="832">
                  <c:v>8.1133000000000006</c:v>
                </c:pt>
                <c:pt idx="833">
                  <c:v>8.1059000000000019</c:v>
                </c:pt>
                <c:pt idx="834">
                  <c:v>8.0507000000000009</c:v>
                </c:pt>
                <c:pt idx="835">
                  <c:v>8.0823999999999998</c:v>
                </c:pt>
                <c:pt idx="836">
                  <c:v>8.1369000000000007</c:v>
                </c:pt>
                <c:pt idx="837">
                  <c:v>8.1496999999999993</c:v>
                </c:pt>
                <c:pt idx="838">
                  <c:v>8.2162999999999968</c:v>
                </c:pt>
                <c:pt idx="839">
                  <c:v>8.2039000000000009</c:v>
                </c:pt>
                <c:pt idx="840">
                  <c:v>8.2582999999999966</c:v>
                </c:pt>
                <c:pt idx="841">
                  <c:v>8.2573000000000008</c:v>
                </c:pt>
                <c:pt idx="842">
                  <c:v>8.211299999999996</c:v>
                </c:pt>
                <c:pt idx="843">
                  <c:v>8.2560000000000002</c:v>
                </c:pt>
                <c:pt idx="844">
                  <c:v>8.3282999999999987</c:v>
                </c:pt>
                <c:pt idx="845">
                  <c:v>8.3729999999999993</c:v>
                </c:pt>
                <c:pt idx="846">
                  <c:v>8.4506000000000032</c:v>
                </c:pt>
                <c:pt idx="847">
                  <c:v>8.4132000000000016</c:v>
                </c:pt>
                <c:pt idx="848">
                  <c:v>8.4711000000000016</c:v>
                </c:pt>
                <c:pt idx="849">
                  <c:v>8.4373000000000005</c:v>
                </c:pt>
                <c:pt idx="850">
                  <c:v>8.4710000000000019</c:v>
                </c:pt>
                <c:pt idx="851">
                  <c:v>8.4890000000000008</c:v>
                </c:pt>
                <c:pt idx="852">
                  <c:v>8.4948000000000015</c:v>
                </c:pt>
                <c:pt idx="853">
                  <c:v>8.5690000000000008</c:v>
                </c:pt>
                <c:pt idx="854">
                  <c:v>8.6205000000000016</c:v>
                </c:pt>
                <c:pt idx="855">
                  <c:v>8.6321000000000012</c:v>
                </c:pt>
                <c:pt idx="856">
                  <c:v>8.6053999999999995</c:v>
                </c:pt>
                <c:pt idx="857">
                  <c:v>8.6412999999999975</c:v>
                </c:pt>
                <c:pt idx="858">
                  <c:v>8.6207000000000011</c:v>
                </c:pt>
                <c:pt idx="859">
                  <c:v>8.4642000000000035</c:v>
                </c:pt>
                <c:pt idx="860">
                  <c:v>8.5302999999999987</c:v>
                </c:pt>
                <c:pt idx="861">
                  <c:v>8.6048000000000009</c:v>
                </c:pt>
                <c:pt idx="862">
                  <c:v>8.6689000000000007</c:v>
                </c:pt>
                <c:pt idx="863">
                  <c:v>8.7342999999999975</c:v>
                </c:pt>
                <c:pt idx="864">
                  <c:v>8.7728000000000037</c:v>
                </c:pt>
                <c:pt idx="865">
                  <c:v>8.7355000000000018</c:v>
                </c:pt>
                <c:pt idx="866">
                  <c:v>8.7743000000000002</c:v>
                </c:pt>
                <c:pt idx="867">
                  <c:v>8.8213000000000008</c:v>
                </c:pt>
                <c:pt idx="868">
                  <c:v>8.8001000000000023</c:v>
                </c:pt>
                <c:pt idx="869">
                  <c:v>8.8518000000000026</c:v>
                </c:pt>
                <c:pt idx="870">
                  <c:v>8.8209000000000017</c:v>
                </c:pt>
                <c:pt idx="871">
                  <c:v>8.8110000000000017</c:v>
                </c:pt>
                <c:pt idx="872">
                  <c:v>8.7868000000000013</c:v>
                </c:pt>
                <c:pt idx="873">
                  <c:v>8.8520000000000092</c:v>
                </c:pt>
                <c:pt idx="874">
                  <c:v>8.8893000000000022</c:v>
                </c:pt>
                <c:pt idx="875">
                  <c:v>8.9709000000000021</c:v>
                </c:pt>
                <c:pt idx="876">
                  <c:v>8.9276000000000018</c:v>
                </c:pt>
                <c:pt idx="877">
                  <c:v>8.9564000000000092</c:v>
                </c:pt>
                <c:pt idx="878">
                  <c:v>9.013200000000003</c:v>
                </c:pt>
                <c:pt idx="879">
                  <c:v>8.9538000000000046</c:v>
                </c:pt>
                <c:pt idx="880">
                  <c:v>8.9145000000000021</c:v>
                </c:pt>
                <c:pt idx="881">
                  <c:v>8.9649000000000036</c:v>
                </c:pt>
                <c:pt idx="882">
                  <c:v>8.9452000000000016</c:v>
                </c:pt>
                <c:pt idx="883">
                  <c:v>9.0215000000000014</c:v>
                </c:pt>
                <c:pt idx="884">
                  <c:v>8.9722000000000008</c:v>
                </c:pt>
                <c:pt idx="885">
                  <c:v>8.9501000000000008</c:v>
                </c:pt>
                <c:pt idx="886">
                  <c:v>8.847900000000001</c:v>
                </c:pt>
                <c:pt idx="887">
                  <c:v>8.8648000000000007</c:v>
                </c:pt>
                <c:pt idx="888">
                  <c:v>8.9014000000000006</c:v>
                </c:pt>
                <c:pt idx="889">
                  <c:v>8.8045000000000027</c:v>
                </c:pt>
                <c:pt idx="890">
                  <c:v>8.7361999999999984</c:v>
                </c:pt>
                <c:pt idx="891">
                  <c:v>8.8196000000000012</c:v>
                </c:pt>
                <c:pt idx="892">
                  <c:v>8.8301000000000016</c:v>
                </c:pt>
                <c:pt idx="893">
                  <c:v>8.8136000000000028</c:v>
                </c:pt>
                <c:pt idx="894">
                  <c:v>8.795300000000001</c:v>
                </c:pt>
                <c:pt idx="895">
                  <c:v>8.7338000000000005</c:v>
                </c:pt>
                <c:pt idx="896">
                  <c:v>8.6440999999999999</c:v>
                </c:pt>
                <c:pt idx="897">
                  <c:v>8.6708999999999996</c:v>
                </c:pt>
                <c:pt idx="898">
                  <c:v>8.7479999999999976</c:v>
                </c:pt>
                <c:pt idx="899">
                  <c:v>8.7655999999999992</c:v>
                </c:pt>
                <c:pt idx="900">
                  <c:v>8.7525999999999993</c:v>
                </c:pt>
                <c:pt idx="901">
                  <c:v>8.7309999999999999</c:v>
                </c:pt>
                <c:pt idx="902">
                  <c:v>8.7746999999999993</c:v>
                </c:pt>
                <c:pt idx="903">
                  <c:v>8.7241</c:v>
                </c:pt>
                <c:pt idx="904">
                  <c:v>8.7117000000000004</c:v>
                </c:pt>
                <c:pt idx="905">
                  <c:v>8.6409000000000002</c:v>
                </c:pt>
                <c:pt idx="906">
                  <c:v>8.5606000000000027</c:v>
                </c:pt>
                <c:pt idx="907">
                  <c:v>8.5670000000000002</c:v>
                </c:pt>
                <c:pt idx="908">
                  <c:v>8.4649000000000019</c:v>
                </c:pt>
                <c:pt idx="909">
                  <c:v>8.5447000000000006</c:v>
                </c:pt>
                <c:pt idx="910">
                  <c:v>8.6055000000000028</c:v>
                </c:pt>
                <c:pt idx="911">
                  <c:v>8.5489999999999995</c:v>
                </c:pt>
                <c:pt idx="912">
                  <c:v>8.5242999999999984</c:v>
                </c:pt>
                <c:pt idx="913">
                  <c:v>8.5064000000000028</c:v>
                </c:pt>
                <c:pt idx="914">
                  <c:v>8.5183</c:v>
                </c:pt>
                <c:pt idx="915">
                  <c:v>8.6015000000000015</c:v>
                </c:pt>
                <c:pt idx="916">
                  <c:v>8.6629000000000023</c:v>
                </c:pt>
                <c:pt idx="917">
                  <c:v>8.6781000000000006</c:v>
                </c:pt>
                <c:pt idx="918">
                  <c:v>8.702200000000003</c:v>
                </c:pt>
                <c:pt idx="919">
                  <c:v>8.7262999999999984</c:v>
                </c:pt>
                <c:pt idx="920">
                  <c:v>8.7146999999999988</c:v>
                </c:pt>
                <c:pt idx="921">
                  <c:v>8.7762000000000029</c:v>
                </c:pt>
                <c:pt idx="922">
                  <c:v>8.7904000000000053</c:v>
                </c:pt>
                <c:pt idx="923">
                  <c:v>8.834100000000003</c:v>
                </c:pt>
                <c:pt idx="924">
                  <c:v>8.8563000000000045</c:v>
                </c:pt>
                <c:pt idx="925">
                  <c:v>8.8709000000000042</c:v>
                </c:pt>
                <c:pt idx="926">
                  <c:v>8.8586000000000045</c:v>
                </c:pt>
                <c:pt idx="927">
                  <c:v>8.8411000000000026</c:v>
                </c:pt>
                <c:pt idx="928">
                  <c:v>8.8535000000000093</c:v>
                </c:pt>
                <c:pt idx="929">
                  <c:v>8.8729000000000031</c:v>
                </c:pt>
                <c:pt idx="930">
                  <c:v>8.8332000000000033</c:v>
                </c:pt>
                <c:pt idx="931">
                  <c:v>8.8351000000000024</c:v>
                </c:pt>
                <c:pt idx="932">
                  <c:v>8.8522000000000052</c:v>
                </c:pt>
                <c:pt idx="933">
                  <c:v>8.8676000000000013</c:v>
                </c:pt>
                <c:pt idx="934">
                  <c:v>8.9145000000000021</c:v>
                </c:pt>
                <c:pt idx="935">
                  <c:v>8.9504000000000108</c:v>
                </c:pt>
                <c:pt idx="936">
                  <c:v>8.9244000000000021</c:v>
                </c:pt>
                <c:pt idx="937">
                  <c:v>8.9448000000000008</c:v>
                </c:pt>
                <c:pt idx="938">
                  <c:v>8.9273000000000007</c:v>
                </c:pt>
                <c:pt idx="939">
                  <c:v>8.9033000000000033</c:v>
                </c:pt>
                <c:pt idx="940">
                  <c:v>8.9422000000000033</c:v>
                </c:pt>
                <c:pt idx="941">
                  <c:v>8.9502000000000024</c:v>
                </c:pt>
                <c:pt idx="942">
                  <c:v>8.9918000000000031</c:v>
                </c:pt>
                <c:pt idx="943">
                  <c:v>8.9826000000000032</c:v>
                </c:pt>
                <c:pt idx="944">
                  <c:v>8.9903000000000031</c:v>
                </c:pt>
                <c:pt idx="945">
                  <c:v>8.9729000000000028</c:v>
                </c:pt>
                <c:pt idx="946">
                  <c:v>9.0122000000000035</c:v>
                </c:pt>
                <c:pt idx="947">
                  <c:v>9.0129000000000037</c:v>
                </c:pt>
                <c:pt idx="948">
                  <c:v>9.0468000000000011</c:v>
                </c:pt>
                <c:pt idx="949">
                  <c:v>9.0471999999999984</c:v>
                </c:pt>
                <c:pt idx="950">
                  <c:v>9.0655000000000108</c:v>
                </c:pt>
                <c:pt idx="951">
                  <c:v>9.0764000000000031</c:v>
                </c:pt>
                <c:pt idx="952">
                  <c:v>9.0450000000000035</c:v>
                </c:pt>
                <c:pt idx="953">
                  <c:v>9.0455000000000041</c:v>
                </c:pt>
                <c:pt idx="954">
                  <c:v>9.0417000000000005</c:v>
                </c:pt>
                <c:pt idx="955">
                  <c:v>9.0662000000000038</c:v>
                </c:pt>
                <c:pt idx="956">
                  <c:v>9.0887000000000029</c:v>
                </c:pt>
                <c:pt idx="957">
                  <c:v>9.1251000000000051</c:v>
                </c:pt>
                <c:pt idx="958">
                  <c:v>9.1464000000000052</c:v>
                </c:pt>
                <c:pt idx="959">
                  <c:v>9.159000000000006</c:v>
                </c:pt>
                <c:pt idx="960">
                  <c:v>9.1775000000000055</c:v>
                </c:pt>
                <c:pt idx="961">
                  <c:v>9.1617000000000051</c:v>
                </c:pt>
                <c:pt idx="962">
                  <c:v>9.1728000000000058</c:v>
                </c:pt>
                <c:pt idx="963">
                  <c:v>9.2121000000000048</c:v>
                </c:pt>
                <c:pt idx="964">
                  <c:v>9.2485999999999962</c:v>
                </c:pt>
                <c:pt idx="965">
                  <c:v>9.2330000000000005</c:v>
                </c:pt>
                <c:pt idx="966">
                  <c:v>9.1997000000000071</c:v>
                </c:pt>
                <c:pt idx="967">
                  <c:v>9.2131000000000007</c:v>
                </c:pt>
                <c:pt idx="968">
                  <c:v>9.2484999999999982</c:v>
                </c:pt>
                <c:pt idx="969">
                  <c:v>9.2697000000000074</c:v>
                </c:pt>
                <c:pt idx="970">
                  <c:v>9.2247999999999983</c:v>
                </c:pt>
                <c:pt idx="971">
                  <c:v>9.2187999999999981</c:v>
                </c:pt>
                <c:pt idx="972">
                  <c:v>9.1574000000000062</c:v>
                </c:pt>
                <c:pt idx="973">
                  <c:v>9.1278000000000006</c:v>
                </c:pt>
                <c:pt idx="974">
                  <c:v>9.1201000000000025</c:v>
                </c:pt>
                <c:pt idx="975">
                  <c:v>9.1679000000000048</c:v>
                </c:pt>
                <c:pt idx="976">
                  <c:v>9.1882999999999981</c:v>
                </c:pt>
                <c:pt idx="977">
                  <c:v>9.1056000000000061</c:v>
                </c:pt>
                <c:pt idx="978">
                  <c:v>9.0994000000000064</c:v>
                </c:pt>
                <c:pt idx="979">
                  <c:v>9.116000000000005</c:v>
                </c:pt>
                <c:pt idx="980">
                  <c:v>9.0251000000000072</c:v>
                </c:pt>
                <c:pt idx="981">
                  <c:v>8.8536000000000108</c:v>
                </c:pt>
                <c:pt idx="982">
                  <c:v>8.775300000000005</c:v>
                </c:pt>
                <c:pt idx="983">
                  <c:v>8.7928000000000051</c:v>
                </c:pt>
                <c:pt idx="984">
                  <c:v>8.7116000000000007</c:v>
                </c:pt>
                <c:pt idx="985">
                  <c:v>8.6107000000000049</c:v>
                </c:pt>
                <c:pt idx="986">
                  <c:v>8.7004000000000072</c:v>
                </c:pt>
                <c:pt idx="987">
                  <c:v>8.8024000000000093</c:v>
                </c:pt>
                <c:pt idx="988">
                  <c:v>8.8545000000000105</c:v>
                </c:pt>
                <c:pt idx="989">
                  <c:v>8.8589000000000073</c:v>
                </c:pt>
                <c:pt idx="990">
                  <c:v>8.9362000000000048</c:v>
                </c:pt>
                <c:pt idx="991">
                  <c:v>8.9695000000000107</c:v>
                </c:pt>
                <c:pt idx="992">
                  <c:v>9.0104000000000077</c:v>
                </c:pt>
                <c:pt idx="993">
                  <c:v>8.9845000000000077</c:v>
                </c:pt>
                <c:pt idx="994">
                  <c:v>9.0401000000000007</c:v>
                </c:pt>
                <c:pt idx="995">
                  <c:v>9.0677000000000074</c:v>
                </c:pt>
                <c:pt idx="996">
                  <c:v>9.0340999999999987</c:v>
                </c:pt>
                <c:pt idx="997">
                  <c:v>9.0681000000000083</c:v>
                </c:pt>
                <c:pt idx="998">
                  <c:v>9.1314000000000082</c:v>
                </c:pt>
                <c:pt idx="999">
                  <c:v>9.1515000000000075</c:v>
                </c:pt>
                <c:pt idx="1000">
                  <c:v>9.07270000000001</c:v>
                </c:pt>
                <c:pt idx="1001">
                  <c:v>9.0172000000000079</c:v>
                </c:pt>
                <c:pt idx="1002">
                  <c:v>9.0865000000000098</c:v>
                </c:pt>
                <c:pt idx="1003">
                  <c:v>9.0388999999999999</c:v>
                </c:pt>
                <c:pt idx="1004">
                  <c:v>9.1344000000000083</c:v>
                </c:pt>
                <c:pt idx="1005">
                  <c:v>9.1733000000000082</c:v>
                </c:pt>
                <c:pt idx="1006">
                  <c:v>9.17940000000001</c:v>
                </c:pt>
                <c:pt idx="1007">
                  <c:v>9.2476999999999983</c:v>
                </c:pt>
                <c:pt idx="1008">
                  <c:v>9.267900000000008</c:v>
                </c:pt>
                <c:pt idx="1009">
                  <c:v>9.3029000000000099</c:v>
                </c:pt>
                <c:pt idx="1010">
                  <c:v>9.3077000000000076</c:v>
                </c:pt>
                <c:pt idx="1011">
                  <c:v>9.3367000000000075</c:v>
                </c:pt>
                <c:pt idx="1012">
                  <c:v>9.3240000000000069</c:v>
                </c:pt>
                <c:pt idx="1013">
                  <c:v>9.3065000000000104</c:v>
                </c:pt>
                <c:pt idx="1014">
                  <c:v>9.2831000000000046</c:v>
                </c:pt>
                <c:pt idx="1015">
                  <c:v>9.2232000000000003</c:v>
                </c:pt>
                <c:pt idx="1016">
                  <c:v>9.1471999999999962</c:v>
                </c:pt>
                <c:pt idx="1017">
                  <c:v>9.2606000000000055</c:v>
                </c:pt>
                <c:pt idx="1018">
                  <c:v>9.2580000000000027</c:v>
                </c:pt>
                <c:pt idx="1019">
                  <c:v>9.2654000000000067</c:v>
                </c:pt>
                <c:pt idx="1020">
                  <c:v>9.3160000000000061</c:v>
                </c:pt>
                <c:pt idx="1021">
                  <c:v>9.3603000000000058</c:v>
                </c:pt>
                <c:pt idx="1022">
                  <c:v>9.3914000000000062</c:v>
                </c:pt>
                <c:pt idx="1023">
                  <c:v>9.3830000000000062</c:v>
                </c:pt>
                <c:pt idx="1024">
                  <c:v>9.3211000000000048</c:v>
                </c:pt>
                <c:pt idx="1025">
                  <c:v>9.3599000000000068</c:v>
                </c:pt>
                <c:pt idx="1026">
                  <c:v>9.3678000000000061</c:v>
                </c:pt>
                <c:pt idx="1027">
                  <c:v>9.3935000000000066</c:v>
                </c:pt>
                <c:pt idx="1028">
                  <c:v>9.4210000000000047</c:v>
                </c:pt>
                <c:pt idx="1029">
                  <c:v>9.4036000000000062</c:v>
                </c:pt>
                <c:pt idx="1030">
                  <c:v>9.4114000000000058</c:v>
                </c:pt>
                <c:pt idx="1031">
                  <c:v>9.4233000000000047</c:v>
                </c:pt>
                <c:pt idx="1032">
                  <c:v>9.4791000000000061</c:v>
                </c:pt>
                <c:pt idx="1033">
                  <c:v>9.4919000000000047</c:v>
                </c:pt>
                <c:pt idx="1034">
                  <c:v>9.5322000000000049</c:v>
                </c:pt>
                <c:pt idx="1035">
                  <c:v>9.5478000000000005</c:v>
                </c:pt>
                <c:pt idx="1036">
                  <c:v>9.5759000000000061</c:v>
                </c:pt>
                <c:pt idx="1037">
                  <c:v>9.5638000000000076</c:v>
                </c:pt>
                <c:pt idx="1038">
                  <c:v>9.6203000000000003</c:v>
                </c:pt>
                <c:pt idx="1039">
                  <c:v>9.5934000000000061</c:v>
                </c:pt>
                <c:pt idx="1040">
                  <c:v>9.6310000000000002</c:v>
                </c:pt>
                <c:pt idx="1041">
                  <c:v>9.6727000000000043</c:v>
                </c:pt>
                <c:pt idx="1042">
                  <c:v>9.7039000000000026</c:v>
                </c:pt>
                <c:pt idx="1043">
                  <c:v>9.7320000000000046</c:v>
                </c:pt>
              </c:numCache>
            </c:numRef>
          </c:yVal>
          <c:smooth val="0"/>
          <c:extLst>
            <c:ext xmlns:c16="http://schemas.microsoft.com/office/drawing/2014/chart" uri="{C3380CC4-5D6E-409C-BE32-E72D297353CC}">
              <c16:uniqueId val="{00000000-9315-B244-B421-C237074A3AEF}"/>
            </c:ext>
          </c:extLst>
        </c:ser>
        <c:ser>
          <c:idx val="1"/>
          <c:order val="1"/>
          <c:tx>
            <c:strRef>
              <c:f>Cumulative!$G$2</c:f>
              <c:strCache>
                <c:ptCount val="1"/>
                <c:pt idx="0">
                  <c:v>Winners</c:v>
                </c:pt>
              </c:strCache>
            </c:strRef>
          </c:tx>
          <c:spPr>
            <a:ln w="28575">
              <a:solidFill>
                <a:schemeClr val="tx1"/>
              </a:solidFill>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Cumulative!$G$3:$G$1046</c:f>
              <c:numCache>
                <c:formatCode>General</c:formatCode>
                <c:ptCount val="1044"/>
                <c:pt idx="0">
                  <c:v>-2.3E-3</c:v>
                </c:pt>
                <c:pt idx="1">
                  <c:v>6.7500000000000004E-2</c:v>
                </c:pt>
                <c:pt idx="2">
                  <c:v>0.1221</c:v>
                </c:pt>
                <c:pt idx="3">
                  <c:v>0.17649999999999999</c:v>
                </c:pt>
                <c:pt idx="4">
                  <c:v>0.23899999999999999</c:v>
                </c:pt>
                <c:pt idx="5">
                  <c:v>0.2238</c:v>
                </c:pt>
                <c:pt idx="6">
                  <c:v>0.3553</c:v>
                </c:pt>
                <c:pt idx="7">
                  <c:v>0.41060000000000002</c:v>
                </c:pt>
                <c:pt idx="8">
                  <c:v>0.48409999999999997</c:v>
                </c:pt>
                <c:pt idx="9">
                  <c:v>0.4234</c:v>
                </c:pt>
                <c:pt idx="10">
                  <c:v>0.48699999999999999</c:v>
                </c:pt>
                <c:pt idx="11">
                  <c:v>0.53769999999999996</c:v>
                </c:pt>
                <c:pt idx="12">
                  <c:v>0.52900000000000003</c:v>
                </c:pt>
                <c:pt idx="13">
                  <c:v>0.53110000000000002</c:v>
                </c:pt>
                <c:pt idx="14">
                  <c:v>0.65869999999999995</c:v>
                </c:pt>
                <c:pt idx="15">
                  <c:v>0.69110000000000005</c:v>
                </c:pt>
                <c:pt idx="16">
                  <c:v>0.74270000000000003</c:v>
                </c:pt>
                <c:pt idx="17">
                  <c:v>0.70730000000000004</c:v>
                </c:pt>
                <c:pt idx="18">
                  <c:v>0.72909999999999997</c:v>
                </c:pt>
                <c:pt idx="19">
                  <c:v>0.81699999999999995</c:v>
                </c:pt>
                <c:pt idx="20">
                  <c:v>0.872</c:v>
                </c:pt>
                <c:pt idx="21">
                  <c:v>0.94499999999999995</c:v>
                </c:pt>
                <c:pt idx="22">
                  <c:v>1.1923999999999999</c:v>
                </c:pt>
                <c:pt idx="23">
                  <c:v>1.2141999999999999</c:v>
                </c:pt>
                <c:pt idx="24">
                  <c:v>1.1918</c:v>
                </c:pt>
                <c:pt idx="25">
                  <c:v>1.2269000000000001</c:v>
                </c:pt>
                <c:pt idx="26">
                  <c:v>1.2476</c:v>
                </c:pt>
                <c:pt idx="27">
                  <c:v>1.2558</c:v>
                </c:pt>
                <c:pt idx="28">
                  <c:v>1.1306</c:v>
                </c:pt>
                <c:pt idx="29">
                  <c:v>1.2245999999999999</c:v>
                </c:pt>
                <c:pt idx="30">
                  <c:v>1.2814000000000001</c:v>
                </c:pt>
                <c:pt idx="31">
                  <c:v>1.3655999999999999</c:v>
                </c:pt>
                <c:pt idx="32">
                  <c:v>1.3363</c:v>
                </c:pt>
                <c:pt idx="33">
                  <c:v>1.0605</c:v>
                </c:pt>
                <c:pt idx="34">
                  <c:v>0.89729999999999999</c:v>
                </c:pt>
                <c:pt idx="35">
                  <c:v>0.94220000000000004</c:v>
                </c:pt>
                <c:pt idx="36">
                  <c:v>0.9798</c:v>
                </c:pt>
                <c:pt idx="37">
                  <c:v>1.0159</c:v>
                </c:pt>
                <c:pt idx="38">
                  <c:v>1.1013999999999999</c:v>
                </c:pt>
                <c:pt idx="39">
                  <c:v>1.0860000000000001</c:v>
                </c:pt>
                <c:pt idx="40">
                  <c:v>1.0772999999999999</c:v>
                </c:pt>
                <c:pt idx="41">
                  <c:v>0.91710000000000003</c:v>
                </c:pt>
                <c:pt idx="42">
                  <c:v>0.96399999999999997</c:v>
                </c:pt>
                <c:pt idx="43">
                  <c:v>0.9758</c:v>
                </c:pt>
                <c:pt idx="44">
                  <c:v>0.8508</c:v>
                </c:pt>
                <c:pt idx="45">
                  <c:v>0.77800000000000002</c:v>
                </c:pt>
                <c:pt idx="46">
                  <c:v>0.76</c:v>
                </c:pt>
                <c:pt idx="47">
                  <c:v>0.73329999999999995</c:v>
                </c:pt>
                <c:pt idx="48">
                  <c:v>0.78849999999999998</c:v>
                </c:pt>
                <c:pt idx="49">
                  <c:v>0.85270000000000001</c:v>
                </c:pt>
                <c:pt idx="50">
                  <c:v>0.83509999999999995</c:v>
                </c:pt>
                <c:pt idx="51">
                  <c:v>0.79259999999999997</c:v>
                </c:pt>
                <c:pt idx="52">
                  <c:v>0.69279999999999997</c:v>
                </c:pt>
                <c:pt idx="53">
                  <c:v>0.77529999999999999</c:v>
                </c:pt>
                <c:pt idx="54">
                  <c:v>0.76100000000000001</c:v>
                </c:pt>
                <c:pt idx="55">
                  <c:v>0.75690000000000002</c:v>
                </c:pt>
                <c:pt idx="56">
                  <c:v>0.52669999999999995</c:v>
                </c:pt>
                <c:pt idx="57">
                  <c:v>0.64239999999999997</c:v>
                </c:pt>
                <c:pt idx="58">
                  <c:v>0.57809999999999995</c:v>
                </c:pt>
                <c:pt idx="59">
                  <c:v>0.51090000000000002</c:v>
                </c:pt>
                <c:pt idx="60">
                  <c:v>0.50080000000000002</c:v>
                </c:pt>
                <c:pt idx="61">
                  <c:v>0.51470000000000005</c:v>
                </c:pt>
                <c:pt idx="62">
                  <c:v>0.48139999999999999</c:v>
                </c:pt>
                <c:pt idx="63">
                  <c:v>0.38190000000000002</c:v>
                </c:pt>
                <c:pt idx="64">
                  <c:v>0.24629999999999999</c:v>
                </c:pt>
                <c:pt idx="65">
                  <c:v>0.2596</c:v>
                </c:pt>
                <c:pt idx="66">
                  <c:v>0.39939999999999998</c:v>
                </c:pt>
                <c:pt idx="67">
                  <c:v>0.54330000000000001</c:v>
                </c:pt>
                <c:pt idx="68">
                  <c:v>0.49430000000000002</c:v>
                </c:pt>
                <c:pt idx="69">
                  <c:v>0.46229999999999999</c:v>
                </c:pt>
                <c:pt idx="70">
                  <c:v>0.25419999999999998</c:v>
                </c:pt>
                <c:pt idx="71">
                  <c:v>0.27950000000000003</c:v>
                </c:pt>
                <c:pt idx="72">
                  <c:v>0.25369999999999998</c:v>
                </c:pt>
                <c:pt idx="73">
                  <c:v>9.2900000000000399E-2</c:v>
                </c:pt>
                <c:pt idx="74">
                  <c:v>0.17749999999999999</c:v>
                </c:pt>
                <c:pt idx="75">
                  <c:v>0.4662</c:v>
                </c:pt>
                <c:pt idx="76">
                  <c:v>0.6593</c:v>
                </c:pt>
                <c:pt idx="77">
                  <c:v>0.82830000000000104</c:v>
                </c:pt>
                <c:pt idx="78">
                  <c:v>0.69510000000000105</c:v>
                </c:pt>
                <c:pt idx="79">
                  <c:v>0.87070000000000103</c:v>
                </c:pt>
                <c:pt idx="80">
                  <c:v>0.80220000000000102</c:v>
                </c:pt>
                <c:pt idx="81">
                  <c:v>0.71970000000000001</c:v>
                </c:pt>
                <c:pt idx="82">
                  <c:v>0.79449999999999998</c:v>
                </c:pt>
                <c:pt idx="83">
                  <c:v>0.81310000000000004</c:v>
                </c:pt>
                <c:pt idx="84">
                  <c:v>0.93679999999999997</c:v>
                </c:pt>
                <c:pt idx="85">
                  <c:v>0.93579999999999997</c:v>
                </c:pt>
                <c:pt idx="86">
                  <c:v>0.94450000000000001</c:v>
                </c:pt>
                <c:pt idx="87">
                  <c:v>0.86450000000000105</c:v>
                </c:pt>
                <c:pt idx="88">
                  <c:v>0.78</c:v>
                </c:pt>
                <c:pt idx="89">
                  <c:v>0.80659999999999998</c:v>
                </c:pt>
                <c:pt idx="90">
                  <c:v>0.71160000000000001</c:v>
                </c:pt>
                <c:pt idx="91">
                  <c:v>0.79449999999999998</c:v>
                </c:pt>
                <c:pt idx="92">
                  <c:v>0.78549999999999998</c:v>
                </c:pt>
                <c:pt idx="93">
                  <c:v>0.82050000000000001</c:v>
                </c:pt>
                <c:pt idx="94">
                  <c:v>0.95700000000000096</c:v>
                </c:pt>
                <c:pt idx="95">
                  <c:v>0.99080000000000101</c:v>
                </c:pt>
                <c:pt idx="96">
                  <c:v>0.98509999999999998</c:v>
                </c:pt>
                <c:pt idx="97">
                  <c:v>1.0177</c:v>
                </c:pt>
                <c:pt idx="98">
                  <c:v>1.0044999999999999</c:v>
                </c:pt>
                <c:pt idx="99">
                  <c:v>1.0674999999999999</c:v>
                </c:pt>
                <c:pt idx="100">
                  <c:v>1.0826</c:v>
                </c:pt>
                <c:pt idx="101">
                  <c:v>1.1498999999999999</c:v>
                </c:pt>
                <c:pt idx="102">
                  <c:v>1.2181</c:v>
                </c:pt>
                <c:pt idx="103">
                  <c:v>1.2534000000000001</c:v>
                </c:pt>
                <c:pt idx="104">
                  <c:v>1.3407</c:v>
                </c:pt>
                <c:pt idx="105">
                  <c:v>1.4618</c:v>
                </c:pt>
                <c:pt idx="106">
                  <c:v>1.4915</c:v>
                </c:pt>
                <c:pt idx="107">
                  <c:v>1.5725</c:v>
                </c:pt>
                <c:pt idx="108">
                  <c:v>1.6995</c:v>
                </c:pt>
                <c:pt idx="109">
                  <c:v>1.7126999999999999</c:v>
                </c:pt>
                <c:pt idx="110">
                  <c:v>1.7692000000000001</c:v>
                </c:pt>
                <c:pt idx="111">
                  <c:v>1.643</c:v>
                </c:pt>
                <c:pt idx="112">
                  <c:v>1.728</c:v>
                </c:pt>
                <c:pt idx="113">
                  <c:v>1.7197</c:v>
                </c:pt>
                <c:pt idx="114">
                  <c:v>1.8164</c:v>
                </c:pt>
                <c:pt idx="115">
                  <c:v>1.8130999999999999</c:v>
                </c:pt>
                <c:pt idx="116">
                  <c:v>1.829</c:v>
                </c:pt>
                <c:pt idx="117">
                  <c:v>1.9067000000000001</c:v>
                </c:pt>
                <c:pt idx="118">
                  <c:v>1.9379</c:v>
                </c:pt>
                <c:pt idx="119">
                  <c:v>1.9781</c:v>
                </c:pt>
                <c:pt idx="120">
                  <c:v>2.0237000000000012</c:v>
                </c:pt>
                <c:pt idx="121">
                  <c:v>2.0558000000000001</c:v>
                </c:pt>
                <c:pt idx="122">
                  <c:v>2.0916000000000001</c:v>
                </c:pt>
                <c:pt idx="123">
                  <c:v>1.9440999999999999</c:v>
                </c:pt>
                <c:pt idx="124">
                  <c:v>1.9247000000000001</c:v>
                </c:pt>
                <c:pt idx="125">
                  <c:v>1.8551</c:v>
                </c:pt>
                <c:pt idx="126">
                  <c:v>1.9530000000000001</c:v>
                </c:pt>
                <c:pt idx="127">
                  <c:v>1.8788</c:v>
                </c:pt>
                <c:pt idx="128">
                  <c:v>1.6728000000000001</c:v>
                </c:pt>
                <c:pt idx="129">
                  <c:v>1.5503</c:v>
                </c:pt>
                <c:pt idx="130">
                  <c:v>1.4394</c:v>
                </c:pt>
                <c:pt idx="131">
                  <c:v>1.4314</c:v>
                </c:pt>
                <c:pt idx="132">
                  <c:v>1.4211</c:v>
                </c:pt>
                <c:pt idx="133">
                  <c:v>1.4379</c:v>
                </c:pt>
                <c:pt idx="134">
                  <c:v>1.2649999999999999</c:v>
                </c:pt>
                <c:pt idx="135">
                  <c:v>1.4038999999999999</c:v>
                </c:pt>
                <c:pt idx="136">
                  <c:v>1.4114</c:v>
                </c:pt>
                <c:pt idx="137">
                  <c:v>1.5159</c:v>
                </c:pt>
                <c:pt idx="138">
                  <c:v>1.5667</c:v>
                </c:pt>
                <c:pt idx="139">
                  <c:v>1.5541</c:v>
                </c:pt>
                <c:pt idx="140">
                  <c:v>1.5556000000000001</c:v>
                </c:pt>
                <c:pt idx="141">
                  <c:v>1.6237999999999999</c:v>
                </c:pt>
                <c:pt idx="142">
                  <c:v>1.6094999999999999</c:v>
                </c:pt>
                <c:pt idx="143">
                  <c:v>1.6971000000000001</c:v>
                </c:pt>
                <c:pt idx="144">
                  <c:v>1.6052</c:v>
                </c:pt>
                <c:pt idx="145">
                  <c:v>1.6521999999999999</c:v>
                </c:pt>
                <c:pt idx="146">
                  <c:v>1.4698</c:v>
                </c:pt>
                <c:pt idx="147">
                  <c:v>1.4918</c:v>
                </c:pt>
                <c:pt idx="148">
                  <c:v>1.5829</c:v>
                </c:pt>
                <c:pt idx="149">
                  <c:v>1.5219</c:v>
                </c:pt>
                <c:pt idx="150">
                  <c:v>1.6556999999999999</c:v>
                </c:pt>
                <c:pt idx="151">
                  <c:v>1.6135999999999999</c:v>
                </c:pt>
                <c:pt idx="152">
                  <c:v>1.6929000000000001</c:v>
                </c:pt>
                <c:pt idx="153">
                  <c:v>1.7424999999999999</c:v>
                </c:pt>
                <c:pt idx="154">
                  <c:v>1.6766000000000001</c:v>
                </c:pt>
                <c:pt idx="155">
                  <c:v>1.7486999999999999</c:v>
                </c:pt>
                <c:pt idx="156">
                  <c:v>1.7487999999999999</c:v>
                </c:pt>
                <c:pt idx="157">
                  <c:v>1.8010999999999999</c:v>
                </c:pt>
                <c:pt idx="158">
                  <c:v>1.8449</c:v>
                </c:pt>
                <c:pt idx="159">
                  <c:v>1.8815999999999999</c:v>
                </c:pt>
                <c:pt idx="160">
                  <c:v>1.5986</c:v>
                </c:pt>
                <c:pt idx="161">
                  <c:v>1.6614</c:v>
                </c:pt>
                <c:pt idx="162">
                  <c:v>1.7058</c:v>
                </c:pt>
                <c:pt idx="163">
                  <c:v>1.7278</c:v>
                </c:pt>
                <c:pt idx="164">
                  <c:v>1.7342</c:v>
                </c:pt>
                <c:pt idx="165">
                  <c:v>1.7611000000000001</c:v>
                </c:pt>
                <c:pt idx="166">
                  <c:v>1.7542</c:v>
                </c:pt>
                <c:pt idx="167">
                  <c:v>1.7725</c:v>
                </c:pt>
                <c:pt idx="168">
                  <c:v>1.7214</c:v>
                </c:pt>
                <c:pt idx="169">
                  <c:v>1.6979</c:v>
                </c:pt>
                <c:pt idx="170">
                  <c:v>1.6911</c:v>
                </c:pt>
                <c:pt idx="171">
                  <c:v>1.643</c:v>
                </c:pt>
                <c:pt idx="172">
                  <c:v>1.6558999999999999</c:v>
                </c:pt>
                <c:pt idx="173">
                  <c:v>1.6960999999999999</c:v>
                </c:pt>
                <c:pt idx="174">
                  <c:v>1.7783</c:v>
                </c:pt>
                <c:pt idx="175">
                  <c:v>1.7737000000000001</c:v>
                </c:pt>
                <c:pt idx="176">
                  <c:v>1.7674000000000001</c:v>
                </c:pt>
                <c:pt idx="177">
                  <c:v>1.7847000000000011</c:v>
                </c:pt>
                <c:pt idx="178">
                  <c:v>1.7896000000000001</c:v>
                </c:pt>
                <c:pt idx="179">
                  <c:v>1.710400000000001</c:v>
                </c:pt>
                <c:pt idx="180">
                  <c:v>1.7138</c:v>
                </c:pt>
                <c:pt idx="181">
                  <c:v>1.6831</c:v>
                </c:pt>
                <c:pt idx="182">
                  <c:v>1.6285000000000001</c:v>
                </c:pt>
                <c:pt idx="183">
                  <c:v>1.6103000000000001</c:v>
                </c:pt>
                <c:pt idx="184">
                  <c:v>1.619500000000001</c:v>
                </c:pt>
                <c:pt idx="185">
                  <c:v>1.6315000000000011</c:v>
                </c:pt>
                <c:pt idx="186">
                  <c:v>1.704300000000001</c:v>
                </c:pt>
                <c:pt idx="187">
                  <c:v>1.7174</c:v>
                </c:pt>
                <c:pt idx="188">
                  <c:v>1.7724000000000011</c:v>
                </c:pt>
                <c:pt idx="189">
                  <c:v>1.8452999999999999</c:v>
                </c:pt>
                <c:pt idx="190">
                  <c:v>1.8295999999999999</c:v>
                </c:pt>
                <c:pt idx="191">
                  <c:v>1.8937999999999999</c:v>
                </c:pt>
                <c:pt idx="192">
                  <c:v>1.9842</c:v>
                </c:pt>
                <c:pt idx="193">
                  <c:v>2.0771000000000011</c:v>
                </c:pt>
                <c:pt idx="194">
                  <c:v>2.2015000000000011</c:v>
                </c:pt>
                <c:pt idx="195">
                  <c:v>2.3309000000000002</c:v>
                </c:pt>
                <c:pt idx="196">
                  <c:v>2.4894000000000012</c:v>
                </c:pt>
                <c:pt idx="197">
                  <c:v>2.4533000000000009</c:v>
                </c:pt>
                <c:pt idx="198">
                  <c:v>2.3189999999999991</c:v>
                </c:pt>
                <c:pt idx="199">
                  <c:v>2.3076000000000012</c:v>
                </c:pt>
                <c:pt idx="200">
                  <c:v>2.368300000000001</c:v>
                </c:pt>
                <c:pt idx="201">
                  <c:v>2.371599999999999</c:v>
                </c:pt>
                <c:pt idx="202">
                  <c:v>2.2287000000000008</c:v>
                </c:pt>
                <c:pt idx="203">
                  <c:v>2.3847000000000009</c:v>
                </c:pt>
                <c:pt idx="204">
                  <c:v>2.415999999999999</c:v>
                </c:pt>
                <c:pt idx="205">
                  <c:v>2.4178000000000002</c:v>
                </c:pt>
                <c:pt idx="206">
                  <c:v>2.4951000000000012</c:v>
                </c:pt>
                <c:pt idx="207">
                  <c:v>2.4705000000000008</c:v>
                </c:pt>
                <c:pt idx="208">
                  <c:v>2.5297000000000009</c:v>
                </c:pt>
                <c:pt idx="209">
                  <c:v>2.5553000000000008</c:v>
                </c:pt>
                <c:pt idx="210">
                  <c:v>2.5296000000000012</c:v>
                </c:pt>
                <c:pt idx="211">
                  <c:v>2.5992000000000002</c:v>
                </c:pt>
                <c:pt idx="212">
                  <c:v>2.5791000000000008</c:v>
                </c:pt>
                <c:pt idx="213">
                  <c:v>2.5528</c:v>
                </c:pt>
                <c:pt idx="214">
                  <c:v>2.5877000000000012</c:v>
                </c:pt>
                <c:pt idx="215">
                  <c:v>2.686500000000001</c:v>
                </c:pt>
                <c:pt idx="216">
                  <c:v>2.7192000000000012</c:v>
                </c:pt>
                <c:pt idx="217">
                  <c:v>2.827900000000001</c:v>
                </c:pt>
                <c:pt idx="218">
                  <c:v>2.7720000000000011</c:v>
                </c:pt>
                <c:pt idx="219">
                  <c:v>2.9173000000000009</c:v>
                </c:pt>
                <c:pt idx="220">
                  <c:v>2.9348000000000001</c:v>
                </c:pt>
                <c:pt idx="221">
                  <c:v>3.0141000000000009</c:v>
                </c:pt>
                <c:pt idx="222">
                  <c:v>2.9312</c:v>
                </c:pt>
                <c:pt idx="223">
                  <c:v>2.9608000000000012</c:v>
                </c:pt>
                <c:pt idx="224">
                  <c:v>3.0431000000000008</c:v>
                </c:pt>
                <c:pt idx="225">
                  <c:v>3.134500000000001</c:v>
                </c:pt>
                <c:pt idx="226">
                  <c:v>3.2233000000000009</c:v>
                </c:pt>
                <c:pt idx="227">
                  <c:v>3.280800000000001</c:v>
                </c:pt>
                <c:pt idx="228">
                  <c:v>3.3944000000000001</c:v>
                </c:pt>
                <c:pt idx="229">
                  <c:v>3.3282000000000012</c:v>
                </c:pt>
                <c:pt idx="230">
                  <c:v>3.4115999999999991</c:v>
                </c:pt>
                <c:pt idx="231">
                  <c:v>3.4593000000000012</c:v>
                </c:pt>
                <c:pt idx="232">
                  <c:v>3.491000000000001</c:v>
                </c:pt>
                <c:pt idx="233">
                  <c:v>3.4474000000000009</c:v>
                </c:pt>
                <c:pt idx="234">
                  <c:v>3.4228000000000001</c:v>
                </c:pt>
                <c:pt idx="235">
                  <c:v>3.3561000000000001</c:v>
                </c:pt>
                <c:pt idx="236">
                  <c:v>3.2129000000000012</c:v>
                </c:pt>
                <c:pt idx="237">
                  <c:v>3.196600000000001</c:v>
                </c:pt>
                <c:pt idx="238">
                  <c:v>3.1998000000000011</c:v>
                </c:pt>
                <c:pt idx="239">
                  <c:v>3.2747000000000011</c:v>
                </c:pt>
                <c:pt idx="240">
                  <c:v>3.244800000000001</c:v>
                </c:pt>
                <c:pt idx="241">
                  <c:v>3.220800000000001</c:v>
                </c:pt>
                <c:pt idx="242">
                  <c:v>3.2192000000000012</c:v>
                </c:pt>
                <c:pt idx="243">
                  <c:v>3.1753000000000009</c:v>
                </c:pt>
                <c:pt idx="244">
                  <c:v>3.1708000000000012</c:v>
                </c:pt>
                <c:pt idx="245">
                  <c:v>3.223100000000001</c:v>
                </c:pt>
                <c:pt idx="246">
                  <c:v>3.261200000000001</c:v>
                </c:pt>
                <c:pt idx="247">
                  <c:v>3.2367000000000008</c:v>
                </c:pt>
                <c:pt idx="248">
                  <c:v>3.2359000000000009</c:v>
                </c:pt>
                <c:pt idx="249">
                  <c:v>3.280800000000001</c:v>
                </c:pt>
                <c:pt idx="250">
                  <c:v>3.2767000000000008</c:v>
                </c:pt>
                <c:pt idx="251">
                  <c:v>3.33</c:v>
                </c:pt>
                <c:pt idx="252">
                  <c:v>3.282900000000001</c:v>
                </c:pt>
                <c:pt idx="253">
                  <c:v>3.2463000000000011</c:v>
                </c:pt>
                <c:pt idx="254">
                  <c:v>3.3744000000000001</c:v>
                </c:pt>
                <c:pt idx="255">
                  <c:v>3.444700000000001</c:v>
                </c:pt>
                <c:pt idx="256">
                  <c:v>3.5223000000000009</c:v>
                </c:pt>
                <c:pt idx="257">
                  <c:v>3.5553000000000008</c:v>
                </c:pt>
                <c:pt idx="258">
                  <c:v>3.4945000000000008</c:v>
                </c:pt>
                <c:pt idx="259">
                  <c:v>3.492700000000001</c:v>
                </c:pt>
                <c:pt idx="260">
                  <c:v>3.4335000000000009</c:v>
                </c:pt>
                <c:pt idx="261">
                  <c:v>3.5042000000000009</c:v>
                </c:pt>
                <c:pt idx="262">
                  <c:v>3.3870000000000009</c:v>
                </c:pt>
                <c:pt idx="263">
                  <c:v>3.4421000000000008</c:v>
                </c:pt>
                <c:pt idx="264">
                  <c:v>3.4256000000000002</c:v>
                </c:pt>
                <c:pt idx="265">
                  <c:v>3.3836000000000008</c:v>
                </c:pt>
                <c:pt idx="266">
                  <c:v>3.4519999999999991</c:v>
                </c:pt>
                <c:pt idx="267">
                  <c:v>3.4472000000000009</c:v>
                </c:pt>
                <c:pt idx="268">
                  <c:v>3.4251000000000009</c:v>
                </c:pt>
                <c:pt idx="269">
                  <c:v>3.420300000000001</c:v>
                </c:pt>
                <c:pt idx="270">
                  <c:v>3.468300000000001</c:v>
                </c:pt>
                <c:pt idx="271">
                  <c:v>3.4940000000000011</c:v>
                </c:pt>
                <c:pt idx="272">
                  <c:v>3.540900000000001</c:v>
                </c:pt>
                <c:pt idx="273">
                  <c:v>3.5927000000000011</c:v>
                </c:pt>
                <c:pt idx="274">
                  <c:v>3.6294000000000008</c:v>
                </c:pt>
                <c:pt idx="275">
                  <c:v>3.6938000000000009</c:v>
                </c:pt>
                <c:pt idx="276">
                  <c:v>3.7223000000000011</c:v>
                </c:pt>
                <c:pt idx="277">
                  <c:v>3.742900000000001</c:v>
                </c:pt>
                <c:pt idx="278">
                  <c:v>3.7616000000000009</c:v>
                </c:pt>
                <c:pt idx="279">
                  <c:v>3.7944000000000009</c:v>
                </c:pt>
                <c:pt idx="280">
                  <c:v>3.8298000000000001</c:v>
                </c:pt>
                <c:pt idx="281">
                  <c:v>3.7573000000000021</c:v>
                </c:pt>
                <c:pt idx="282">
                  <c:v>3.761200000000001</c:v>
                </c:pt>
                <c:pt idx="283">
                  <c:v>3.8407000000000009</c:v>
                </c:pt>
                <c:pt idx="284">
                  <c:v>3.8793999999999991</c:v>
                </c:pt>
                <c:pt idx="285">
                  <c:v>3.8963999999999981</c:v>
                </c:pt>
                <c:pt idx="286">
                  <c:v>3.9111000000000011</c:v>
                </c:pt>
                <c:pt idx="287">
                  <c:v>4.006800000000001</c:v>
                </c:pt>
                <c:pt idx="288">
                  <c:v>4.0705000000000009</c:v>
                </c:pt>
                <c:pt idx="289">
                  <c:v>4.0633000000000008</c:v>
                </c:pt>
                <c:pt idx="290">
                  <c:v>4.0143000000000004</c:v>
                </c:pt>
                <c:pt idx="291">
                  <c:v>4.0919000000000008</c:v>
                </c:pt>
                <c:pt idx="292">
                  <c:v>4.0546000000000006</c:v>
                </c:pt>
                <c:pt idx="293">
                  <c:v>4.0146999999999986</c:v>
                </c:pt>
                <c:pt idx="294">
                  <c:v>4.1338000000000008</c:v>
                </c:pt>
                <c:pt idx="295">
                  <c:v>4.1543999999999954</c:v>
                </c:pt>
                <c:pt idx="296">
                  <c:v>4.1449999999999996</c:v>
                </c:pt>
                <c:pt idx="297">
                  <c:v>4.1507999999999976</c:v>
                </c:pt>
                <c:pt idx="298">
                  <c:v>4.1596000000000002</c:v>
                </c:pt>
                <c:pt idx="299">
                  <c:v>4.2107000000000001</c:v>
                </c:pt>
                <c:pt idx="300">
                  <c:v>4.2499000000000002</c:v>
                </c:pt>
                <c:pt idx="301">
                  <c:v>4.2101000000000006</c:v>
                </c:pt>
                <c:pt idx="302">
                  <c:v>4.2837000000000014</c:v>
                </c:pt>
                <c:pt idx="303">
                  <c:v>4.2073000000000009</c:v>
                </c:pt>
                <c:pt idx="304">
                  <c:v>4.2452000000000014</c:v>
                </c:pt>
                <c:pt idx="305">
                  <c:v>4.2931000000000008</c:v>
                </c:pt>
                <c:pt idx="306">
                  <c:v>4.2888000000000011</c:v>
                </c:pt>
                <c:pt idx="307">
                  <c:v>4.293000000000001</c:v>
                </c:pt>
                <c:pt idx="308">
                  <c:v>4.2840000000000007</c:v>
                </c:pt>
                <c:pt idx="309">
                  <c:v>4.2748000000000008</c:v>
                </c:pt>
                <c:pt idx="310">
                  <c:v>4.3408999999999986</c:v>
                </c:pt>
                <c:pt idx="311">
                  <c:v>4.3919999999999986</c:v>
                </c:pt>
                <c:pt idx="312">
                  <c:v>4.3884999999999996</c:v>
                </c:pt>
                <c:pt idx="313">
                  <c:v>4.3826000000000009</c:v>
                </c:pt>
                <c:pt idx="314">
                  <c:v>4.3444999999999956</c:v>
                </c:pt>
                <c:pt idx="315">
                  <c:v>4.3262000000000009</c:v>
                </c:pt>
                <c:pt idx="316">
                  <c:v>4.3413000000000013</c:v>
                </c:pt>
                <c:pt idx="317">
                  <c:v>4.3176000000000014</c:v>
                </c:pt>
                <c:pt idx="318">
                  <c:v>4.3394000000000013</c:v>
                </c:pt>
                <c:pt idx="319">
                  <c:v>4.2818000000000014</c:v>
                </c:pt>
                <c:pt idx="320">
                  <c:v>4.2950000000000017</c:v>
                </c:pt>
                <c:pt idx="321">
                  <c:v>4.3319000000000019</c:v>
                </c:pt>
                <c:pt idx="322">
                  <c:v>4.3789000000000016</c:v>
                </c:pt>
                <c:pt idx="323">
                  <c:v>4.3907999999999996</c:v>
                </c:pt>
                <c:pt idx="324">
                  <c:v>4.4393000000000011</c:v>
                </c:pt>
                <c:pt idx="325">
                  <c:v>4.4742000000000024</c:v>
                </c:pt>
                <c:pt idx="326">
                  <c:v>4.5465000000000018</c:v>
                </c:pt>
                <c:pt idx="327">
                  <c:v>4.6277999999999917</c:v>
                </c:pt>
                <c:pt idx="328">
                  <c:v>4.6373999999999986</c:v>
                </c:pt>
                <c:pt idx="329">
                  <c:v>4.6860000000000017</c:v>
                </c:pt>
                <c:pt idx="330">
                  <c:v>4.7143999999999986</c:v>
                </c:pt>
                <c:pt idx="331">
                  <c:v>4.6726000000000019</c:v>
                </c:pt>
                <c:pt idx="332">
                  <c:v>4.7440000000000007</c:v>
                </c:pt>
                <c:pt idx="333">
                  <c:v>4.7406000000000024</c:v>
                </c:pt>
                <c:pt idx="334">
                  <c:v>4.8480999999999996</c:v>
                </c:pt>
                <c:pt idx="335">
                  <c:v>4.9133000000000013</c:v>
                </c:pt>
                <c:pt idx="336">
                  <c:v>4.9548999999999976</c:v>
                </c:pt>
                <c:pt idx="337">
                  <c:v>4.9919000000000011</c:v>
                </c:pt>
                <c:pt idx="338">
                  <c:v>5.009500000000001</c:v>
                </c:pt>
                <c:pt idx="339">
                  <c:v>5.0378000000000007</c:v>
                </c:pt>
                <c:pt idx="340">
                  <c:v>5.0573999999999986</c:v>
                </c:pt>
                <c:pt idx="341">
                  <c:v>5.1395</c:v>
                </c:pt>
                <c:pt idx="342">
                  <c:v>5.1356000000000002</c:v>
                </c:pt>
                <c:pt idx="343">
                  <c:v>5.1738999999999997</c:v>
                </c:pt>
                <c:pt idx="344">
                  <c:v>5.2286999999999999</c:v>
                </c:pt>
                <c:pt idx="345">
                  <c:v>5.1761999999999997</c:v>
                </c:pt>
                <c:pt idx="346">
                  <c:v>5.2663000000000002</c:v>
                </c:pt>
                <c:pt idx="347">
                  <c:v>5.2561999999999989</c:v>
                </c:pt>
                <c:pt idx="348">
                  <c:v>5.1967999999999988</c:v>
                </c:pt>
                <c:pt idx="349">
                  <c:v>5.2504999999999988</c:v>
                </c:pt>
                <c:pt idx="350">
                  <c:v>5.3168999999999986</c:v>
                </c:pt>
                <c:pt idx="351">
                  <c:v>5.3360999999999983</c:v>
                </c:pt>
                <c:pt idx="352">
                  <c:v>5.2807000000000004</c:v>
                </c:pt>
                <c:pt idx="353">
                  <c:v>5.3142999999999976</c:v>
                </c:pt>
                <c:pt idx="354">
                  <c:v>5.3947999999999956</c:v>
                </c:pt>
                <c:pt idx="355">
                  <c:v>5.3485999999999976</c:v>
                </c:pt>
                <c:pt idx="356">
                  <c:v>5.2797999999999981</c:v>
                </c:pt>
                <c:pt idx="357">
                  <c:v>5.2917999999999976</c:v>
                </c:pt>
                <c:pt idx="358">
                  <c:v>5.3174999999999946</c:v>
                </c:pt>
                <c:pt idx="359">
                  <c:v>5.3906999999999972</c:v>
                </c:pt>
                <c:pt idx="360">
                  <c:v>5.3347999999999969</c:v>
                </c:pt>
                <c:pt idx="361">
                  <c:v>5.3262999999999971</c:v>
                </c:pt>
                <c:pt idx="362">
                  <c:v>5.3656999999999968</c:v>
                </c:pt>
                <c:pt idx="363">
                  <c:v>5.4361999999999968</c:v>
                </c:pt>
                <c:pt idx="364">
                  <c:v>5.4912999999999981</c:v>
                </c:pt>
                <c:pt idx="365">
                  <c:v>5.5152999999999972</c:v>
                </c:pt>
                <c:pt idx="366">
                  <c:v>5.5045999999999946</c:v>
                </c:pt>
                <c:pt idx="367">
                  <c:v>5.4351999999999974</c:v>
                </c:pt>
                <c:pt idx="368">
                  <c:v>5.376299999999997</c:v>
                </c:pt>
                <c:pt idx="369">
                  <c:v>5.3452999999999973</c:v>
                </c:pt>
                <c:pt idx="370">
                  <c:v>5.4112999999999971</c:v>
                </c:pt>
                <c:pt idx="371">
                  <c:v>5.3860999999999972</c:v>
                </c:pt>
                <c:pt idx="372">
                  <c:v>5.4083999999999977</c:v>
                </c:pt>
                <c:pt idx="373">
                  <c:v>5.4103999999999974</c:v>
                </c:pt>
                <c:pt idx="374">
                  <c:v>5.4595999999999973</c:v>
                </c:pt>
                <c:pt idx="375">
                  <c:v>5.4945999999999966</c:v>
                </c:pt>
                <c:pt idx="376">
                  <c:v>5.5074999999999976</c:v>
                </c:pt>
                <c:pt idx="377">
                  <c:v>5.5410999999999984</c:v>
                </c:pt>
                <c:pt idx="378">
                  <c:v>5.5581999999999976</c:v>
                </c:pt>
                <c:pt idx="379">
                  <c:v>5.582399999999998</c:v>
                </c:pt>
                <c:pt idx="380">
                  <c:v>5.6385999999999976</c:v>
                </c:pt>
                <c:pt idx="381">
                  <c:v>5.6999999999999966</c:v>
                </c:pt>
                <c:pt idx="382">
                  <c:v>5.7687999999999979</c:v>
                </c:pt>
                <c:pt idx="383">
                  <c:v>5.8214999999999977</c:v>
                </c:pt>
                <c:pt idx="384">
                  <c:v>5.8261999999999956</c:v>
                </c:pt>
                <c:pt idx="385">
                  <c:v>5.8680999999999957</c:v>
                </c:pt>
                <c:pt idx="386">
                  <c:v>5.9070999999999971</c:v>
                </c:pt>
                <c:pt idx="387">
                  <c:v>5.9943999999999971</c:v>
                </c:pt>
                <c:pt idx="388">
                  <c:v>5.9959999999999969</c:v>
                </c:pt>
                <c:pt idx="389">
                  <c:v>6.0542999999999969</c:v>
                </c:pt>
                <c:pt idx="390">
                  <c:v>6.0510999999999973</c:v>
                </c:pt>
                <c:pt idx="391">
                  <c:v>6.0271999999999881</c:v>
                </c:pt>
                <c:pt idx="392">
                  <c:v>5.9753999999999969</c:v>
                </c:pt>
                <c:pt idx="393">
                  <c:v>6.0625999999999944</c:v>
                </c:pt>
                <c:pt idx="394">
                  <c:v>6.1263999999999967</c:v>
                </c:pt>
                <c:pt idx="395">
                  <c:v>6.1371999999999964</c:v>
                </c:pt>
                <c:pt idx="396">
                  <c:v>6.0585999999999967</c:v>
                </c:pt>
                <c:pt idx="397">
                  <c:v>6.1234999999999946</c:v>
                </c:pt>
                <c:pt idx="398">
                  <c:v>6.1103999999999967</c:v>
                </c:pt>
                <c:pt idx="399">
                  <c:v>6.1238999999999946</c:v>
                </c:pt>
                <c:pt idx="400">
                  <c:v>6.211699999999996</c:v>
                </c:pt>
                <c:pt idx="401">
                  <c:v>6.2427999999999964</c:v>
                </c:pt>
                <c:pt idx="402">
                  <c:v>6.2069999999999963</c:v>
                </c:pt>
                <c:pt idx="403">
                  <c:v>6.2368999999999959</c:v>
                </c:pt>
                <c:pt idx="404">
                  <c:v>6.1591999999999958</c:v>
                </c:pt>
                <c:pt idx="405">
                  <c:v>6.1474999999999964</c:v>
                </c:pt>
                <c:pt idx="406">
                  <c:v>6.2409999999999952</c:v>
                </c:pt>
                <c:pt idx="407">
                  <c:v>6.3208999999999946</c:v>
                </c:pt>
                <c:pt idx="408">
                  <c:v>6.3663999999999952</c:v>
                </c:pt>
                <c:pt idx="409">
                  <c:v>6.4154999999999953</c:v>
                </c:pt>
                <c:pt idx="410">
                  <c:v>6.460599999999995</c:v>
                </c:pt>
                <c:pt idx="411">
                  <c:v>6.4665999999999952</c:v>
                </c:pt>
                <c:pt idx="412">
                  <c:v>6.4799999999999951</c:v>
                </c:pt>
                <c:pt idx="413">
                  <c:v>6.4591999999999947</c:v>
                </c:pt>
                <c:pt idx="414">
                  <c:v>6.4773999999999949</c:v>
                </c:pt>
                <c:pt idx="415">
                  <c:v>6.5430999999999946</c:v>
                </c:pt>
                <c:pt idx="416">
                  <c:v>6.5183999999999944</c:v>
                </c:pt>
                <c:pt idx="417">
                  <c:v>6.5548999999999946</c:v>
                </c:pt>
                <c:pt idx="418">
                  <c:v>6.6405999999999947</c:v>
                </c:pt>
                <c:pt idx="419">
                  <c:v>6.5967999999999947</c:v>
                </c:pt>
                <c:pt idx="420">
                  <c:v>6.5336999999999961</c:v>
                </c:pt>
                <c:pt idx="421">
                  <c:v>6.5517999999999939</c:v>
                </c:pt>
                <c:pt idx="422">
                  <c:v>6.5290999999999926</c:v>
                </c:pt>
                <c:pt idx="423">
                  <c:v>6.4854999999999938</c:v>
                </c:pt>
                <c:pt idx="424">
                  <c:v>6.377199999999994</c:v>
                </c:pt>
                <c:pt idx="425">
                  <c:v>6.3201999999999856</c:v>
                </c:pt>
                <c:pt idx="426">
                  <c:v>6.3820999999999897</c:v>
                </c:pt>
                <c:pt idx="427">
                  <c:v>6.4079999999999906</c:v>
                </c:pt>
                <c:pt idx="428">
                  <c:v>6.3879999999999866</c:v>
                </c:pt>
                <c:pt idx="429">
                  <c:v>6.3853999999999926</c:v>
                </c:pt>
                <c:pt idx="430">
                  <c:v>6.4675999999999876</c:v>
                </c:pt>
                <c:pt idx="431">
                  <c:v>6.5141999999999856</c:v>
                </c:pt>
                <c:pt idx="432">
                  <c:v>6.5476999999999936</c:v>
                </c:pt>
                <c:pt idx="433">
                  <c:v>6.5316999999999981</c:v>
                </c:pt>
                <c:pt idx="434">
                  <c:v>6.5841999999999876</c:v>
                </c:pt>
                <c:pt idx="435">
                  <c:v>6.6346999999999943</c:v>
                </c:pt>
                <c:pt idx="436">
                  <c:v>6.6659999999999844</c:v>
                </c:pt>
                <c:pt idx="437">
                  <c:v>6.6447999999999876</c:v>
                </c:pt>
                <c:pt idx="438">
                  <c:v>6.646999999999994</c:v>
                </c:pt>
                <c:pt idx="439">
                  <c:v>6.7391999999999941</c:v>
                </c:pt>
                <c:pt idx="440">
                  <c:v>6.7186999999999939</c:v>
                </c:pt>
                <c:pt idx="441">
                  <c:v>6.7714999999999961</c:v>
                </c:pt>
                <c:pt idx="442">
                  <c:v>6.7705999999999946</c:v>
                </c:pt>
                <c:pt idx="443">
                  <c:v>6.7779999999999943</c:v>
                </c:pt>
                <c:pt idx="444">
                  <c:v>6.7974999999999941</c:v>
                </c:pt>
                <c:pt idx="445">
                  <c:v>6.8336999999999941</c:v>
                </c:pt>
                <c:pt idx="446">
                  <c:v>6.8694999999999942</c:v>
                </c:pt>
                <c:pt idx="447">
                  <c:v>6.865399999999994</c:v>
                </c:pt>
                <c:pt idx="448">
                  <c:v>6.907299999999994</c:v>
                </c:pt>
                <c:pt idx="449">
                  <c:v>6.9170999999999943</c:v>
                </c:pt>
                <c:pt idx="450">
                  <c:v>6.9240999999999886</c:v>
                </c:pt>
                <c:pt idx="451">
                  <c:v>6.9149999999999876</c:v>
                </c:pt>
                <c:pt idx="452">
                  <c:v>6.9786999999999981</c:v>
                </c:pt>
                <c:pt idx="453">
                  <c:v>6.9787999999999961</c:v>
                </c:pt>
                <c:pt idx="454">
                  <c:v>6.979499999999998</c:v>
                </c:pt>
                <c:pt idx="455">
                  <c:v>6.9700999999999933</c:v>
                </c:pt>
                <c:pt idx="456">
                  <c:v>7.0163999999999929</c:v>
                </c:pt>
                <c:pt idx="457">
                  <c:v>7.0458999999999916</c:v>
                </c:pt>
                <c:pt idx="458">
                  <c:v>7.0490999999999921</c:v>
                </c:pt>
                <c:pt idx="459">
                  <c:v>7.106699999999992</c:v>
                </c:pt>
                <c:pt idx="460">
                  <c:v>7.0985999999999896</c:v>
                </c:pt>
                <c:pt idx="461">
                  <c:v>7.0032999999999923</c:v>
                </c:pt>
                <c:pt idx="462">
                  <c:v>7.0779999999999914</c:v>
                </c:pt>
                <c:pt idx="463">
                  <c:v>7.1550999999999876</c:v>
                </c:pt>
                <c:pt idx="464">
                  <c:v>7.2043999999999917</c:v>
                </c:pt>
                <c:pt idx="465">
                  <c:v>7.2817999999999916</c:v>
                </c:pt>
                <c:pt idx="466">
                  <c:v>7.3668999999999896</c:v>
                </c:pt>
                <c:pt idx="467">
                  <c:v>7.4078999999999917</c:v>
                </c:pt>
                <c:pt idx="468">
                  <c:v>7.4990999999999914</c:v>
                </c:pt>
                <c:pt idx="469">
                  <c:v>7.5821999999999896</c:v>
                </c:pt>
                <c:pt idx="470">
                  <c:v>7.5926999999999918</c:v>
                </c:pt>
                <c:pt idx="471">
                  <c:v>7.6443999999999876</c:v>
                </c:pt>
                <c:pt idx="472">
                  <c:v>7.5341999999999896</c:v>
                </c:pt>
                <c:pt idx="473">
                  <c:v>7.5701999999999918</c:v>
                </c:pt>
                <c:pt idx="474">
                  <c:v>7.5486999999999922</c:v>
                </c:pt>
                <c:pt idx="475">
                  <c:v>7.458099999999992</c:v>
                </c:pt>
                <c:pt idx="476">
                  <c:v>7.409699999999992</c:v>
                </c:pt>
                <c:pt idx="477">
                  <c:v>7.3552999999999917</c:v>
                </c:pt>
                <c:pt idx="478">
                  <c:v>7.4763999999999919</c:v>
                </c:pt>
                <c:pt idx="479">
                  <c:v>7.4905999999999917</c:v>
                </c:pt>
                <c:pt idx="480">
                  <c:v>7.5757999999999921</c:v>
                </c:pt>
                <c:pt idx="481">
                  <c:v>7.6284999999999856</c:v>
                </c:pt>
                <c:pt idx="482">
                  <c:v>7.6924999999999857</c:v>
                </c:pt>
                <c:pt idx="483">
                  <c:v>7.7566999999999924</c:v>
                </c:pt>
                <c:pt idx="484">
                  <c:v>7.7251999999999876</c:v>
                </c:pt>
                <c:pt idx="485">
                  <c:v>7.8086999999999911</c:v>
                </c:pt>
                <c:pt idx="486">
                  <c:v>7.8820999999999897</c:v>
                </c:pt>
                <c:pt idx="487">
                  <c:v>7.8643999999999856</c:v>
                </c:pt>
                <c:pt idx="488">
                  <c:v>7.9093999999999918</c:v>
                </c:pt>
                <c:pt idx="489">
                  <c:v>7.9160999999999921</c:v>
                </c:pt>
                <c:pt idx="490">
                  <c:v>7.9274999999999904</c:v>
                </c:pt>
                <c:pt idx="491">
                  <c:v>8.0183999999999926</c:v>
                </c:pt>
                <c:pt idx="492">
                  <c:v>7.9471999999999916</c:v>
                </c:pt>
                <c:pt idx="493">
                  <c:v>7.8567999999999927</c:v>
                </c:pt>
                <c:pt idx="494">
                  <c:v>7.8840999999999886</c:v>
                </c:pt>
                <c:pt idx="495">
                  <c:v>8.0792000000000002</c:v>
                </c:pt>
                <c:pt idx="496">
                  <c:v>8.1819000000000006</c:v>
                </c:pt>
                <c:pt idx="497">
                  <c:v>8.1906999999999996</c:v>
                </c:pt>
                <c:pt idx="498">
                  <c:v>8.1465999999999994</c:v>
                </c:pt>
                <c:pt idx="499">
                  <c:v>8.1936999999999998</c:v>
                </c:pt>
                <c:pt idx="500">
                  <c:v>8.2940999999999967</c:v>
                </c:pt>
                <c:pt idx="501">
                  <c:v>8.2779999999999951</c:v>
                </c:pt>
                <c:pt idx="502">
                  <c:v>8.3782999999999994</c:v>
                </c:pt>
                <c:pt idx="503">
                  <c:v>8.3425999999999991</c:v>
                </c:pt>
                <c:pt idx="504">
                  <c:v>8.3238000000000021</c:v>
                </c:pt>
                <c:pt idx="505">
                  <c:v>8.2223999999999968</c:v>
                </c:pt>
                <c:pt idx="506">
                  <c:v>8.2783999999999942</c:v>
                </c:pt>
                <c:pt idx="507">
                  <c:v>8.3137000000000008</c:v>
                </c:pt>
                <c:pt idx="508">
                  <c:v>8.3424999999999994</c:v>
                </c:pt>
                <c:pt idx="509">
                  <c:v>8.2296999999999993</c:v>
                </c:pt>
                <c:pt idx="510">
                  <c:v>8.1553000000000022</c:v>
                </c:pt>
                <c:pt idx="511">
                  <c:v>8.2603000000000009</c:v>
                </c:pt>
                <c:pt idx="512">
                  <c:v>8.2321000000000009</c:v>
                </c:pt>
                <c:pt idx="513">
                  <c:v>8.2992999999999952</c:v>
                </c:pt>
                <c:pt idx="514">
                  <c:v>8.2939000000000007</c:v>
                </c:pt>
                <c:pt idx="515">
                  <c:v>8.3076000000000008</c:v>
                </c:pt>
                <c:pt idx="516">
                  <c:v>8.2370999999999945</c:v>
                </c:pt>
                <c:pt idx="517">
                  <c:v>8.2689999999999948</c:v>
                </c:pt>
                <c:pt idx="518">
                  <c:v>8.2393999999999945</c:v>
                </c:pt>
                <c:pt idx="519">
                  <c:v>8.1252999999999993</c:v>
                </c:pt>
                <c:pt idx="520">
                  <c:v>8.060100000000002</c:v>
                </c:pt>
                <c:pt idx="521">
                  <c:v>8.0508000000000006</c:v>
                </c:pt>
                <c:pt idx="522">
                  <c:v>8.0934000000000008</c:v>
                </c:pt>
                <c:pt idx="523">
                  <c:v>8.1109000000000009</c:v>
                </c:pt>
                <c:pt idx="524">
                  <c:v>8.1524000000000001</c:v>
                </c:pt>
                <c:pt idx="525">
                  <c:v>8.1401999999999948</c:v>
                </c:pt>
                <c:pt idx="526">
                  <c:v>8.1975999999999996</c:v>
                </c:pt>
                <c:pt idx="527">
                  <c:v>8.2307999999999932</c:v>
                </c:pt>
                <c:pt idx="528">
                  <c:v>8.2521000000000022</c:v>
                </c:pt>
                <c:pt idx="529">
                  <c:v>8.2918999999999947</c:v>
                </c:pt>
                <c:pt idx="530">
                  <c:v>8.3435000000000024</c:v>
                </c:pt>
                <c:pt idx="531">
                  <c:v>8.3933999999999997</c:v>
                </c:pt>
                <c:pt idx="532">
                  <c:v>8.3640000000000008</c:v>
                </c:pt>
                <c:pt idx="533">
                  <c:v>8.3901000000000021</c:v>
                </c:pt>
                <c:pt idx="534">
                  <c:v>8.3278999999999908</c:v>
                </c:pt>
                <c:pt idx="535">
                  <c:v>8.4157999999999902</c:v>
                </c:pt>
                <c:pt idx="536">
                  <c:v>8.4202999999999903</c:v>
                </c:pt>
                <c:pt idx="537">
                  <c:v>8.3793999999999897</c:v>
                </c:pt>
                <c:pt idx="538">
                  <c:v>8.3899999999999899</c:v>
                </c:pt>
                <c:pt idx="539">
                  <c:v>8.4983999999999895</c:v>
                </c:pt>
                <c:pt idx="540">
                  <c:v>8.5573999999999906</c:v>
                </c:pt>
                <c:pt idx="541">
                  <c:v>8.6131999999999902</c:v>
                </c:pt>
                <c:pt idx="542">
                  <c:v>8.6268999999999902</c:v>
                </c:pt>
                <c:pt idx="543">
                  <c:v>8.6394999999999893</c:v>
                </c:pt>
                <c:pt idx="544">
                  <c:v>8.6938999999999904</c:v>
                </c:pt>
                <c:pt idx="545">
                  <c:v>8.6998999999999906</c:v>
                </c:pt>
                <c:pt idx="546">
                  <c:v>8.6969999999999903</c:v>
                </c:pt>
                <c:pt idx="547">
                  <c:v>8.6815999999999907</c:v>
                </c:pt>
                <c:pt idx="548">
                  <c:v>8.6864999999999899</c:v>
                </c:pt>
                <c:pt idx="549">
                  <c:v>8.7035999999999891</c:v>
                </c:pt>
                <c:pt idx="550">
                  <c:v>8.7183999999999848</c:v>
                </c:pt>
                <c:pt idx="551">
                  <c:v>8.7714999999999907</c:v>
                </c:pt>
                <c:pt idx="552">
                  <c:v>8.7417999999999871</c:v>
                </c:pt>
                <c:pt idx="553">
                  <c:v>8.6906999999999908</c:v>
                </c:pt>
                <c:pt idx="554">
                  <c:v>8.7085999999999864</c:v>
                </c:pt>
                <c:pt idx="555">
                  <c:v>8.6775999999999893</c:v>
                </c:pt>
                <c:pt idx="556">
                  <c:v>8.6762999999999852</c:v>
                </c:pt>
                <c:pt idx="557">
                  <c:v>8.6835999999999895</c:v>
                </c:pt>
                <c:pt idx="558">
                  <c:v>8.7065999999999892</c:v>
                </c:pt>
                <c:pt idx="559">
                  <c:v>8.6763999999999868</c:v>
                </c:pt>
                <c:pt idx="560">
                  <c:v>8.7293999999999858</c:v>
                </c:pt>
                <c:pt idx="561">
                  <c:v>8.7688999999999862</c:v>
                </c:pt>
                <c:pt idx="562">
                  <c:v>8.67349999999999</c:v>
                </c:pt>
                <c:pt idx="563">
                  <c:v>8.7495999999999867</c:v>
                </c:pt>
                <c:pt idx="564">
                  <c:v>8.6871999999999865</c:v>
                </c:pt>
                <c:pt idx="565">
                  <c:v>8.7034999999999894</c:v>
                </c:pt>
                <c:pt idx="566">
                  <c:v>8.6518999999999853</c:v>
                </c:pt>
                <c:pt idx="567">
                  <c:v>8.6023999999999852</c:v>
                </c:pt>
                <c:pt idx="568">
                  <c:v>8.5154999999999905</c:v>
                </c:pt>
                <c:pt idx="569">
                  <c:v>8.5018999999999867</c:v>
                </c:pt>
                <c:pt idx="570">
                  <c:v>8.4593999999999898</c:v>
                </c:pt>
                <c:pt idx="571">
                  <c:v>8.3709999999999898</c:v>
                </c:pt>
                <c:pt idx="572">
                  <c:v>8.2814999999999852</c:v>
                </c:pt>
                <c:pt idx="573">
                  <c:v>8.4860999999999898</c:v>
                </c:pt>
                <c:pt idx="574">
                  <c:v>8.4485999999999848</c:v>
                </c:pt>
                <c:pt idx="575">
                  <c:v>8.4137999999999895</c:v>
                </c:pt>
                <c:pt idx="576">
                  <c:v>8.528199999999984</c:v>
                </c:pt>
                <c:pt idx="577">
                  <c:v>8.5686999999999909</c:v>
                </c:pt>
                <c:pt idx="578">
                  <c:v>8.6402999999999857</c:v>
                </c:pt>
                <c:pt idx="579">
                  <c:v>8.7176999999999847</c:v>
                </c:pt>
                <c:pt idx="580">
                  <c:v>8.7679999999999847</c:v>
                </c:pt>
                <c:pt idx="581">
                  <c:v>8.8238999999999894</c:v>
                </c:pt>
                <c:pt idx="582">
                  <c:v>8.7833999999999843</c:v>
                </c:pt>
                <c:pt idx="583">
                  <c:v>8.7581999999999844</c:v>
                </c:pt>
                <c:pt idx="584">
                  <c:v>8.7404999999999848</c:v>
                </c:pt>
                <c:pt idx="585">
                  <c:v>8.7719999999999843</c:v>
                </c:pt>
                <c:pt idx="586">
                  <c:v>8.7875999999999852</c:v>
                </c:pt>
                <c:pt idx="587">
                  <c:v>8.7743999999999822</c:v>
                </c:pt>
                <c:pt idx="588">
                  <c:v>8.9686999999999895</c:v>
                </c:pt>
                <c:pt idx="589">
                  <c:v>9.0208999999999868</c:v>
                </c:pt>
                <c:pt idx="590">
                  <c:v>9.0286999999999846</c:v>
                </c:pt>
                <c:pt idx="591">
                  <c:v>9.0025999999999904</c:v>
                </c:pt>
                <c:pt idx="592">
                  <c:v>8.9754999999999896</c:v>
                </c:pt>
                <c:pt idx="593">
                  <c:v>9.0214999999999907</c:v>
                </c:pt>
                <c:pt idx="594">
                  <c:v>9.0102999999999849</c:v>
                </c:pt>
                <c:pt idx="595">
                  <c:v>8.9878999999999891</c:v>
                </c:pt>
                <c:pt idx="596">
                  <c:v>9.0118999999999811</c:v>
                </c:pt>
                <c:pt idx="597">
                  <c:v>8.9778999999999805</c:v>
                </c:pt>
                <c:pt idx="598">
                  <c:v>9.0097999999999807</c:v>
                </c:pt>
                <c:pt idx="599">
                  <c:v>9.09269999999999</c:v>
                </c:pt>
                <c:pt idx="600">
                  <c:v>9.1177999999999848</c:v>
                </c:pt>
                <c:pt idx="601">
                  <c:v>9.0987999999999811</c:v>
                </c:pt>
                <c:pt idx="602">
                  <c:v>9.0918999999999812</c:v>
                </c:pt>
                <c:pt idx="603">
                  <c:v>9.1312999999999818</c:v>
                </c:pt>
                <c:pt idx="604">
                  <c:v>9.1372999999999802</c:v>
                </c:pt>
                <c:pt idx="605">
                  <c:v>9.2088999999999821</c:v>
                </c:pt>
                <c:pt idx="606">
                  <c:v>9.1969999999999832</c:v>
                </c:pt>
                <c:pt idx="607">
                  <c:v>9.1765999999999899</c:v>
                </c:pt>
                <c:pt idx="608">
                  <c:v>9.1865999999999808</c:v>
                </c:pt>
                <c:pt idx="609">
                  <c:v>9.1407999999999827</c:v>
                </c:pt>
                <c:pt idx="610">
                  <c:v>9.2266999999999868</c:v>
                </c:pt>
                <c:pt idx="611">
                  <c:v>9.2436999999999827</c:v>
                </c:pt>
                <c:pt idx="612">
                  <c:v>9.2048999999999808</c:v>
                </c:pt>
                <c:pt idx="613">
                  <c:v>9.2195999999999803</c:v>
                </c:pt>
                <c:pt idx="614">
                  <c:v>9.2852999999999799</c:v>
                </c:pt>
                <c:pt idx="615">
                  <c:v>9.3851999999999798</c:v>
                </c:pt>
                <c:pt idx="616">
                  <c:v>9.4745999999999793</c:v>
                </c:pt>
                <c:pt idx="617">
                  <c:v>9.4958999999999794</c:v>
                </c:pt>
                <c:pt idx="618">
                  <c:v>9.5947999999999798</c:v>
                </c:pt>
                <c:pt idx="619">
                  <c:v>9.6986999999999792</c:v>
                </c:pt>
                <c:pt idx="620">
                  <c:v>9.6528999999999794</c:v>
                </c:pt>
                <c:pt idx="621">
                  <c:v>9.4227999999999792</c:v>
                </c:pt>
                <c:pt idx="622">
                  <c:v>9.5331999999999795</c:v>
                </c:pt>
                <c:pt idx="623">
                  <c:v>9.5685999999999805</c:v>
                </c:pt>
                <c:pt idx="624">
                  <c:v>9.6348999999999787</c:v>
                </c:pt>
                <c:pt idx="625">
                  <c:v>9.5916999999999799</c:v>
                </c:pt>
                <c:pt idx="626">
                  <c:v>9.6972999999999807</c:v>
                </c:pt>
                <c:pt idx="627">
                  <c:v>9.7127999999999801</c:v>
                </c:pt>
                <c:pt idx="628">
                  <c:v>9.7030999999999796</c:v>
                </c:pt>
                <c:pt idx="629">
                  <c:v>9.7711999999999772</c:v>
                </c:pt>
                <c:pt idx="630">
                  <c:v>9.7901999999999774</c:v>
                </c:pt>
                <c:pt idx="631">
                  <c:v>9.8635999999999804</c:v>
                </c:pt>
                <c:pt idx="632">
                  <c:v>9.9054999999999804</c:v>
                </c:pt>
                <c:pt idx="633">
                  <c:v>9.8404999999999792</c:v>
                </c:pt>
                <c:pt idx="634">
                  <c:v>9.9659999999999798</c:v>
                </c:pt>
                <c:pt idx="635">
                  <c:v>10.05499999999998</c:v>
                </c:pt>
                <c:pt idx="636">
                  <c:v>10.19299999999998</c:v>
                </c:pt>
                <c:pt idx="637">
                  <c:v>10.244599999999981</c:v>
                </c:pt>
                <c:pt idx="638">
                  <c:v>10.032699999999981</c:v>
                </c:pt>
                <c:pt idx="639">
                  <c:v>10.101199999999981</c:v>
                </c:pt>
                <c:pt idx="640">
                  <c:v>10.13909999999998</c:v>
                </c:pt>
                <c:pt idx="641">
                  <c:v>10.20219999999998</c:v>
                </c:pt>
                <c:pt idx="642">
                  <c:v>10.26619999999998</c:v>
                </c:pt>
                <c:pt idx="643">
                  <c:v>10.31789999999998</c:v>
                </c:pt>
                <c:pt idx="644">
                  <c:v>10.401399999999979</c:v>
                </c:pt>
                <c:pt idx="645">
                  <c:v>10.45439999999998</c:v>
                </c:pt>
                <c:pt idx="646">
                  <c:v>10.62529999999998</c:v>
                </c:pt>
                <c:pt idx="647">
                  <c:v>10.55039999999998</c:v>
                </c:pt>
                <c:pt idx="648">
                  <c:v>10.43779999999998</c:v>
                </c:pt>
                <c:pt idx="649">
                  <c:v>10.43699999999998</c:v>
                </c:pt>
                <c:pt idx="650">
                  <c:v>10.521099999999979</c:v>
                </c:pt>
                <c:pt idx="651">
                  <c:v>10.526499999999981</c:v>
                </c:pt>
                <c:pt idx="652">
                  <c:v>10.589499999999999</c:v>
                </c:pt>
                <c:pt idx="653">
                  <c:v>10.504999999999979</c:v>
                </c:pt>
                <c:pt idx="654">
                  <c:v>10.480899999999981</c:v>
                </c:pt>
                <c:pt idx="655">
                  <c:v>10.396099999999979</c:v>
                </c:pt>
                <c:pt idx="656">
                  <c:v>10.309299999999981</c:v>
                </c:pt>
                <c:pt idx="657">
                  <c:v>10.42989999999998</c:v>
                </c:pt>
                <c:pt idx="658">
                  <c:v>10.45749999999998</c:v>
                </c:pt>
                <c:pt idx="659">
                  <c:v>10.431199999999979</c:v>
                </c:pt>
                <c:pt idx="660">
                  <c:v>10.39559999999998</c:v>
                </c:pt>
                <c:pt idx="661">
                  <c:v>10.346599999999979</c:v>
                </c:pt>
                <c:pt idx="662">
                  <c:v>10.341399999999981</c:v>
                </c:pt>
                <c:pt idx="663">
                  <c:v>10.39359999999998</c:v>
                </c:pt>
                <c:pt idx="664">
                  <c:v>10.37379999999998</c:v>
                </c:pt>
                <c:pt idx="665">
                  <c:v>10.38219999999998</c:v>
                </c:pt>
                <c:pt idx="666">
                  <c:v>10.36699999999998</c:v>
                </c:pt>
                <c:pt idx="667">
                  <c:v>10.463899999999979</c:v>
                </c:pt>
                <c:pt idx="668">
                  <c:v>10.512899999999981</c:v>
                </c:pt>
                <c:pt idx="669">
                  <c:v>10.652199999999979</c:v>
                </c:pt>
                <c:pt idx="670">
                  <c:v>10.753599999999979</c:v>
                </c:pt>
                <c:pt idx="671">
                  <c:v>10.754999999999979</c:v>
                </c:pt>
                <c:pt idx="672">
                  <c:v>10.780399999999981</c:v>
                </c:pt>
                <c:pt idx="673">
                  <c:v>10.84929999999998</c:v>
                </c:pt>
                <c:pt idx="674">
                  <c:v>10.89809999999998</c:v>
                </c:pt>
                <c:pt idx="675">
                  <c:v>11.004999999999979</c:v>
                </c:pt>
                <c:pt idx="676">
                  <c:v>11.052499999999981</c:v>
                </c:pt>
                <c:pt idx="677">
                  <c:v>11.11009999999998</c:v>
                </c:pt>
                <c:pt idx="678">
                  <c:v>11.031099999999981</c:v>
                </c:pt>
                <c:pt idx="679">
                  <c:v>10.986099999999981</c:v>
                </c:pt>
                <c:pt idx="680">
                  <c:v>10.997399999999979</c:v>
                </c:pt>
                <c:pt idx="681">
                  <c:v>10.90329999999998</c:v>
                </c:pt>
                <c:pt idx="682">
                  <c:v>10.95659999999998</c:v>
                </c:pt>
                <c:pt idx="683">
                  <c:v>10.92929999999998</c:v>
                </c:pt>
                <c:pt idx="684">
                  <c:v>10.862699999999981</c:v>
                </c:pt>
                <c:pt idx="685">
                  <c:v>10.802399999999979</c:v>
                </c:pt>
                <c:pt idx="686">
                  <c:v>10.82549999999998</c:v>
                </c:pt>
                <c:pt idx="687">
                  <c:v>10.842099999999981</c:v>
                </c:pt>
                <c:pt idx="688">
                  <c:v>10.787799999999979</c:v>
                </c:pt>
                <c:pt idx="689">
                  <c:v>10.80289999999998</c:v>
                </c:pt>
                <c:pt idx="690">
                  <c:v>10.78149999999998</c:v>
                </c:pt>
                <c:pt idx="691">
                  <c:v>10.868699999999979</c:v>
                </c:pt>
                <c:pt idx="692">
                  <c:v>10.88139999999998</c:v>
                </c:pt>
                <c:pt idx="693">
                  <c:v>10.887799999999981</c:v>
                </c:pt>
                <c:pt idx="694">
                  <c:v>10.87499999999998</c:v>
                </c:pt>
                <c:pt idx="695">
                  <c:v>10.901599999999981</c:v>
                </c:pt>
                <c:pt idx="696">
                  <c:v>10.966399999999981</c:v>
                </c:pt>
                <c:pt idx="697">
                  <c:v>10.99579999999998</c:v>
                </c:pt>
                <c:pt idx="698">
                  <c:v>10.99039999999998</c:v>
                </c:pt>
                <c:pt idx="699">
                  <c:v>10.99159999999998</c:v>
                </c:pt>
                <c:pt idx="700">
                  <c:v>11.06739999999998</c:v>
                </c:pt>
                <c:pt idx="701">
                  <c:v>11.105599999999979</c:v>
                </c:pt>
                <c:pt idx="702">
                  <c:v>11.09019999999998</c:v>
                </c:pt>
                <c:pt idx="703">
                  <c:v>11.081399999999981</c:v>
                </c:pt>
                <c:pt idx="704">
                  <c:v>11.030999999999979</c:v>
                </c:pt>
                <c:pt idx="705">
                  <c:v>11.10549999999998</c:v>
                </c:pt>
                <c:pt idx="706">
                  <c:v>11.18539999999998</c:v>
                </c:pt>
                <c:pt idx="707">
                  <c:v>11.22509999999998</c:v>
                </c:pt>
                <c:pt idx="708">
                  <c:v>11.27059999999998</c:v>
                </c:pt>
                <c:pt idx="709">
                  <c:v>11.35539999999998</c:v>
                </c:pt>
                <c:pt idx="710">
                  <c:v>11.413699999999981</c:v>
                </c:pt>
                <c:pt idx="711">
                  <c:v>11.41559999999998</c:v>
                </c:pt>
                <c:pt idx="712">
                  <c:v>11.48279999999998</c:v>
                </c:pt>
                <c:pt idx="713">
                  <c:v>11.51539999999998</c:v>
                </c:pt>
                <c:pt idx="714">
                  <c:v>11.440299999999979</c:v>
                </c:pt>
                <c:pt idx="715">
                  <c:v>11.47819999999998</c:v>
                </c:pt>
                <c:pt idx="716">
                  <c:v>11.36359999999998</c:v>
                </c:pt>
                <c:pt idx="717">
                  <c:v>11.436499999999979</c:v>
                </c:pt>
                <c:pt idx="718">
                  <c:v>11.44209999999998</c:v>
                </c:pt>
                <c:pt idx="719">
                  <c:v>11.42019999999998</c:v>
                </c:pt>
                <c:pt idx="720">
                  <c:v>11.60229999999998</c:v>
                </c:pt>
                <c:pt idx="721">
                  <c:v>11.65499999999998</c:v>
                </c:pt>
                <c:pt idx="722">
                  <c:v>11.69589999999998</c:v>
                </c:pt>
                <c:pt idx="723">
                  <c:v>11.69979999999998</c:v>
                </c:pt>
                <c:pt idx="724">
                  <c:v>11.70689999999998</c:v>
                </c:pt>
                <c:pt idx="725">
                  <c:v>11.744499999999981</c:v>
                </c:pt>
                <c:pt idx="726">
                  <c:v>11.80039999999998</c:v>
                </c:pt>
                <c:pt idx="727">
                  <c:v>11.841399999999981</c:v>
                </c:pt>
                <c:pt idx="728">
                  <c:v>11.83859999999998</c:v>
                </c:pt>
                <c:pt idx="729">
                  <c:v>11.571199999999971</c:v>
                </c:pt>
                <c:pt idx="730">
                  <c:v>11.50849999999998</c:v>
                </c:pt>
                <c:pt idx="731">
                  <c:v>11.589099999999981</c:v>
                </c:pt>
                <c:pt idx="732">
                  <c:v>11.56799999999998</c:v>
                </c:pt>
                <c:pt idx="733">
                  <c:v>11.64339999999997</c:v>
                </c:pt>
                <c:pt idx="734">
                  <c:v>11.645099999999969</c:v>
                </c:pt>
                <c:pt idx="735">
                  <c:v>11.662999999999981</c:v>
                </c:pt>
                <c:pt idx="736">
                  <c:v>11.653399999999969</c:v>
                </c:pt>
                <c:pt idx="737">
                  <c:v>11.69289999999997</c:v>
                </c:pt>
                <c:pt idx="738">
                  <c:v>11.68129999999997</c:v>
                </c:pt>
                <c:pt idx="739">
                  <c:v>11.651199999999969</c:v>
                </c:pt>
                <c:pt idx="740">
                  <c:v>11.69459999999998</c:v>
                </c:pt>
                <c:pt idx="741">
                  <c:v>11.712499999999981</c:v>
                </c:pt>
                <c:pt idx="742">
                  <c:v>11.69189999999997</c:v>
                </c:pt>
                <c:pt idx="743">
                  <c:v>11.71319999999997</c:v>
                </c:pt>
                <c:pt idx="744">
                  <c:v>11.78049999999998</c:v>
                </c:pt>
                <c:pt idx="745">
                  <c:v>11.795599999999981</c:v>
                </c:pt>
                <c:pt idx="746">
                  <c:v>11.84139999999997</c:v>
                </c:pt>
                <c:pt idx="747">
                  <c:v>11.89789999999997</c:v>
                </c:pt>
                <c:pt idx="748">
                  <c:v>11.95149999999998</c:v>
                </c:pt>
                <c:pt idx="749">
                  <c:v>11.94829999999997</c:v>
                </c:pt>
                <c:pt idx="750">
                  <c:v>12.042599999999981</c:v>
                </c:pt>
                <c:pt idx="751">
                  <c:v>12.06409999999997</c:v>
                </c:pt>
                <c:pt idx="752">
                  <c:v>12.102599999999979</c:v>
                </c:pt>
                <c:pt idx="753">
                  <c:v>12.059299999999981</c:v>
                </c:pt>
                <c:pt idx="754">
                  <c:v>12.07189999999998</c:v>
                </c:pt>
                <c:pt idx="755">
                  <c:v>12.067599999999979</c:v>
                </c:pt>
                <c:pt idx="756">
                  <c:v>11.957999999999981</c:v>
                </c:pt>
                <c:pt idx="757">
                  <c:v>11.972299999999979</c:v>
                </c:pt>
                <c:pt idx="758">
                  <c:v>12.01119999999997</c:v>
                </c:pt>
                <c:pt idx="759">
                  <c:v>11.99549999999998</c:v>
                </c:pt>
                <c:pt idx="760">
                  <c:v>12.128299999999969</c:v>
                </c:pt>
                <c:pt idx="761">
                  <c:v>12.145199999999971</c:v>
                </c:pt>
                <c:pt idx="762">
                  <c:v>12.127599999999971</c:v>
                </c:pt>
                <c:pt idx="763">
                  <c:v>12.024599999999969</c:v>
                </c:pt>
                <c:pt idx="764">
                  <c:v>11.95919999999998</c:v>
                </c:pt>
                <c:pt idx="765">
                  <c:v>11.95019999999997</c:v>
                </c:pt>
                <c:pt idx="766">
                  <c:v>12.00519999999997</c:v>
                </c:pt>
                <c:pt idx="767">
                  <c:v>12.02209999999997</c:v>
                </c:pt>
                <c:pt idx="768">
                  <c:v>12.082599999999969</c:v>
                </c:pt>
                <c:pt idx="769">
                  <c:v>12.176299999999969</c:v>
                </c:pt>
                <c:pt idx="770">
                  <c:v>12.241299999999971</c:v>
                </c:pt>
                <c:pt idx="771">
                  <c:v>12.22649999999997</c:v>
                </c:pt>
                <c:pt idx="772">
                  <c:v>12.266999999999969</c:v>
                </c:pt>
                <c:pt idx="773">
                  <c:v>12.220699999999971</c:v>
                </c:pt>
                <c:pt idx="774">
                  <c:v>12.298299999999969</c:v>
                </c:pt>
                <c:pt idx="775">
                  <c:v>12.35649999999997</c:v>
                </c:pt>
                <c:pt idx="776">
                  <c:v>12.363099999999969</c:v>
                </c:pt>
                <c:pt idx="777">
                  <c:v>12.40079999999997</c:v>
                </c:pt>
                <c:pt idx="778">
                  <c:v>12.34679999999997</c:v>
                </c:pt>
                <c:pt idx="779">
                  <c:v>12.523999999999971</c:v>
                </c:pt>
                <c:pt idx="780">
                  <c:v>12.548399999999971</c:v>
                </c:pt>
                <c:pt idx="781">
                  <c:v>12.55689999999997</c:v>
                </c:pt>
                <c:pt idx="782">
                  <c:v>12.51649999999997</c:v>
                </c:pt>
                <c:pt idx="783">
                  <c:v>12.49169999999997</c:v>
                </c:pt>
                <c:pt idx="784">
                  <c:v>12.514899999999971</c:v>
                </c:pt>
                <c:pt idx="785">
                  <c:v>12.47389999999997</c:v>
                </c:pt>
                <c:pt idx="786">
                  <c:v>12.51449999999997</c:v>
                </c:pt>
                <c:pt idx="787">
                  <c:v>12.46929999999997</c:v>
                </c:pt>
                <c:pt idx="788">
                  <c:v>12.512399999999969</c:v>
                </c:pt>
                <c:pt idx="789">
                  <c:v>12.56529999999997</c:v>
                </c:pt>
                <c:pt idx="790">
                  <c:v>12.650299999999969</c:v>
                </c:pt>
                <c:pt idx="791">
                  <c:v>12.71099999999997</c:v>
                </c:pt>
                <c:pt idx="792">
                  <c:v>12.774599999999969</c:v>
                </c:pt>
                <c:pt idx="793">
                  <c:v>12.767699999999969</c:v>
                </c:pt>
                <c:pt idx="794">
                  <c:v>12.81479999999997</c:v>
                </c:pt>
                <c:pt idx="795">
                  <c:v>12.78249999999997</c:v>
                </c:pt>
                <c:pt idx="796">
                  <c:v>12.86349999999997</c:v>
                </c:pt>
                <c:pt idx="797">
                  <c:v>12.89389999999997</c:v>
                </c:pt>
                <c:pt idx="798">
                  <c:v>12.901999999999971</c:v>
                </c:pt>
                <c:pt idx="799">
                  <c:v>12.987999999999969</c:v>
                </c:pt>
                <c:pt idx="800">
                  <c:v>13.036799999999969</c:v>
                </c:pt>
                <c:pt idx="801">
                  <c:v>13.045399999999971</c:v>
                </c:pt>
                <c:pt idx="802">
                  <c:v>12.997299999999971</c:v>
                </c:pt>
                <c:pt idx="803">
                  <c:v>13.02809999999997</c:v>
                </c:pt>
                <c:pt idx="804">
                  <c:v>13.07599999999997</c:v>
                </c:pt>
                <c:pt idx="805">
                  <c:v>13.064199999999969</c:v>
                </c:pt>
                <c:pt idx="806">
                  <c:v>13.009599999999971</c:v>
                </c:pt>
                <c:pt idx="807">
                  <c:v>13.01299999999997</c:v>
                </c:pt>
                <c:pt idx="808">
                  <c:v>12.989499999999969</c:v>
                </c:pt>
                <c:pt idx="809">
                  <c:v>12.92829999999997</c:v>
                </c:pt>
                <c:pt idx="810">
                  <c:v>12.95339999999997</c:v>
                </c:pt>
                <c:pt idx="811">
                  <c:v>13.03789999999997</c:v>
                </c:pt>
                <c:pt idx="812">
                  <c:v>13.046099999999971</c:v>
                </c:pt>
                <c:pt idx="813">
                  <c:v>13.075799999999971</c:v>
                </c:pt>
                <c:pt idx="814">
                  <c:v>13.02259999999997</c:v>
                </c:pt>
                <c:pt idx="815">
                  <c:v>13.037599999999969</c:v>
                </c:pt>
                <c:pt idx="816">
                  <c:v>13.019299999999969</c:v>
                </c:pt>
                <c:pt idx="817">
                  <c:v>13.06159999999997</c:v>
                </c:pt>
                <c:pt idx="818">
                  <c:v>13.10149999999997</c:v>
                </c:pt>
                <c:pt idx="819">
                  <c:v>13.14869999999997</c:v>
                </c:pt>
                <c:pt idx="820">
                  <c:v>13.17539999999997</c:v>
                </c:pt>
                <c:pt idx="821">
                  <c:v>13.24769999999997</c:v>
                </c:pt>
                <c:pt idx="822">
                  <c:v>13.31299999999997</c:v>
                </c:pt>
                <c:pt idx="823">
                  <c:v>13.320399999999969</c:v>
                </c:pt>
                <c:pt idx="824">
                  <c:v>13.35299999999997</c:v>
                </c:pt>
                <c:pt idx="825">
                  <c:v>13.34959999999997</c:v>
                </c:pt>
                <c:pt idx="826">
                  <c:v>13.362699999999981</c:v>
                </c:pt>
                <c:pt idx="827">
                  <c:v>13.34879999999997</c:v>
                </c:pt>
                <c:pt idx="828">
                  <c:v>13.375699999999981</c:v>
                </c:pt>
                <c:pt idx="829">
                  <c:v>13.41129999999997</c:v>
                </c:pt>
                <c:pt idx="830">
                  <c:v>13.41599999999997</c:v>
                </c:pt>
                <c:pt idx="831">
                  <c:v>13.47939999999997</c:v>
                </c:pt>
                <c:pt idx="832">
                  <c:v>13.52949999999997</c:v>
                </c:pt>
                <c:pt idx="833">
                  <c:v>13.48829999999997</c:v>
                </c:pt>
                <c:pt idx="834">
                  <c:v>13.37979999999998</c:v>
                </c:pt>
                <c:pt idx="835">
                  <c:v>13.43759999999997</c:v>
                </c:pt>
                <c:pt idx="836">
                  <c:v>13.517799999999969</c:v>
                </c:pt>
                <c:pt idx="837">
                  <c:v>13.507199999999971</c:v>
                </c:pt>
                <c:pt idx="838">
                  <c:v>13.522999999999969</c:v>
                </c:pt>
                <c:pt idx="839">
                  <c:v>13.53129999999997</c:v>
                </c:pt>
                <c:pt idx="840">
                  <c:v>13.62169999999997</c:v>
                </c:pt>
                <c:pt idx="841">
                  <c:v>13.553299999999981</c:v>
                </c:pt>
                <c:pt idx="842">
                  <c:v>13.50889999999997</c:v>
                </c:pt>
                <c:pt idx="843">
                  <c:v>13.59839999999997</c:v>
                </c:pt>
                <c:pt idx="844">
                  <c:v>13.65959999999998</c:v>
                </c:pt>
                <c:pt idx="845">
                  <c:v>13.704699999999971</c:v>
                </c:pt>
                <c:pt idx="846">
                  <c:v>13.857099999999971</c:v>
                </c:pt>
                <c:pt idx="847">
                  <c:v>13.830299999999969</c:v>
                </c:pt>
                <c:pt idx="848">
                  <c:v>13.89949999999998</c:v>
                </c:pt>
                <c:pt idx="849">
                  <c:v>13.820799999999981</c:v>
                </c:pt>
                <c:pt idx="850">
                  <c:v>13.83249999999998</c:v>
                </c:pt>
                <c:pt idx="851">
                  <c:v>13.84649999999997</c:v>
                </c:pt>
                <c:pt idx="852">
                  <c:v>13.87269999999998</c:v>
                </c:pt>
                <c:pt idx="853">
                  <c:v>13.97099999999997</c:v>
                </c:pt>
                <c:pt idx="854">
                  <c:v>14.036099999999969</c:v>
                </c:pt>
                <c:pt idx="855">
                  <c:v>14.09139999999997</c:v>
                </c:pt>
                <c:pt idx="856">
                  <c:v>14.056799999999971</c:v>
                </c:pt>
                <c:pt idx="857">
                  <c:v>14.15299999999997</c:v>
                </c:pt>
                <c:pt idx="858">
                  <c:v>14.162499999999969</c:v>
                </c:pt>
                <c:pt idx="859">
                  <c:v>13.99399999999997</c:v>
                </c:pt>
                <c:pt idx="860">
                  <c:v>14.07919999999997</c:v>
                </c:pt>
                <c:pt idx="861">
                  <c:v>14.12129999999997</c:v>
                </c:pt>
                <c:pt idx="862">
                  <c:v>14.19659999999997</c:v>
                </c:pt>
                <c:pt idx="863">
                  <c:v>14.326499999999969</c:v>
                </c:pt>
                <c:pt idx="864">
                  <c:v>14.416499999999971</c:v>
                </c:pt>
                <c:pt idx="865">
                  <c:v>14.369999999999971</c:v>
                </c:pt>
                <c:pt idx="866">
                  <c:v>14.42679999999997</c:v>
                </c:pt>
                <c:pt idx="867">
                  <c:v>14.41839999999997</c:v>
                </c:pt>
                <c:pt idx="868">
                  <c:v>14.38929999999997</c:v>
                </c:pt>
                <c:pt idx="869">
                  <c:v>14.47509999999998</c:v>
                </c:pt>
                <c:pt idx="870">
                  <c:v>14.45819999999997</c:v>
                </c:pt>
                <c:pt idx="871">
                  <c:v>14.46809999999997</c:v>
                </c:pt>
                <c:pt idx="872">
                  <c:v>14.470899999999981</c:v>
                </c:pt>
                <c:pt idx="873">
                  <c:v>14.53059999999997</c:v>
                </c:pt>
                <c:pt idx="874">
                  <c:v>14.63489999999997</c:v>
                </c:pt>
                <c:pt idx="875">
                  <c:v>14.85369999999998</c:v>
                </c:pt>
                <c:pt idx="876">
                  <c:v>14.82629999999997</c:v>
                </c:pt>
                <c:pt idx="877">
                  <c:v>15.057299999999969</c:v>
                </c:pt>
                <c:pt idx="878">
                  <c:v>15.05049999999998</c:v>
                </c:pt>
                <c:pt idx="879">
                  <c:v>14.96279999999998</c:v>
                </c:pt>
                <c:pt idx="880">
                  <c:v>14.847499999999981</c:v>
                </c:pt>
                <c:pt idx="881">
                  <c:v>14.979899999999979</c:v>
                </c:pt>
                <c:pt idx="882">
                  <c:v>14.947799999999971</c:v>
                </c:pt>
                <c:pt idx="883">
                  <c:v>15.08899999999997</c:v>
                </c:pt>
                <c:pt idx="884">
                  <c:v>14.971399999999971</c:v>
                </c:pt>
                <c:pt idx="885">
                  <c:v>14.89369999999998</c:v>
                </c:pt>
                <c:pt idx="886">
                  <c:v>14.647399999999971</c:v>
                </c:pt>
                <c:pt idx="887">
                  <c:v>14.706999999999971</c:v>
                </c:pt>
                <c:pt idx="888">
                  <c:v>14.64299999999997</c:v>
                </c:pt>
                <c:pt idx="889">
                  <c:v>14.596699999999981</c:v>
                </c:pt>
                <c:pt idx="890">
                  <c:v>14.567399999999971</c:v>
                </c:pt>
                <c:pt idx="891">
                  <c:v>14.62409999999997</c:v>
                </c:pt>
                <c:pt idx="892">
                  <c:v>14.65629999999997</c:v>
                </c:pt>
                <c:pt idx="893">
                  <c:v>14.667199999999969</c:v>
                </c:pt>
                <c:pt idx="894">
                  <c:v>14.638199999999969</c:v>
                </c:pt>
                <c:pt idx="895">
                  <c:v>14.60339999999997</c:v>
                </c:pt>
                <c:pt idx="896">
                  <c:v>14.52969999999997</c:v>
                </c:pt>
                <c:pt idx="897">
                  <c:v>14.53959999999997</c:v>
                </c:pt>
                <c:pt idx="898">
                  <c:v>14.58829999999997</c:v>
                </c:pt>
                <c:pt idx="899">
                  <c:v>14.63789999999997</c:v>
                </c:pt>
                <c:pt idx="900">
                  <c:v>14.635299999999971</c:v>
                </c:pt>
                <c:pt idx="901">
                  <c:v>14.61289999999997</c:v>
                </c:pt>
                <c:pt idx="902">
                  <c:v>14.671899999999971</c:v>
                </c:pt>
                <c:pt idx="903">
                  <c:v>14.66759999999997</c:v>
                </c:pt>
                <c:pt idx="904">
                  <c:v>14.64309999999997</c:v>
                </c:pt>
                <c:pt idx="905">
                  <c:v>14.60749999999997</c:v>
                </c:pt>
                <c:pt idx="906">
                  <c:v>14.489499999999969</c:v>
                </c:pt>
                <c:pt idx="907">
                  <c:v>14.50309999999997</c:v>
                </c:pt>
                <c:pt idx="908">
                  <c:v>14.47239999999997</c:v>
                </c:pt>
                <c:pt idx="909">
                  <c:v>14.52289999999997</c:v>
                </c:pt>
                <c:pt idx="910">
                  <c:v>14.545299999999971</c:v>
                </c:pt>
                <c:pt idx="911">
                  <c:v>14.52799999999997</c:v>
                </c:pt>
                <c:pt idx="912">
                  <c:v>14.517699999999969</c:v>
                </c:pt>
                <c:pt idx="913">
                  <c:v>14.52069999999997</c:v>
                </c:pt>
                <c:pt idx="914">
                  <c:v>14.558199999999969</c:v>
                </c:pt>
                <c:pt idx="915">
                  <c:v>14.60439999999997</c:v>
                </c:pt>
                <c:pt idx="916">
                  <c:v>14.676299999999969</c:v>
                </c:pt>
                <c:pt idx="917">
                  <c:v>14.69429999999997</c:v>
                </c:pt>
                <c:pt idx="918">
                  <c:v>14.726799999999971</c:v>
                </c:pt>
                <c:pt idx="919">
                  <c:v>14.767799999999969</c:v>
                </c:pt>
                <c:pt idx="920">
                  <c:v>14.75009999999997</c:v>
                </c:pt>
                <c:pt idx="921">
                  <c:v>14.867699999999971</c:v>
                </c:pt>
                <c:pt idx="922">
                  <c:v>14.899699999999971</c:v>
                </c:pt>
                <c:pt idx="923">
                  <c:v>14.88689999999997</c:v>
                </c:pt>
                <c:pt idx="924">
                  <c:v>14.92379999999997</c:v>
                </c:pt>
                <c:pt idx="925">
                  <c:v>14.92309999999997</c:v>
                </c:pt>
                <c:pt idx="926">
                  <c:v>14.90859999999997</c:v>
                </c:pt>
                <c:pt idx="927">
                  <c:v>14.83159999999997</c:v>
                </c:pt>
                <c:pt idx="928">
                  <c:v>14.85899999999997</c:v>
                </c:pt>
                <c:pt idx="929">
                  <c:v>14.87699999999997</c:v>
                </c:pt>
                <c:pt idx="930">
                  <c:v>14.78939999999997</c:v>
                </c:pt>
                <c:pt idx="931">
                  <c:v>14.77029999999997</c:v>
                </c:pt>
                <c:pt idx="932">
                  <c:v>14.84359999999997</c:v>
                </c:pt>
                <c:pt idx="933">
                  <c:v>14.870599999999969</c:v>
                </c:pt>
                <c:pt idx="934">
                  <c:v>14.969899999999971</c:v>
                </c:pt>
                <c:pt idx="935">
                  <c:v>14.99069999999997</c:v>
                </c:pt>
                <c:pt idx="936">
                  <c:v>14.950799999999971</c:v>
                </c:pt>
                <c:pt idx="937">
                  <c:v>15.004799999999969</c:v>
                </c:pt>
                <c:pt idx="938">
                  <c:v>14.989499999999969</c:v>
                </c:pt>
                <c:pt idx="939">
                  <c:v>14.92369999999997</c:v>
                </c:pt>
                <c:pt idx="940">
                  <c:v>14.98929999999997</c:v>
                </c:pt>
                <c:pt idx="941">
                  <c:v>15.04549999999997</c:v>
                </c:pt>
                <c:pt idx="942">
                  <c:v>15.10529999999997</c:v>
                </c:pt>
                <c:pt idx="943">
                  <c:v>15.116799999999969</c:v>
                </c:pt>
                <c:pt idx="944">
                  <c:v>15.15559999999997</c:v>
                </c:pt>
                <c:pt idx="945">
                  <c:v>15.12789999999997</c:v>
                </c:pt>
                <c:pt idx="946">
                  <c:v>15.16129999999997</c:v>
                </c:pt>
                <c:pt idx="947">
                  <c:v>15.17969999999997</c:v>
                </c:pt>
                <c:pt idx="948">
                  <c:v>15.280099999999971</c:v>
                </c:pt>
                <c:pt idx="949">
                  <c:v>15.223499999999969</c:v>
                </c:pt>
                <c:pt idx="950">
                  <c:v>15.27069999999997</c:v>
                </c:pt>
                <c:pt idx="951">
                  <c:v>15.29039999999997</c:v>
                </c:pt>
                <c:pt idx="952">
                  <c:v>15.210699999999971</c:v>
                </c:pt>
                <c:pt idx="953">
                  <c:v>15.204599999999971</c:v>
                </c:pt>
                <c:pt idx="954">
                  <c:v>15.140499999999969</c:v>
                </c:pt>
                <c:pt idx="955">
                  <c:v>15.11749999999997</c:v>
                </c:pt>
                <c:pt idx="956">
                  <c:v>15.13849999999997</c:v>
                </c:pt>
                <c:pt idx="957">
                  <c:v>15.203199999999971</c:v>
                </c:pt>
                <c:pt idx="958">
                  <c:v>15.22629999999997</c:v>
                </c:pt>
                <c:pt idx="959">
                  <c:v>15.23529999999997</c:v>
                </c:pt>
                <c:pt idx="960">
                  <c:v>15.267099999999971</c:v>
                </c:pt>
                <c:pt idx="961">
                  <c:v>15.239699999999971</c:v>
                </c:pt>
                <c:pt idx="962">
                  <c:v>15.25679999999997</c:v>
                </c:pt>
                <c:pt idx="963">
                  <c:v>15.27829999999997</c:v>
                </c:pt>
                <c:pt idx="964">
                  <c:v>15.33289999999997</c:v>
                </c:pt>
                <c:pt idx="965">
                  <c:v>15.318999999999971</c:v>
                </c:pt>
                <c:pt idx="966">
                  <c:v>15.30369999999998</c:v>
                </c:pt>
                <c:pt idx="967">
                  <c:v>15.321999999999971</c:v>
                </c:pt>
                <c:pt idx="968">
                  <c:v>15.401299999999971</c:v>
                </c:pt>
                <c:pt idx="969">
                  <c:v>15.480599999999971</c:v>
                </c:pt>
                <c:pt idx="970">
                  <c:v>15.42529999999997</c:v>
                </c:pt>
                <c:pt idx="971">
                  <c:v>15.46869999999997</c:v>
                </c:pt>
                <c:pt idx="972">
                  <c:v>15.334799999999969</c:v>
                </c:pt>
                <c:pt idx="973">
                  <c:v>15.359899999999969</c:v>
                </c:pt>
                <c:pt idx="974">
                  <c:v>15.357099999999971</c:v>
                </c:pt>
                <c:pt idx="975">
                  <c:v>15.455199999999969</c:v>
                </c:pt>
                <c:pt idx="976">
                  <c:v>15.525399999999969</c:v>
                </c:pt>
                <c:pt idx="977">
                  <c:v>15.52269999999997</c:v>
                </c:pt>
                <c:pt idx="978">
                  <c:v>15.42359999999997</c:v>
                </c:pt>
                <c:pt idx="979">
                  <c:v>15.39469999999997</c:v>
                </c:pt>
                <c:pt idx="980">
                  <c:v>15.242799999999971</c:v>
                </c:pt>
                <c:pt idx="981">
                  <c:v>15.093299999999971</c:v>
                </c:pt>
                <c:pt idx="982">
                  <c:v>15.00749999999997</c:v>
                </c:pt>
                <c:pt idx="983">
                  <c:v>15.01529999999997</c:v>
                </c:pt>
                <c:pt idx="984">
                  <c:v>14.89529999999997</c:v>
                </c:pt>
                <c:pt idx="985">
                  <c:v>14.84989999999997</c:v>
                </c:pt>
                <c:pt idx="986">
                  <c:v>14.898199999999971</c:v>
                </c:pt>
                <c:pt idx="987">
                  <c:v>14.89699999999997</c:v>
                </c:pt>
                <c:pt idx="988">
                  <c:v>14.920399999999971</c:v>
                </c:pt>
                <c:pt idx="989">
                  <c:v>14.950799999999971</c:v>
                </c:pt>
                <c:pt idx="990">
                  <c:v>15.00739999999997</c:v>
                </c:pt>
                <c:pt idx="991">
                  <c:v>15.009599999999971</c:v>
                </c:pt>
                <c:pt idx="992">
                  <c:v>15.060599999999971</c:v>
                </c:pt>
                <c:pt idx="993">
                  <c:v>15.01979999999997</c:v>
                </c:pt>
                <c:pt idx="994">
                  <c:v>15.08469999999997</c:v>
                </c:pt>
                <c:pt idx="995">
                  <c:v>15.15019999999997</c:v>
                </c:pt>
                <c:pt idx="996">
                  <c:v>15.08319999999997</c:v>
                </c:pt>
                <c:pt idx="997">
                  <c:v>15.167899999999969</c:v>
                </c:pt>
                <c:pt idx="998">
                  <c:v>15.254799999999969</c:v>
                </c:pt>
                <c:pt idx="999">
                  <c:v>15.325699999999969</c:v>
                </c:pt>
                <c:pt idx="1000">
                  <c:v>15.23179999999997</c:v>
                </c:pt>
                <c:pt idx="1001">
                  <c:v>15.122999999999969</c:v>
                </c:pt>
                <c:pt idx="1002">
                  <c:v>15.22419999999997</c:v>
                </c:pt>
                <c:pt idx="1003">
                  <c:v>15.171799999999971</c:v>
                </c:pt>
                <c:pt idx="1004">
                  <c:v>15.308199999999969</c:v>
                </c:pt>
                <c:pt idx="1005">
                  <c:v>15.36359999999997</c:v>
                </c:pt>
                <c:pt idx="1006">
                  <c:v>15.425599999999969</c:v>
                </c:pt>
                <c:pt idx="1007">
                  <c:v>15.469799999999969</c:v>
                </c:pt>
                <c:pt idx="1008">
                  <c:v>15.478899999999969</c:v>
                </c:pt>
                <c:pt idx="1009">
                  <c:v>15.51979999999997</c:v>
                </c:pt>
                <c:pt idx="1010">
                  <c:v>15.552199999999971</c:v>
                </c:pt>
                <c:pt idx="1011">
                  <c:v>15.584999999999971</c:v>
                </c:pt>
                <c:pt idx="1012">
                  <c:v>15.55629999999997</c:v>
                </c:pt>
                <c:pt idx="1013">
                  <c:v>15.55649999999997</c:v>
                </c:pt>
                <c:pt idx="1014">
                  <c:v>15.54199999999997</c:v>
                </c:pt>
                <c:pt idx="1015">
                  <c:v>15.45889999999997</c:v>
                </c:pt>
                <c:pt idx="1016">
                  <c:v>15.29949999999997</c:v>
                </c:pt>
                <c:pt idx="1017">
                  <c:v>15.44429999999997</c:v>
                </c:pt>
                <c:pt idx="1018">
                  <c:v>15.431599999999969</c:v>
                </c:pt>
                <c:pt idx="1019">
                  <c:v>15.42079999999997</c:v>
                </c:pt>
                <c:pt idx="1020">
                  <c:v>15.448399999999969</c:v>
                </c:pt>
                <c:pt idx="1021">
                  <c:v>15.504999999999971</c:v>
                </c:pt>
                <c:pt idx="1022">
                  <c:v>15.556099999999971</c:v>
                </c:pt>
                <c:pt idx="1023">
                  <c:v>15.55999999999997</c:v>
                </c:pt>
                <c:pt idx="1024">
                  <c:v>15.51189999999997</c:v>
                </c:pt>
                <c:pt idx="1025">
                  <c:v>15.53189999999997</c:v>
                </c:pt>
                <c:pt idx="1026">
                  <c:v>15.556699999999971</c:v>
                </c:pt>
                <c:pt idx="1027">
                  <c:v>15.594799999999969</c:v>
                </c:pt>
                <c:pt idx="1028">
                  <c:v>15.61749999999997</c:v>
                </c:pt>
                <c:pt idx="1029">
                  <c:v>15.55789999999997</c:v>
                </c:pt>
                <c:pt idx="1030">
                  <c:v>15.572599999999969</c:v>
                </c:pt>
                <c:pt idx="1031">
                  <c:v>15.59269999999997</c:v>
                </c:pt>
                <c:pt idx="1032">
                  <c:v>15.65169999999997</c:v>
                </c:pt>
                <c:pt idx="1033">
                  <c:v>15.671099999999971</c:v>
                </c:pt>
                <c:pt idx="1034">
                  <c:v>15.726599999999969</c:v>
                </c:pt>
                <c:pt idx="1035">
                  <c:v>15.725999999999971</c:v>
                </c:pt>
                <c:pt idx="1036">
                  <c:v>15.772399999999971</c:v>
                </c:pt>
                <c:pt idx="1037">
                  <c:v>15.73019999999997</c:v>
                </c:pt>
                <c:pt idx="1038">
                  <c:v>15.831099999999971</c:v>
                </c:pt>
                <c:pt idx="1039">
                  <c:v>15.80489999999997</c:v>
                </c:pt>
                <c:pt idx="1040">
                  <c:v>15.87889999999997</c:v>
                </c:pt>
                <c:pt idx="1041">
                  <c:v>15.90219999999997</c:v>
                </c:pt>
                <c:pt idx="1042">
                  <c:v>15.936199999999969</c:v>
                </c:pt>
                <c:pt idx="1043">
                  <c:v>15.96329999999997</c:v>
                </c:pt>
              </c:numCache>
            </c:numRef>
          </c:yVal>
          <c:smooth val="0"/>
          <c:extLst>
            <c:ext xmlns:c16="http://schemas.microsoft.com/office/drawing/2014/chart" uri="{C3380CC4-5D6E-409C-BE32-E72D297353CC}">
              <c16:uniqueId val="{00000001-9315-B244-B421-C237074A3AEF}"/>
            </c:ext>
          </c:extLst>
        </c:ser>
        <c:ser>
          <c:idx val="2"/>
          <c:order val="2"/>
          <c:tx>
            <c:strRef>
              <c:f>Cumulative!$H$2</c:f>
              <c:strCache>
                <c:ptCount val="1"/>
                <c:pt idx="0">
                  <c:v>Losers</c:v>
                </c:pt>
              </c:strCache>
            </c:strRef>
          </c:tx>
          <c:spPr>
            <a:ln w="28575">
              <a:solidFill>
                <a:srgbClr val="FF0000"/>
              </a:solidFill>
            </a:ln>
          </c:spPr>
          <c:marker>
            <c:symbol val="none"/>
          </c:marker>
          <c:xVal>
            <c:numRef>
              <c:f>Cumulative!$A$3:$A$1046</c:f>
              <c:numCache>
                <c:formatCode>General</c:formatCode>
                <c:ptCount val="1044"/>
                <c:pt idx="0">
                  <c:v>1927.083333333333</c:v>
                </c:pt>
                <c:pt idx="1">
                  <c:v>1927.166666666667</c:v>
                </c:pt>
                <c:pt idx="2">
                  <c:v>1927.25</c:v>
                </c:pt>
                <c:pt idx="3">
                  <c:v>1927.333333333333</c:v>
                </c:pt>
                <c:pt idx="4">
                  <c:v>1927.416666666667</c:v>
                </c:pt>
                <c:pt idx="5">
                  <c:v>1927.5</c:v>
                </c:pt>
                <c:pt idx="6">
                  <c:v>1927.583333333333</c:v>
                </c:pt>
                <c:pt idx="7">
                  <c:v>1927.6666666666661</c:v>
                </c:pt>
                <c:pt idx="8">
                  <c:v>1927.75</c:v>
                </c:pt>
                <c:pt idx="9">
                  <c:v>1927.8333333333319</c:v>
                </c:pt>
                <c:pt idx="10">
                  <c:v>1927.9166666666661</c:v>
                </c:pt>
                <c:pt idx="11">
                  <c:v>1928</c:v>
                </c:pt>
                <c:pt idx="12">
                  <c:v>1928.0833333333319</c:v>
                </c:pt>
                <c:pt idx="13">
                  <c:v>1928.1666666666661</c:v>
                </c:pt>
                <c:pt idx="14">
                  <c:v>1928.25</c:v>
                </c:pt>
                <c:pt idx="15">
                  <c:v>1928.3333333333319</c:v>
                </c:pt>
                <c:pt idx="16">
                  <c:v>1928.4166666666661</c:v>
                </c:pt>
                <c:pt idx="17">
                  <c:v>1928.5</c:v>
                </c:pt>
                <c:pt idx="18">
                  <c:v>1928.583333333331</c:v>
                </c:pt>
                <c:pt idx="19">
                  <c:v>1928.6666666666649</c:v>
                </c:pt>
                <c:pt idx="20">
                  <c:v>1928.749999999998</c:v>
                </c:pt>
                <c:pt idx="21">
                  <c:v>1928.833333333331</c:v>
                </c:pt>
                <c:pt idx="22">
                  <c:v>1928.9166666666649</c:v>
                </c:pt>
                <c:pt idx="23">
                  <c:v>1928.999999999998</c:v>
                </c:pt>
                <c:pt idx="24">
                  <c:v>1929.083333333331</c:v>
                </c:pt>
                <c:pt idx="25">
                  <c:v>1929.1666666666649</c:v>
                </c:pt>
                <c:pt idx="26">
                  <c:v>1929.249999999998</c:v>
                </c:pt>
                <c:pt idx="27">
                  <c:v>1929.333333333331</c:v>
                </c:pt>
                <c:pt idx="28">
                  <c:v>1929.4166666666649</c:v>
                </c:pt>
                <c:pt idx="29">
                  <c:v>1929.499999999998</c:v>
                </c:pt>
                <c:pt idx="30">
                  <c:v>1929.583333333331</c:v>
                </c:pt>
                <c:pt idx="31">
                  <c:v>1929.666666666664</c:v>
                </c:pt>
                <c:pt idx="32">
                  <c:v>1929.749999999997</c:v>
                </c:pt>
                <c:pt idx="33">
                  <c:v>1929.833333333331</c:v>
                </c:pt>
                <c:pt idx="34">
                  <c:v>1929.916666666664</c:v>
                </c:pt>
                <c:pt idx="35">
                  <c:v>1929.999999999997</c:v>
                </c:pt>
                <c:pt idx="36">
                  <c:v>1930.0833333333301</c:v>
                </c:pt>
                <c:pt idx="37">
                  <c:v>1930.166666666664</c:v>
                </c:pt>
                <c:pt idx="38">
                  <c:v>1930.249999999997</c:v>
                </c:pt>
                <c:pt idx="39">
                  <c:v>1930.3333333333301</c:v>
                </c:pt>
                <c:pt idx="40">
                  <c:v>1930.416666666664</c:v>
                </c:pt>
                <c:pt idx="41">
                  <c:v>1930.499999999997</c:v>
                </c:pt>
                <c:pt idx="42">
                  <c:v>1930.5833333333301</c:v>
                </c:pt>
                <c:pt idx="43">
                  <c:v>1930.6666666666631</c:v>
                </c:pt>
                <c:pt idx="44">
                  <c:v>1930.749999999997</c:v>
                </c:pt>
                <c:pt idx="45">
                  <c:v>1930.8333333333301</c:v>
                </c:pt>
                <c:pt idx="46">
                  <c:v>1930.9166666666631</c:v>
                </c:pt>
                <c:pt idx="47">
                  <c:v>1930.9999999999959</c:v>
                </c:pt>
                <c:pt idx="48">
                  <c:v>1931.0833333333289</c:v>
                </c:pt>
                <c:pt idx="49">
                  <c:v>1931.1666666666631</c:v>
                </c:pt>
                <c:pt idx="50">
                  <c:v>1931.2499999999959</c:v>
                </c:pt>
                <c:pt idx="51">
                  <c:v>1931.3333333333289</c:v>
                </c:pt>
                <c:pt idx="52">
                  <c:v>1931.4166666666631</c:v>
                </c:pt>
                <c:pt idx="53">
                  <c:v>1931.4999999999959</c:v>
                </c:pt>
                <c:pt idx="54">
                  <c:v>1931.5833333333289</c:v>
                </c:pt>
                <c:pt idx="55">
                  <c:v>1931.6666666666631</c:v>
                </c:pt>
                <c:pt idx="56">
                  <c:v>1931.7499999999959</c:v>
                </c:pt>
                <c:pt idx="57">
                  <c:v>1931.833333333328</c:v>
                </c:pt>
                <c:pt idx="58">
                  <c:v>1931.9166666666631</c:v>
                </c:pt>
                <c:pt idx="59">
                  <c:v>1931.999999999995</c:v>
                </c:pt>
                <c:pt idx="60">
                  <c:v>1932.083333333328</c:v>
                </c:pt>
                <c:pt idx="61">
                  <c:v>1932.166666666662</c:v>
                </c:pt>
                <c:pt idx="62">
                  <c:v>1932.249999999995</c:v>
                </c:pt>
                <c:pt idx="63">
                  <c:v>1932.333333333328</c:v>
                </c:pt>
                <c:pt idx="64">
                  <c:v>1932.416666666662</c:v>
                </c:pt>
                <c:pt idx="65">
                  <c:v>1932.499999999995</c:v>
                </c:pt>
                <c:pt idx="66">
                  <c:v>1932.583333333328</c:v>
                </c:pt>
                <c:pt idx="67">
                  <c:v>1932.666666666662</c:v>
                </c:pt>
                <c:pt idx="68">
                  <c:v>1932.749999999995</c:v>
                </c:pt>
                <c:pt idx="69">
                  <c:v>1932.833333333328</c:v>
                </c:pt>
                <c:pt idx="70">
                  <c:v>1932.916666666662</c:v>
                </c:pt>
                <c:pt idx="71">
                  <c:v>1932.999999999995</c:v>
                </c:pt>
                <c:pt idx="72">
                  <c:v>1933.083333333328</c:v>
                </c:pt>
                <c:pt idx="73">
                  <c:v>1933.1666666666611</c:v>
                </c:pt>
                <c:pt idx="74">
                  <c:v>1933.2499999999941</c:v>
                </c:pt>
                <c:pt idx="75">
                  <c:v>1933.3333333333269</c:v>
                </c:pt>
                <c:pt idx="76">
                  <c:v>1933.4166666666611</c:v>
                </c:pt>
                <c:pt idx="77">
                  <c:v>1933.4999999999941</c:v>
                </c:pt>
                <c:pt idx="78">
                  <c:v>1933.5833333333269</c:v>
                </c:pt>
                <c:pt idx="79">
                  <c:v>1933.6666666666611</c:v>
                </c:pt>
                <c:pt idx="80">
                  <c:v>1933.7499999999941</c:v>
                </c:pt>
                <c:pt idx="81">
                  <c:v>1933.8333333333269</c:v>
                </c:pt>
                <c:pt idx="82">
                  <c:v>1933.9166666666611</c:v>
                </c:pt>
                <c:pt idx="83">
                  <c:v>1933.9999999999941</c:v>
                </c:pt>
                <c:pt idx="84">
                  <c:v>1934.083333333326</c:v>
                </c:pt>
                <c:pt idx="85">
                  <c:v>1934.1666666666599</c:v>
                </c:pt>
                <c:pt idx="86">
                  <c:v>1934.249999999993</c:v>
                </c:pt>
                <c:pt idx="87">
                  <c:v>1934.333333333326</c:v>
                </c:pt>
                <c:pt idx="88">
                  <c:v>1934.4166666666599</c:v>
                </c:pt>
                <c:pt idx="89">
                  <c:v>1934.499999999993</c:v>
                </c:pt>
                <c:pt idx="90">
                  <c:v>1934.583333333326</c:v>
                </c:pt>
                <c:pt idx="91">
                  <c:v>1934.6666666666599</c:v>
                </c:pt>
                <c:pt idx="92">
                  <c:v>1934.749999999993</c:v>
                </c:pt>
                <c:pt idx="93">
                  <c:v>1934.833333333326</c:v>
                </c:pt>
                <c:pt idx="94">
                  <c:v>1934.9166666666599</c:v>
                </c:pt>
                <c:pt idx="95">
                  <c:v>1934.999999999993</c:v>
                </c:pt>
                <c:pt idx="96">
                  <c:v>1935.083333333326</c:v>
                </c:pt>
                <c:pt idx="97">
                  <c:v>1935.1666666666599</c:v>
                </c:pt>
                <c:pt idx="98">
                  <c:v>1935.249999999992</c:v>
                </c:pt>
                <c:pt idx="99">
                  <c:v>1935.333333333326</c:v>
                </c:pt>
                <c:pt idx="100">
                  <c:v>1935.4166666666599</c:v>
                </c:pt>
                <c:pt idx="101">
                  <c:v>1935.499999999992</c:v>
                </c:pt>
                <c:pt idx="102">
                  <c:v>1935.5833333333251</c:v>
                </c:pt>
                <c:pt idx="103">
                  <c:v>1935.6666666666599</c:v>
                </c:pt>
                <c:pt idx="104">
                  <c:v>1935.749999999992</c:v>
                </c:pt>
                <c:pt idx="105">
                  <c:v>1935.8333333333251</c:v>
                </c:pt>
                <c:pt idx="106">
                  <c:v>1935.9166666666599</c:v>
                </c:pt>
                <c:pt idx="107">
                  <c:v>1935.999999999992</c:v>
                </c:pt>
                <c:pt idx="108">
                  <c:v>1936.0833333333251</c:v>
                </c:pt>
                <c:pt idx="109">
                  <c:v>1936.1666666666581</c:v>
                </c:pt>
                <c:pt idx="110">
                  <c:v>1936.249999999992</c:v>
                </c:pt>
                <c:pt idx="111">
                  <c:v>1936.3333333333251</c:v>
                </c:pt>
                <c:pt idx="112">
                  <c:v>1936.4166666666581</c:v>
                </c:pt>
                <c:pt idx="113">
                  <c:v>1936.4999999999909</c:v>
                </c:pt>
                <c:pt idx="114">
                  <c:v>1936.5833333333239</c:v>
                </c:pt>
                <c:pt idx="115">
                  <c:v>1936.6666666666581</c:v>
                </c:pt>
                <c:pt idx="116">
                  <c:v>1936.7499999999909</c:v>
                </c:pt>
                <c:pt idx="117">
                  <c:v>1936.8333333333239</c:v>
                </c:pt>
                <c:pt idx="118">
                  <c:v>1936.9166666666581</c:v>
                </c:pt>
                <c:pt idx="119">
                  <c:v>1936.9999999999909</c:v>
                </c:pt>
                <c:pt idx="120">
                  <c:v>1937.0833333333239</c:v>
                </c:pt>
                <c:pt idx="121">
                  <c:v>1937.1666666666581</c:v>
                </c:pt>
                <c:pt idx="122">
                  <c:v>1937.2499999999909</c:v>
                </c:pt>
                <c:pt idx="123">
                  <c:v>1937.333333333323</c:v>
                </c:pt>
                <c:pt idx="124">
                  <c:v>1937.4166666666581</c:v>
                </c:pt>
                <c:pt idx="125">
                  <c:v>1937.49999999999</c:v>
                </c:pt>
                <c:pt idx="126">
                  <c:v>1937.583333333323</c:v>
                </c:pt>
                <c:pt idx="127">
                  <c:v>1937.666666666657</c:v>
                </c:pt>
                <c:pt idx="128">
                  <c:v>1937.74999999999</c:v>
                </c:pt>
                <c:pt idx="129">
                  <c:v>1937.833333333323</c:v>
                </c:pt>
                <c:pt idx="130">
                  <c:v>1937.916666666657</c:v>
                </c:pt>
                <c:pt idx="131">
                  <c:v>1937.99999999999</c:v>
                </c:pt>
                <c:pt idx="132">
                  <c:v>1938.083333333323</c:v>
                </c:pt>
                <c:pt idx="133">
                  <c:v>1938.166666666657</c:v>
                </c:pt>
                <c:pt idx="134">
                  <c:v>1938.24999999999</c:v>
                </c:pt>
                <c:pt idx="135">
                  <c:v>1938.333333333323</c:v>
                </c:pt>
                <c:pt idx="136">
                  <c:v>1938.416666666657</c:v>
                </c:pt>
                <c:pt idx="137">
                  <c:v>1938.49999999999</c:v>
                </c:pt>
                <c:pt idx="138">
                  <c:v>1938.583333333323</c:v>
                </c:pt>
                <c:pt idx="139">
                  <c:v>1938.6666666666561</c:v>
                </c:pt>
                <c:pt idx="140">
                  <c:v>1938.74999999999</c:v>
                </c:pt>
                <c:pt idx="141">
                  <c:v>1938.8333333333219</c:v>
                </c:pt>
                <c:pt idx="142">
                  <c:v>1938.9166666666561</c:v>
                </c:pt>
                <c:pt idx="143">
                  <c:v>1938.99999999999</c:v>
                </c:pt>
                <c:pt idx="144">
                  <c:v>1939.0833333333219</c:v>
                </c:pt>
                <c:pt idx="145">
                  <c:v>1939.1666666666561</c:v>
                </c:pt>
                <c:pt idx="146">
                  <c:v>1939.24999999999</c:v>
                </c:pt>
                <c:pt idx="147">
                  <c:v>1939.3333333333219</c:v>
                </c:pt>
                <c:pt idx="148">
                  <c:v>1939.4166666666561</c:v>
                </c:pt>
                <c:pt idx="149">
                  <c:v>1939.49999999999</c:v>
                </c:pt>
                <c:pt idx="150">
                  <c:v>1939.583333333321</c:v>
                </c:pt>
                <c:pt idx="151">
                  <c:v>1939.6666666666549</c:v>
                </c:pt>
                <c:pt idx="152">
                  <c:v>1939.7499999999879</c:v>
                </c:pt>
                <c:pt idx="153">
                  <c:v>1939.833333333321</c:v>
                </c:pt>
                <c:pt idx="154">
                  <c:v>1939.9166666666549</c:v>
                </c:pt>
                <c:pt idx="155">
                  <c:v>1939.9999999999879</c:v>
                </c:pt>
                <c:pt idx="156">
                  <c:v>1940.083333333321</c:v>
                </c:pt>
                <c:pt idx="157">
                  <c:v>1940.1666666666549</c:v>
                </c:pt>
                <c:pt idx="158">
                  <c:v>1940.2499999999879</c:v>
                </c:pt>
                <c:pt idx="159">
                  <c:v>1940.333333333321</c:v>
                </c:pt>
                <c:pt idx="160">
                  <c:v>1940.4166666666549</c:v>
                </c:pt>
                <c:pt idx="161">
                  <c:v>1940.4999999999879</c:v>
                </c:pt>
                <c:pt idx="162">
                  <c:v>1940.583333333321</c:v>
                </c:pt>
                <c:pt idx="163">
                  <c:v>1940.666666666654</c:v>
                </c:pt>
                <c:pt idx="164">
                  <c:v>1940.749999999987</c:v>
                </c:pt>
                <c:pt idx="165">
                  <c:v>1940.833333333321</c:v>
                </c:pt>
                <c:pt idx="166">
                  <c:v>1940.916666666654</c:v>
                </c:pt>
                <c:pt idx="167">
                  <c:v>1940.999999999987</c:v>
                </c:pt>
                <c:pt idx="168">
                  <c:v>1941.0833333333201</c:v>
                </c:pt>
                <c:pt idx="169">
                  <c:v>1941.166666666654</c:v>
                </c:pt>
                <c:pt idx="170">
                  <c:v>1941.249999999987</c:v>
                </c:pt>
                <c:pt idx="171">
                  <c:v>1941.3333333333201</c:v>
                </c:pt>
                <c:pt idx="172">
                  <c:v>1941.416666666654</c:v>
                </c:pt>
                <c:pt idx="173">
                  <c:v>1941.499999999987</c:v>
                </c:pt>
                <c:pt idx="174">
                  <c:v>1941.5833333333201</c:v>
                </c:pt>
                <c:pt idx="175">
                  <c:v>1941.6666666666531</c:v>
                </c:pt>
                <c:pt idx="176">
                  <c:v>1941.749999999987</c:v>
                </c:pt>
                <c:pt idx="177">
                  <c:v>1941.8333333333201</c:v>
                </c:pt>
                <c:pt idx="178">
                  <c:v>1941.9166666666531</c:v>
                </c:pt>
                <c:pt idx="179">
                  <c:v>1941.9999999999859</c:v>
                </c:pt>
                <c:pt idx="180">
                  <c:v>1942.0833333333189</c:v>
                </c:pt>
                <c:pt idx="181">
                  <c:v>1942.1666666666531</c:v>
                </c:pt>
                <c:pt idx="182">
                  <c:v>1942.2499999999859</c:v>
                </c:pt>
                <c:pt idx="183">
                  <c:v>1942.3333333333189</c:v>
                </c:pt>
                <c:pt idx="184">
                  <c:v>1942.4166666666531</c:v>
                </c:pt>
                <c:pt idx="185">
                  <c:v>1942.4999999999859</c:v>
                </c:pt>
                <c:pt idx="186">
                  <c:v>1942.5833333333189</c:v>
                </c:pt>
                <c:pt idx="187">
                  <c:v>1942.6666666666531</c:v>
                </c:pt>
                <c:pt idx="188">
                  <c:v>1942.7499999999859</c:v>
                </c:pt>
                <c:pt idx="189">
                  <c:v>1942.833333333318</c:v>
                </c:pt>
                <c:pt idx="190">
                  <c:v>1942.9166666666531</c:v>
                </c:pt>
                <c:pt idx="191">
                  <c:v>1942.999999999985</c:v>
                </c:pt>
                <c:pt idx="192">
                  <c:v>1943.083333333318</c:v>
                </c:pt>
                <c:pt idx="193">
                  <c:v>1943.166666666652</c:v>
                </c:pt>
                <c:pt idx="194">
                  <c:v>1943.249999999985</c:v>
                </c:pt>
                <c:pt idx="195">
                  <c:v>1943.333333333318</c:v>
                </c:pt>
                <c:pt idx="196">
                  <c:v>1943.416666666652</c:v>
                </c:pt>
                <c:pt idx="197">
                  <c:v>1943.499999999985</c:v>
                </c:pt>
                <c:pt idx="198">
                  <c:v>1943.583333333318</c:v>
                </c:pt>
                <c:pt idx="199">
                  <c:v>1943.666666666652</c:v>
                </c:pt>
                <c:pt idx="200">
                  <c:v>1943.749999999985</c:v>
                </c:pt>
                <c:pt idx="201">
                  <c:v>1943.833333333318</c:v>
                </c:pt>
                <c:pt idx="202">
                  <c:v>1943.916666666652</c:v>
                </c:pt>
                <c:pt idx="203">
                  <c:v>1943.999999999985</c:v>
                </c:pt>
                <c:pt idx="204">
                  <c:v>1944.083333333318</c:v>
                </c:pt>
                <c:pt idx="205">
                  <c:v>1944.1666666666511</c:v>
                </c:pt>
                <c:pt idx="206">
                  <c:v>1944.2499999999841</c:v>
                </c:pt>
                <c:pt idx="207">
                  <c:v>1944.3333333333169</c:v>
                </c:pt>
                <c:pt idx="208">
                  <c:v>1944.4166666666511</c:v>
                </c:pt>
                <c:pt idx="209">
                  <c:v>1944.4999999999841</c:v>
                </c:pt>
                <c:pt idx="210">
                  <c:v>1944.5833333333169</c:v>
                </c:pt>
                <c:pt idx="211">
                  <c:v>1944.6666666666511</c:v>
                </c:pt>
                <c:pt idx="212">
                  <c:v>1944.7499999999841</c:v>
                </c:pt>
                <c:pt idx="213">
                  <c:v>1944.8333333333169</c:v>
                </c:pt>
                <c:pt idx="214">
                  <c:v>1944.9166666666511</c:v>
                </c:pt>
                <c:pt idx="215">
                  <c:v>1944.9999999999841</c:v>
                </c:pt>
                <c:pt idx="216">
                  <c:v>1945.083333333316</c:v>
                </c:pt>
                <c:pt idx="217">
                  <c:v>1945.1666666666499</c:v>
                </c:pt>
                <c:pt idx="218">
                  <c:v>1945.2499999999829</c:v>
                </c:pt>
                <c:pt idx="219">
                  <c:v>1945.333333333316</c:v>
                </c:pt>
                <c:pt idx="220">
                  <c:v>1945.4166666666499</c:v>
                </c:pt>
                <c:pt idx="221">
                  <c:v>1945.4999999999829</c:v>
                </c:pt>
                <c:pt idx="222">
                  <c:v>1945.583333333316</c:v>
                </c:pt>
                <c:pt idx="223">
                  <c:v>1945.6666666666499</c:v>
                </c:pt>
                <c:pt idx="224">
                  <c:v>1945.7499999999829</c:v>
                </c:pt>
                <c:pt idx="225">
                  <c:v>1945.833333333316</c:v>
                </c:pt>
                <c:pt idx="226">
                  <c:v>1945.9166666666499</c:v>
                </c:pt>
                <c:pt idx="227">
                  <c:v>1945.9999999999829</c:v>
                </c:pt>
                <c:pt idx="228">
                  <c:v>1946.083333333316</c:v>
                </c:pt>
                <c:pt idx="229">
                  <c:v>1946.1666666666499</c:v>
                </c:pt>
                <c:pt idx="230">
                  <c:v>1946.249999999982</c:v>
                </c:pt>
                <c:pt idx="231">
                  <c:v>1946.3333333333151</c:v>
                </c:pt>
                <c:pt idx="232">
                  <c:v>1946.4166666666499</c:v>
                </c:pt>
                <c:pt idx="233">
                  <c:v>1946.499999999982</c:v>
                </c:pt>
                <c:pt idx="234">
                  <c:v>1946.5833333333151</c:v>
                </c:pt>
                <c:pt idx="235">
                  <c:v>1946.6666666666499</c:v>
                </c:pt>
                <c:pt idx="236">
                  <c:v>1946.749999999982</c:v>
                </c:pt>
                <c:pt idx="237">
                  <c:v>1946.8333333333151</c:v>
                </c:pt>
                <c:pt idx="238">
                  <c:v>1946.9166666666499</c:v>
                </c:pt>
                <c:pt idx="239">
                  <c:v>1946.999999999982</c:v>
                </c:pt>
                <c:pt idx="240">
                  <c:v>1947.0833333333151</c:v>
                </c:pt>
                <c:pt idx="241">
                  <c:v>1947.1666666666481</c:v>
                </c:pt>
                <c:pt idx="242">
                  <c:v>1947.249999999982</c:v>
                </c:pt>
                <c:pt idx="243">
                  <c:v>1947.3333333333151</c:v>
                </c:pt>
                <c:pt idx="244">
                  <c:v>1947.4166666666481</c:v>
                </c:pt>
                <c:pt idx="245">
                  <c:v>1947.4999999999809</c:v>
                </c:pt>
                <c:pt idx="246">
                  <c:v>1947.5833333333139</c:v>
                </c:pt>
                <c:pt idx="247">
                  <c:v>1947.6666666666481</c:v>
                </c:pt>
                <c:pt idx="248">
                  <c:v>1947.7499999999809</c:v>
                </c:pt>
                <c:pt idx="249">
                  <c:v>1947.8333333333139</c:v>
                </c:pt>
                <c:pt idx="250">
                  <c:v>1947.9166666666481</c:v>
                </c:pt>
                <c:pt idx="251">
                  <c:v>1947.9999999999809</c:v>
                </c:pt>
                <c:pt idx="252">
                  <c:v>1948.0833333333139</c:v>
                </c:pt>
                <c:pt idx="253">
                  <c:v>1948.1666666666481</c:v>
                </c:pt>
                <c:pt idx="254">
                  <c:v>1948.2499999999809</c:v>
                </c:pt>
                <c:pt idx="255">
                  <c:v>1948.333333333313</c:v>
                </c:pt>
                <c:pt idx="256">
                  <c:v>1948.4166666666481</c:v>
                </c:pt>
                <c:pt idx="257">
                  <c:v>1948.49999999998</c:v>
                </c:pt>
                <c:pt idx="258">
                  <c:v>1948.583333333313</c:v>
                </c:pt>
                <c:pt idx="259">
                  <c:v>1948.666666666647</c:v>
                </c:pt>
                <c:pt idx="260">
                  <c:v>1948.74999999998</c:v>
                </c:pt>
                <c:pt idx="261">
                  <c:v>1948.833333333313</c:v>
                </c:pt>
                <c:pt idx="262">
                  <c:v>1948.916666666647</c:v>
                </c:pt>
                <c:pt idx="263">
                  <c:v>1948.99999999998</c:v>
                </c:pt>
                <c:pt idx="264">
                  <c:v>1949.083333333313</c:v>
                </c:pt>
                <c:pt idx="265">
                  <c:v>1949.166666666647</c:v>
                </c:pt>
                <c:pt idx="266">
                  <c:v>1949.24999999998</c:v>
                </c:pt>
                <c:pt idx="267">
                  <c:v>1949.333333333313</c:v>
                </c:pt>
                <c:pt idx="268">
                  <c:v>1949.416666666647</c:v>
                </c:pt>
                <c:pt idx="269">
                  <c:v>1949.49999999998</c:v>
                </c:pt>
                <c:pt idx="270">
                  <c:v>1949.583333333313</c:v>
                </c:pt>
                <c:pt idx="271">
                  <c:v>1949.6666666666461</c:v>
                </c:pt>
                <c:pt idx="272">
                  <c:v>1949.74999999998</c:v>
                </c:pt>
                <c:pt idx="273">
                  <c:v>1949.8333333333121</c:v>
                </c:pt>
                <c:pt idx="274">
                  <c:v>1949.9166666666461</c:v>
                </c:pt>
                <c:pt idx="275">
                  <c:v>1949.99999999998</c:v>
                </c:pt>
                <c:pt idx="276">
                  <c:v>1950.0833333333121</c:v>
                </c:pt>
                <c:pt idx="277">
                  <c:v>1950.1666666666461</c:v>
                </c:pt>
                <c:pt idx="278">
                  <c:v>1950.24999999998</c:v>
                </c:pt>
                <c:pt idx="279">
                  <c:v>1950.3333333333121</c:v>
                </c:pt>
                <c:pt idx="280">
                  <c:v>1950.4166666666461</c:v>
                </c:pt>
                <c:pt idx="281">
                  <c:v>1950.49999999998</c:v>
                </c:pt>
                <c:pt idx="282">
                  <c:v>1950.583333333311</c:v>
                </c:pt>
                <c:pt idx="283">
                  <c:v>1950.6666666666449</c:v>
                </c:pt>
                <c:pt idx="284">
                  <c:v>1950.7499999999779</c:v>
                </c:pt>
                <c:pt idx="285">
                  <c:v>1950.833333333311</c:v>
                </c:pt>
                <c:pt idx="286">
                  <c:v>1950.9166666666449</c:v>
                </c:pt>
                <c:pt idx="287">
                  <c:v>1950.9999999999779</c:v>
                </c:pt>
                <c:pt idx="288">
                  <c:v>1951.083333333311</c:v>
                </c:pt>
                <c:pt idx="289">
                  <c:v>1951.1666666666449</c:v>
                </c:pt>
                <c:pt idx="290">
                  <c:v>1951.2499999999779</c:v>
                </c:pt>
                <c:pt idx="291">
                  <c:v>1951.333333333311</c:v>
                </c:pt>
                <c:pt idx="292">
                  <c:v>1951.4166666666449</c:v>
                </c:pt>
                <c:pt idx="293">
                  <c:v>1951.4999999999779</c:v>
                </c:pt>
                <c:pt idx="294">
                  <c:v>1951.583333333311</c:v>
                </c:pt>
                <c:pt idx="295">
                  <c:v>1951.666666666644</c:v>
                </c:pt>
                <c:pt idx="296">
                  <c:v>1951.749999999977</c:v>
                </c:pt>
                <c:pt idx="297">
                  <c:v>1951.8333333333101</c:v>
                </c:pt>
                <c:pt idx="298">
                  <c:v>1951.916666666644</c:v>
                </c:pt>
                <c:pt idx="299">
                  <c:v>1951.999999999977</c:v>
                </c:pt>
                <c:pt idx="300">
                  <c:v>1952.0833333333101</c:v>
                </c:pt>
                <c:pt idx="301">
                  <c:v>1952.166666666644</c:v>
                </c:pt>
                <c:pt idx="302">
                  <c:v>1952.249999999977</c:v>
                </c:pt>
                <c:pt idx="303">
                  <c:v>1952.3333333333101</c:v>
                </c:pt>
                <c:pt idx="304">
                  <c:v>1952.416666666644</c:v>
                </c:pt>
                <c:pt idx="305">
                  <c:v>1952.499999999977</c:v>
                </c:pt>
                <c:pt idx="306">
                  <c:v>1952.5833333333101</c:v>
                </c:pt>
                <c:pt idx="307">
                  <c:v>1952.6666666666431</c:v>
                </c:pt>
                <c:pt idx="308">
                  <c:v>1952.749999999977</c:v>
                </c:pt>
                <c:pt idx="309">
                  <c:v>1952.8333333333101</c:v>
                </c:pt>
                <c:pt idx="310">
                  <c:v>1952.9166666666431</c:v>
                </c:pt>
                <c:pt idx="311">
                  <c:v>1952.9999999999759</c:v>
                </c:pt>
                <c:pt idx="312">
                  <c:v>1953.0833333333089</c:v>
                </c:pt>
                <c:pt idx="313">
                  <c:v>1953.1666666666431</c:v>
                </c:pt>
                <c:pt idx="314">
                  <c:v>1953.2499999999759</c:v>
                </c:pt>
                <c:pt idx="315">
                  <c:v>1953.3333333333089</c:v>
                </c:pt>
                <c:pt idx="316">
                  <c:v>1953.4166666666431</c:v>
                </c:pt>
                <c:pt idx="317">
                  <c:v>1953.4999999999759</c:v>
                </c:pt>
                <c:pt idx="318">
                  <c:v>1953.5833333333089</c:v>
                </c:pt>
                <c:pt idx="319">
                  <c:v>1953.6666666666431</c:v>
                </c:pt>
                <c:pt idx="320">
                  <c:v>1953.7499999999759</c:v>
                </c:pt>
                <c:pt idx="321">
                  <c:v>1953.833333333308</c:v>
                </c:pt>
                <c:pt idx="322">
                  <c:v>1953.9166666666431</c:v>
                </c:pt>
                <c:pt idx="323">
                  <c:v>1953.999999999975</c:v>
                </c:pt>
                <c:pt idx="324">
                  <c:v>1954.083333333308</c:v>
                </c:pt>
                <c:pt idx="325">
                  <c:v>1954.166666666642</c:v>
                </c:pt>
                <c:pt idx="326">
                  <c:v>1954.249999999975</c:v>
                </c:pt>
                <c:pt idx="327">
                  <c:v>1954.333333333308</c:v>
                </c:pt>
                <c:pt idx="328">
                  <c:v>1954.416666666642</c:v>
                </c:pt>
                <c:pt idx="329">
                  <c:v>1954.499999999975</c:v>
                </c:pt>
                <c:pt idx="330">
                  <c:v>1954.583333333308</c:v>
                </c:pt>
                <c:pt idx="331">
                  <c:v>1954.666666666642</c:v>
                </c:pt>
                <c:pt idx="332">
                  <c:v>1954.749999999975</c:v>
                </c:pt>
                <c:pt idx="333">
                  <c:v>1954.833333333308</c:v>
                </c:pt>
                <c:pt idx="334">
                  <c:v>1954.916666666642</c:v>
                </c:pt>
                <c:pt idx="335">
                  <c:v>1954.999999999975</c:v>
                </c:pt>
                <c:pt idx="336">
                  <c:v>1955.083333333308</c:v>
                </c:pt>
                <c:pt idx="337">
                  <c:v>1955.166666666641</c:v>
                </c:pt>
                <c:pt idx="338">
                  <c:v>1955.2499999999741</c:v>
                </c:pt>
                <c:pt idx="339">
                  <c:v>1955.3333333333071</c:v>
                </c:pt>
                <c:pt idx="340">
                  <c:v>1955.416666666641</c:v>
                </c:pt>
                <c:pt idx="341">
                  <c:v>1955.4999999999741</c:v>
                </c:pt>
                <c:pt idx="342">
                  <c:v>1955.5833333333071</c:v>
                </c:pt>
                <c:pt idx="343">
                  <c:v>1955.666666666641</c:v>
                </c:pt>
                <c:pt idx="344">
                  <c:v>1955.7499999999741</c:v>
                </c:pt>
                <c:pt idx="345">
                  <c:v>1955.8333333333071</c:v>
                </c:pt>
                <c:pt idx="346">
                  <c:v>1955.916666666641</c:v>
                </c:pt>
                <c:pt idx="347">
                  <c:v>1955.9999999999741</c:v>
                </c:pt>
                <c:pt idx="348">
                  <c:v>1956.083333333306</c:v>
                </c:pt>
                <c:pt idx="349">
                  <c:v>1956.1666666666399</c:v>
                </c:pt>
                <c:pt idx="350">
                  <c:v>1956.2499999999729</c:v>
                </c:pt>
                <c:pt idx="351">
                  <c:v>1956.333333333306</c:v>
                </c:pt>
                <c:pt idx="352">
                  <c:v>1956.4166666666399</c:v>
                </c:pt>
                <c:pt idx="353">
                  <c:v>1956.4999999999729</c:v>
                </c:pt>
                <c:pt idx="354">
                  <c:v>1956.583333333306</c:v>
                </c:pt>
                <c:pt idx="355">
                  <c:v>1956.6666666666399</c:v>
                </c:pt>
                <c:pt idx="356">
                  <c:v>1956.7499999999729</c:v>
                </c:pt>
                <c:pt idx="357">
                  <c:v>1956.833333333306</c:v>
                </c:pt>
                <c:pt idx="358">
                  <c:v>1956.9166666666399</c:v>
                </c:pt>
                <c:pt idx="359">
                  <c:v>1956.9999999999729</c:v>
                </c:pt>
                <c:pt idx="360">
                  <c:v>1957.083333333306</c:v>
                </c:pt>
                <c:pt idx="361">
                  <c:v>1957.1666666666399</c:v>
                </c:pt>
                <c:pt idx="362">
                  <c:v>1957.249999999972</c:v>
                </c:pt>
                <c:pt idx="363">
                  <c:v>1957.3333333333051</c:v>
                </c:pt>
                <c:pt idx="364">
                  <c:v>1957.4166666666399</c:v>
                </c:pt>
                <c:pt idx="365">
                  <c:v>1957.499999999972</c:v>
                </c:pt>
                <c:pt idx="366">
                  <c:v>1957.5833333333051</c:v>
                </c:pt>
                <c:pt idx="367">
                  <c:v>1957.6666666666399</c:v>
                </c:pt>
                <c:pt idx="368">
                  <c:v>1957.749999999972</c:v>
                </c:pt>
                <c:pt idx="369">
                  <c:v>1957.8333333333051</c:v>
                </c:pt>
                <c:pt idx="370">
                  <c:v>1957.9166666666399</c:v>
                </c:pt>
                <c:pt idx="371">
                  <c:v>1957.999999999972</c:v>
                </c:pt>
                <c:pt idx="372">
                  <c:v>1958.0833333333051</c:v>
                </c:pt>
                <c:pt idx="373">
                  <c:v>1958.1666666666381</c:v>
                </c:pt>
                <c:pt idx="374">
                  <c:v>1958.249999999972</c:v>
                </c:pt>
                <c:pt idx="375">
                  <c:v>1958.3333333333051</c:v>
                </c:pt>
                <c:pt idx="376">
                  <c:v>1958.4166666666381</c:v>
                </c:pt>
                <c:pt idx="377">
                  <c:v>1958.4999999999709</c:v>
                </c:pt>
                <c:pt idx="378">
                  <c:v>1958.5833333333039</c:v>
                </c:pt>
                <c:pt idx="379">
                  <c:v>1958.6666666666381</c:v>
                </c:pt>
                <c:pt idx="380">
                  <c:v>1958.7499999999709</c:v>
                </c:pt>
                <c:pt idx="381">
                  <c:v>1958.8333333333039</c:v>
                </c:pt>
                <c:pt idx="382">
                  <c:v>1958.9166666666381</c:v>
                </c:pt>
                <c:pt idx="383">
                  <c:v>1958.9999999999709</c:v>
                </c:pt>
                <c:pt idx="384">
                  <c:v>1959.0833333333039</c:v>
                </c:pt>
                <c:pt idx="385">
                  <c:v>1959.1666666666381</c:v>
                </c:pt>
                <c:pt idx="386">
                  <c:v>1959.2499999999709</c:v>
                </c:pt>
                <c:pt idx="387">
                  <c:v>1959.333333333303</c:v>
                </c:pt>
                <c:pt idx="388">
                  <c:v>1959.4166666666381</c:v>
                </c:pt>
                <c:pt idx="389">
                  <c:v>1959.49999999997</c:v>
                </c:pt>
                <c:pt idx="390">
                  <c:v>1959.583333333303</c:v>
                </c:pt>
                <c:pt idx="391">
                  <c:v>1959.666666666637</c:v>
                </c:pt>
                <c:pt idx="392">
                  <c:v>1959.74999999997</c:v>
                </c:pt>
                <c:pt idx="393">
                  <c:v>1959.833333333303</c:v>
                </c:pt>
                <c:pt idx="394">
                  <c:v>1959.916666666637</c:v>
                </c:pt>
                <c:pt idx="395">
                  <c:v>1959.99999999997</c:v>
                </c:pt>
                <c:pt idx="396">
                  <c:v>1960.083333333303</c:v>
                </c:pt>
                <c:pt idx="397">
                  <c:v>1960.166666666637</c:v>
                </c:pt>
                <c:pt idx="398">
                  <c:v>1960.24999999997</c:v>
                </c:pt>
                <c:pt idx="399">
                  <c:v>1960.333333333303</c:v>
                </c:pt>
                <c:pt idx="400">
                  <c:v>1960.416666666637</c:v>
                </c:pt>
                <c:pt idx="401">
                  <c:v>1960.49999999997</c:v>
                </c:pt>
                <c:pt idx="402">
                  <c:v>1960.583333333303</c:v>
                </c:pt>
                <c:pt idx="403">
                  <c:v>1960.666666666636</c:v>
                </c:pt>
                <c:pt idx="404">
                  <c:v>1960.74999999997</c:v>
                </c:pt>
                <c:pt idx="405">
                  <c:v>1960.8333333333021</c:v>
                </c:pt>
                <c:pt idx="406">
                  <c:v>1960.916666666636</c:v>
                </c:pt>
                <c:pt idx="407">
                  <c:v>1960.99999999997</c:v>
                </c:pt>
                <c:pt idx="408">
                  <c:v>1961.0833333333021</c:v>
                </c:pt>
                <c:pt idx="409">
                  <c:v>1961.166666666636</c:v>
                </c:pt>
                <c:pt idx="410">
                  <c:v>1961.24999999997</c:v>
                </c:pt>
                <c:pt idx="411">
                  <c:v>1961.3333333333021</c:v>
                </c:pt>
                <c:pt idx="412">
                  <c:v>1961.416666666636</c:v>
                </c:pt>
                <c:pt idx="413">
                  <c:v>1961.49999999997</c:v>
                </c:pt>
                <c:pt idx="414">
                  <c:v>1961.583333333301</c:v>
                </c:pt>
                <c:pt idx="415">
                  <c:v>1961.6666666666349</c:v>
                </c:pt>
                <c:pt idx="416">
                  <c:v>1961.7499999999679</c:v>
                </c:pt>
                <c:pt idx="417">
                  <c:v>1961.833333333301</c:v>
                </c:pt>
                <c:pt idx="418">
                  <c:v>1961.9166666666349</c:v>
                </c:pt>
                <c:pt idx="419">
                  <c:v>1961.9999999999679</c:v>
                </c:pt>
                <c:pt idx="420">
                  <c:v>1962.083333333301</c:v>
                </c:pt>
                <c:pt idx="421">
                  <c:v>1962.1666666666349</c:v>
                </c:pt>
                <c:pt idx="422">
                  <c:v>1962.2499999999679</c:v>
                </c:pt>
                <c:pt idx="423">
                  <c:v>1962.333333333301</c:v>
                </c:pt>
                <c:pt idx="424">
                  <c:v>1962.4166666666349</c:v>
                </c:pt>
                <c:pt idx="425">
                  <c:v>1962.4999999999679</c:v>
                </c:pt>
                <c:pt idx="426">
                  <c:v>1962.583333333301</c:v>
                </c:pt>
                <c:pt idx="427">
                  <c:v>1962.666666666634</c:v>
                </c:pt>
                <c:pt idx="428">
                  <c:v>1962.749999999967</c:v>
                </c:pt>
                <c:pt idx="429">
                  <c:v>1962.8333333333001</c:v>
                </c:pt>
                <c:pt idx="430">
                  <c:v>1962.916666666634</c:v>
                </c:pt>
                <c:pt idx="431">
                  <c:v>1962.999999999967</c:v>
                </c:pt>
                <c:pt idx="432">
                  <c:v>1963.0833333333001</c:v>
                </c:pt>
                <c:pt idx="433">
                  <c:v>1963.166666666634</c:v>
                </c:pt>
                <c:pt idx="434">
                  <c:v>1963.249999999967</c:v>
                </c:pt>
                <c:pt idx="435">
                  <c:v>1963.3333333333001</c:v>
                </c:pt>
                <c:pt idx="436">
                  <c:v>1963.416666666634</c:v>
                </c:pt>
                <c:pt idx="437">
                  <c:v>1963.499999999967</c:v>
                </c:pt>
                <c:pt idx="438">
                  <c:v>1963.5833333333001</c:v>
                </c:pt>
                <c:pt idx="439">
                  <c:v>1963.6666666666331</c:v>
                </c:pt>
                <c:pt idx="440">
                  <c:v>1963.749999999967</c:v>
                </c:pt>
                <c:pt idx="441">
                  <c:v>1963.8333333333001</c:v>
                </c:pt>
                <c:pt idx="442">
                  <c:v>1963.9166666666331</c:v>
                </c:pt>
                <c:pt idx="443">
                  <c:v>1963.9999999999659</c:v>
                </c:pt>
                <c:pt idx="444">
                  <c:v>1964.0833333333001</c:v>
                </c:pt>
                <c:pt idx="445">
                  <c:v>1964.1666666666331</c:v>
                </c:pt>
                <c:pt idx="446">
                  <c:v>1964.2499999999659</c:v>
                </c:pt>
                <c:pt idx="447">
                  <c:v>1964.3333333332989</c:v>
                </c:pt>
                <c:pt idx="448">
                  <c:v>1964.4166666666331</c:v>
                </c:pt>
                <c:pt idx="449">
                  <c:v>1964.4999999999659</c:v>
                </c:pt>
                <c:pt idx="450">
                  <c:v>1964.5833333332989</c:v>
                </c:pt>
                <c:pt idx="451">
                  <c:v>1964.6666666666331</c:v>
                </c:pt>
                <c:pt idx="452">
                  <c:v>1964.7499999999659</c:v>
                </c:pt>
                <c:pt idx="453">
                  <c:v>1964.8333333332989</c:v>
                </c:pt>
                <c:pt idx="454">
                  <c:v>1964.9166666666331</c:v>
                </c:pt>
                <c:pt idx="455">
                  <c:v>1964.999999999965</c:v>
                </c:pt>
                <c:pt idx="456">
                  <c:v>1965.083333333298</c:v>
                </c:pt>
                <c:pt idx="457">
                  <c:v>1965.166666666632</c:v>
                </c:pt>
                <c:pt idx="458">
                  <c:v>1965.249999999965</c:v>
                </c:pt>
                <c:pt idx="459">
                  <c:v>1965.333333333298</c:v>
                </c:pt>
                <c:pt idx="460">
                  <c:v>1965.416666666632</c:v>
                </c:pt>
                <c:pt idx="461">
                  <c:v>1965.499999999965</c:v>
                </c:pt>
                <c:pt idx="462">
                  <c:v>1965.583333333298</c:v>
                </c:pt>
                <c:pt idx="463">
                  <c:v>1965.666666666631</c:v>
                </c:pt>
                <c:pt idx="464">
                  <c:v>1965.749999999965</c:v>
                </c:pt>
                <c:pt idx="465">
                  <c:v>1965.833333333298</c:v>
                </c:pt>
                <c:pt idx="466">
                  <c:v>1965.916666666631</c:v>
                </c:pt>
                <c:pt idx="467">
                  <c:v>1965.999999999965</c:v>
                </c:pt>
                <c:pt idx="468">
                  <c:v>1966.083333333298</c:v>
                </c:pt>
                <c:pt idx="469">
                  <c:v>1966.166666666631</c:v>
                </c:pt>
                <c:pt idx="470">
                  <c:v>1966.2499999999641</c:v>
                </c:pt>
                <c:pt idx="471">
                  <c:v>1966.333333333298</c:v>
                </c:pt>
                <c:pt idx="472">
                  <c:v>1966.416666666631</c:v>
                </c:pt>
                <c:pt idx="473">
                  <c:v>1966.4999999999641</c:v>
                </c:pt>
                <c:pt idx="474">
                  <c:v>1966.5833333332971</c:v>
                </c:pt>
                <c:pt idx="475">
                  <c:v>1966.666666666631</c:v>
                </c:pt>
                <c:pt idx="476">
                  <c:v>1966.7499999999641</c:v>
                </c:pt>
                <c:pt idx="477">
                  <c:v>1966.8333333332971</c:v>
                </c:pt>
                <c:pt idx="478">
                  <c:v>1966.916666666631</c:v>
                </c:pt>
                <c:pt idx="479">
                  <c:v>1966.9999999999641</c:v>
                </c:pt>
                <c:pt idx="480">
                  <c:v>1967.0833333332971</c:v>
                </c:pt>
                <c:pt idx="481">
                  <c:v>1967.1666666666299</c:v>
                </c:pt>
                <c:pt idx="482">
                  <c:v>1967.2499999999629</c:v>
                </c:pt>
                <c:pt idx="483">
                  <c:v>1967.333333333296</c:v>
                </c:pt>
                <c:pt idx="484">
                  <c:v>1967.4166666666299</c:v>
                </c:pt>
                <c:pt idx="485">
                  <c:v>1967.4999999999629</c:v>
                </c:pt>
                <c:pt idx="486">
                  <c:v>1967.583333333296</c:v>
                </c:pt>
                <c:pt idx="487">
                  <c:v>1967.6666666666299</c:v>
                </c:pt>
                <c:pt idx="488">
                  <c:v>1967.7499999999629</c:v>
                </c:pt>
                <c:pt idx="489">
                  <c:v>1967.833333333296</c:v>
                </c:pt>
                <c:pt idx="490">
                  <c:v>1967.9166666666299</c:v>
                </c:pt>
                <c:pt idx="491">
                  <c:v>1967.9999999999629</c:v>
                </c:pt>
                <c:pt idx="492">
                  <c:v>1968.083333333296</c:v>
                </c:pt>
                <c:pt idx="493">
                  <c:v>1968.1666666666299</c:v>
                </c:pt>
                <c:pt idx="494">
                  <c:v>1968.249999999962</c:v>
                </c:pt>
                <c:pt idx="495">
                  <c:v>1968.333333333296</c:v>
                </c:pt>
                <c:pt idx="496">
                  <c:v>1968.4166666666299</c:v>
                </c:pt>
                <c:pt idx="497">
                  <c:v>1968.499999999962</c:v>
                </c:pt>
                <c:pt idx="498">
                  <c:v>1968.5833333332951</c:v>
                </c:pt>
                <c:pt idx="499">
                  <c:v>1968.6666666666299</c:v>
                </c:pt>
                <c:pt idx="500">
                  <c:v>1968.749999999962</c:v>
                </c:pt>
                <c:pt idx="501">
                  <c:v>1968.8333333332951</c:v>
                </c:pt>
                <c:pt idx="502">
                  <c:v>1968.9166666666299</c:v>
                </c:pt>
                <c:pt idx="503">
                  <c:v>1968.999999999962</c:v>
                </c:pt>
                <c:pt idx="504">
                  <c:v>1969.0833333332951</c:v>
                </c:pt>
                <c:pt idx="505">
                  <c:v>1969.1666666666281</c:v>
                </c:pt>
                <c:pt idx="506">
                  <c:v>1969.249999999962</c:v>
                </c:pt>
                <c:pt idx="507">
                  <c:v>1969.3333333332951</c:v>
                </c:pt>
                <c:pt idx="508">
                  <c:v>1969.4166666666281</c:v>
                </c:pt>
                <c:pt idx="509">
                  <c:v>1969.4999999999609</c:v>
                </c:pt>
                <c:pt idx="510">
                  <c:v>1969.5833333332951</c:v>
                </c:pt>
                <c:pt idx="511">
                  <c:v>1969.6666666666281</c:v>
                </c:pt>
                <c:pt idx="512">
                  <c:v>1969.7499999999609</c:v>
                </c:pt>
                <c:pt idx="513">
                  <c:v>1969.8333333332939</c:v>
                </c:pt>
                <c:pt idx="514">
                  <c:v>1969.9166666666281</c:v>
                </c:pt>
                <c:pt idx="515">
                  <c:v>1969.9999999999609</c:v>
                </c:pt>
                <c:pt idx="516">
                  <c:v>1970.0833333332939</c:v>
                </c:pt>
                <c:pt idx="517">
                  <c:v>1970.1666666666281</c:v>
                </c:pt>
                <c:pt idx="518">
                  <c:v>1970.2499999999609</c:v>
                </c:pt>
                <c:pt idx="519">
                  <c:v>1970.3333333332939</c:v>
                </c:pt>
                <c:pt idx="520">
                  <c:v>1970.4166666666281</c:v>
                </c:pt>
                <c:pt idx="521">
                  <c:v>1970.49999999996</c:v>
                </c:pt>
                <c:pt idx="522">
                  <c:v>1970.583333333293</c:v>
                </c:pt>
                <c:pt idx="523">
                  <c:v>1970.666666666627</c:v>
                </c:pt>
                <c:pt idx="524">
                  <c:v>1970.74999999996</c:v>
                </c:pt>
                <c:pt idx="525">
                  <c:v>1970.833333333293</c:v>
                </c:pt>
                <c:pt idx="526">
                  <c:v>1970.916666666627</c:v>
                </c:pt>
                <c:pt idx="527">
                  <c:v>1970.99999999996</c:v>
                </c:pt>
                <c:pt idx="528">
                  <c:v>1971.083333333293</c:v>
                </c:pt>
                <c:pt idx="529">
                  <c:v>1971.166666666626</c:v>
                </c:pt>
                <c:pt idx="530">
                  <c:v>1971.24999999996</c:v>
                </c:pt>
                <c:pt idx="531">
                  <c:v>1971.333333333293</c:v>
                </c:pt>
                <c:pt idx="532">
                  <c:v>1971.416666666626</c:v>
                </c:pt>
                <c:pt idx="533">
                  <c:v>1971.49999999996</c:v>
                </c:pt>
                <c:pt idx="534">
                  <c:v>1971.583333333293</c:v>
                </c:pt>
                <c:pt idx="535">
                  <c:v>1971.666666666626</c:v>
                </c:pt>
                <c:pt idx="536">
                  <c:v>1971.74999999996</c:v>
                </c:pt>
                <c:pt idx="537">
                  <c:v>1971.833333333293</c:v>
                </c:pt>
                <c:pt idx="538">
                  <c:v>1971.916666666626</c:v>
                </c:pt>
                <c:pt idx="539">
                  <c:v>1971.99999999996</c:v>
                </c:pt>
                <c:pt idx="540">
                  <c:v>1972.0833333332921</c:v>
                </c:pt>
                <c:pt idx="541">
                  <c:v>1972.166666666626</c:v>
                </c:pt>
                <c:pt idx="542">
                  <c:v>1972.24999999996</c:v>
                </c:pt>
                <c:pt idx="543">
                  <c:v>1972.3333333332921</c:v>
                </c:pt>
                <c:pt idx="544">
                  <c:v>1972.416666666626</c:v>
                </c:pt>
                <c:pt idx="545">
                  <c:v>1972.49999999996</c:v>
                </c:pt>
                <c:pt idx="546">
                  <c:v>1972.5833333332921</c:v>
                </c:pt>
                <c:pt idx="547">
                  <c:v>1972.6666666666249</c:v>
                </c:pt>
                <c:pt idx="548">
                  <c:v>1972.7499999999579</c:v>
                </c:pt>
                <c:pt idx="549">
                  <c:v>1972.833333333291</c:v>
                </c:pt>
                <c:pt idx="550">
                  <c:v>1972.9166666666249</c:v>
                </c:pt>
                <c:pt idx="551">
                  <c:v>1972.9999999999579</c:v>
                </c:pt>
                <c:pt idx="552">
                  <c:v>1973.083333333291</c:v>
                </c:pt>
                <c:pt idx="553">
                  <c:v>1973.1666666666249</c:v>
                </c:pt>
                <c:pt idx="554">
                  <c:v>1973.2499999999579</c:v>
                </c:pt>
                <c:pt idx="555">
                  <c:v>1973.333333333291</c:v>
                </c:pt>
                <c:pt idx="556">
                  <c:v>1973.4166666666249</c:v>
                </c:pt>
                <c:pt idx="557">
                  <c:v>1973.4999999999579</c:v>
                </c:pt>
                <c:pt idx="558">
                  <c:v>1973.583333333291</c:v>
                </c:pt>
                <c:pt idx="559">
                  <c:v>1973.666666666624</c:v>
                </c:pt>
                <c:pt idx="560">
                  <c:v>1973.749999999957</c:v>
                </c:pt>
                <c:pt idx="561">
                  <c:v>1973.833333333291</c:v>
                </c:pt>
                <c:pt idx="562">
                  <c:v>1973.916666666624</c:v>
                </c:pt>
                <c:pt idx="563">
                  <c:v>1973.999999999957</c:v>
                </c:pt>
                <c:pt idx="564">
                  <c:v>1974.0833333332901</c:v>
                </c:pt>
                <c:pt idx="565">
                  <c:v>1974.166666666624</c:v>
                </c:pt>
                <c:pt idx="566">
                  <c:v>1974.249999999957</c:v>
                </c:pt>
                <c:pt idx="567">
                  <c:v>1974.3333333332901</c:v>
                </c:pt>
                <c:pt idx="568">
                  <c:v>1974.416666666624</c:v>
                </c:pt>
                <c:pt idx="569">
                  <c:v>1974.499999999957</c:v>
                </c:pt>
                <c:pt idx="570">
                  <c:v>1974.5833333332901</c:v>
                </c:pt>
                <c:pt idx="571">
                  <c:v>1974.6666666666231</c:v>
                </c:pt>
                <c:pt idx="572">
                  <c:v>1974.749999999957</c:v>
                </c:pt>
                <c:pt idx="573">
                  <c:v>1974.8333333332901</c:v>
                </c:pt>
                <c:pt idx="574">
                  <c:v>1974.9166666666231</c:v>
                </c:pt>
                <c:pt idx="575">
                  <c:v>1974.9999999999559</c:v>
                </c:pt>
                <c:pt idx="576">
                  <c:v>1975.0833333332901</c:v>
                </c:pt>
                <c:pt idx="577">
                  <c:v>1975.1666666666231</c:v>
                </c:pt>
                <c:pt idx="578">
                  <c:v>1975.2499999999559</c:v>
                </c:pt>
                <c:pt idx="579">
                  <c:v>1975.3333333332889</c:v>
                </c:pt>
                <c:pt idx="580">
                  <c:v>1975.4166666666231</c:v>
                </c:pt>
                <c:pt idx="581">
                  <c:v>1975.4999999999559</c:v>
                </c:pt>
                <c:pt idx="582">
                  <c:v>1975.5833333332889</c:v>
                </c:pt>
                <c:pt idx="583">
                  <c:v>1975.6666666666231</c:v>
                </c:pt>
                <c:pt idx="584">
                  <c:v>1975.7499999999559</c:v>
                </c:pt>
                <c:pt idx="585">
                  <c:v>1975.8333333332889</c:v>
                </c:pt>
                <c:pt idx="586">
                  <c:v>1975.9166666666231</c:v>
                </c:pt>
                <c:pt idx="587">
                  <c:v>1975.999999999955</c:v>
                </c:pt>
                <c:pt idx="588">
                  <c:v>1976.083333333288</c:v>
                </c:pt>
                <c:pt idx="589">
                  <c:v>1976.1666666666219</c:v>
                </c:pt>
                <c:pt idx="590">
                  <c:v>1976.249999999955</c:v>
                </c:pt>
                <c:pt idx="591">
                  <c:v>1976.333333333288</c:v>
                </c:pt>
                <c:pt idx="592">
                  <c:v>1976.4166666666219</c:v>
                </c:pt>
                <c:pt idx="593">
                  <c:v>1976.499999999955</c:v>
                </c:pt>
                <c:pt idx="594">
                  <c:v>1976.583333333288</c:v>
                </c:pt>
                <c:pt idx="595">
                  <c:v>1976.666666666621</c:v>
                </c:pt>
                <c:pt idx="596">
                  <c:v>1976.749999999955</c:v>
                </c:pt>
                <c:pt idx="597">
                  <c:v>1976.833333333288</c:v>
                </c:pt>
                <c:pt idx="598">
                  <c:v>1976.916666666621</c:v>
                </c:pt>
                <c:pt idx="599">
                  <c:v>1976.999999999955</c:v>
                </c:pt>
                <c:pt idx="600">
                  <c:v>1977.083333333288</c:v>
                </c:pt>
                <c:pt idx="601">
                  <c:v>1977.166666666621</c:v>
                </c:pt>
                <c:pt idx="602">
                  <c:v>1977.2499999999541</c:v>
                </c:pt>
                <c:pt idx="603">
                  <c:v>1977.333333333288</c:v>
                </c:pt>
                <c:pt idx="604">
                  <c:v>1977.416666666621</c:v>
                </c:pt>
                <c:pt idx="605">
                  <c:v>1977.4999999999541</c:v>
                </c:pt>
                <c:pt idx="606">
                  <c:v>1977.5833333332871</c:v>
                </c:pt>
                <c:pt idx="607">
                  <c:v>1977.666666666621</c:v>
                </c:pt>
                <c:pt idx="608">
                  <c:v>1977.7499999999541</c:v>
                </c:pt>
                <c:pt idx="609">
                  <c:v>1977.8333333332871</c:v>
                </c:pt>
                <c:pt idx="610">
                  <c:v>1977.916666666621</c:v>
                </c:pt>
                <c:pt idx="611">
                  <c:v>1977.9999999999541</c:v>
                </c:pt>
                <c:pt idx="612">
                  <c:v>1978.0833333332871</c:v>
                </c:pt>
                <c:pt idx="613">
                  <c:v>1978.1666666666199</c:v>
                </c:pt>
                <c:pt idx="614">
                  <c:v>1978.2499999999529</c:v>
                </c:pt>
                <c:pt idx="615">
                  <c:v>1978.333333333286</c:v>
                </c:pt>
                <c:pt idx="616">
                  <c:v>1978.4166666666199</c:v>
                </c:pt>
                <c:pt idx="617">
                  <c:v>1978.4999999999529</c:v>
                </c:pt>
                <c:pt idx="618">
                  <c:v>1978.583333333286</c:v>
                </c:pt>
                <c:pt idx="619">
                  <c:v>1978.6666666666199</c:v>
                </c:pt>
                <c:pt idx="620">
                  <c:v>1978.7499999999529</c:v>
                </c:pt>
                <c:pt idx="621">
                  <c:v>1978.833333333286</c:v>
                </c:pt>
                <c:pt idx="622">
                  <c:v>1978.9166666666199</c:v>
                </c:pt>
                <c:pt idx="623">
                  <c:v>1978.9999999999529</c:v>
                </c:pt>
                <c:pt idx="624">
                  <c:v>1979.083333333286</c:v>
                </c:pt>
                <c:pt idx="625">
                  <c:v>1979.1666666666199</c:v>
                </c:pt>
                <c:pt idx="626">
                  <c:v>1979.249999999952</c:v>
                </c:pt>
                <c:pt idx="627">
                  <c:v>1979.333333333286</c:v>
                </c:pt>
                <c:pt idx="628">
                  <c:v>1979.4166666666199</c:v>
                </c:pt>
                <c:pt idx="629">
                  <c:v>1979.499999999952</c:v>
                </c:pt>
                <c:pt idx="630">
                  <c:v>1979.5833333332851</c:v>
                </c:pt>
                <c:pt idx="631">
                  <c:v>1979.6666666666199</c:v>
                </c:pt>
                <c:pt idx="632">
                  <c:v>1979.749999999952</c:v>
                </c:pt>
                <c:pt idx="633">
                  <c:v>1979.8333333332851</c:v>
                </c:pt>
                <c:pt idx="634">
                  <c:v>1979.9166666666199</c:v>
                </c:pt>
                <c:pt idx="635">
                  <c:v>1979.999999999952</c:v>
                </c:pt>
                <c:pt idx="636">
                  <c:v>1980.0833333332851</c:v>
                </c:pt>
                <c:pt idx="637">
                  <c:v>1980.1666666666181</c:v>
                </c:pt>
                <c:pt idx="638">
                  <c:v>1980.249999999952</c:v>
                </c:pt>
                <c:pt idx="639">
                  <c:v>1980.3333333332851</c:v>
                </c:pt>
                <c:pt idx="640">
                  <c:v>1980.4166666666181</c:v>
                </c:pt>
                <c:pt idx="641">
                  <c:v>1980.4999999999509</c:v>
                </c:pt>
                <c:pt idx="642">
                  <c:v>1980.5833333332851</c:v>
                </c:pt>
                <c:pt idx="643">
                  <c:v>1980.6666666666181</c:v>
                </c:pt>
                <c:pt idx="644">
                  <c:v>1980.7499999999509</c:v>
                </c:pt>
                <c:pt idx="645">
                  <c:v>1980.8333333332839</c:v>
                </c:pt>
                <c:pt idx="646">
                  <c:v>1980.9166666666181</c:v>
                </c:pt>
                <c:pt idx="647">
                  <c:v>1980.9999999999509</c:v>
                </c:pt>
                <c:pt idx="648">
                  <c:v>1981.0833333332839</c:v>
                </c:pt>
                <c:pt idx="649">
                  <c:v>1981.1666666666181</c:v>
                </c:pt>
                <c:pt idx="650">
                  <c:v>1981.2499999999509</c:v>
                </c:pt>
                <c:pt idx="651">
                  <c:v>1981.3333333332839</c:v>
                </c:pt>
                <c:pt idx="652">
                  <c:v>1981.4166666666181</c:v>
                </c:pt>
                <c:pt idx="653">
                  <c:v>1981.49999999995</c:v>
                </c:pt>
                <c:pt idx="654">
                  <c:v>1981.583333333283</c:v>
                </c:pt>
                <c:pt idx="655">
                  <c:v>1981.6666666666169</c:v>
                </c:pt>
                <c:pt idx="656">
                  <c:v>1981.74999999995</c:v>
                </c:pt>
                <c:pt idx="657">
                  <c:v>1981.833333333283</c:v>
                </c:pt>
                <c:pt idx="658">
                  <c:v>1981.9166666666169</c:v>
                </c:pt>
                <c:pt idx="659">
                  <c:v>1981.99999999995</c:v>
                </c:pt>
                <c:pt idx="660">
                  <c:v>1982.083333333283</c:v>
                </c:pt>
                <c:pt idx="661">
                  <c:v>1982.166666666616</c:v>
                </c:pt>
                <c:pt idx="662">
                  <c:v>1982.24999999995</c:v>
                </c:pt>
                <c:pt idx="663">
                  <c:v>1982.333333333283</c:v>
                </c:pt>
                <c:pt idx="664">
                  <c:v>1982.416666666616</c:v>
                </c:pt>
                <c:pt idx="665">
                  <c:v>1982.49999999995</c:v>
                </c:pt>
                <c:pt idx="666">
                  <c:v>1982.583333333283</c:v>
                </c:pt>
                <c:pt idx="667">
                  <c:v>1982.666666666616</c:v>
                </c:pt>
                <c:pt idx="668">
                  <c:v>1982.74999999995</c:v>
                </c:pt>
                <c:pt idx="669">
                  <c:v>1982.833333333283</c:v>
                </c:pt>
                <c:pt idx="670">
                  <c:v>1982.916666666616</c:v>
                </c:pt>
                <c:pt idx="671">
                  <c:v>1982.99999999995</c:v>
                </c:pt>
                <c:pt idx="672">
                  <c:v>1983.0833333332821</c:v>
                </c:pt>
                <c:pt idx="673">
                  <c:v>1983.166666666616</c:v>
                </c:pt>
                <c:pt idx="674">
                  <c:v>1983.24999999995</c:v>
                </c:pt>
                <c:pt idx="675">
                  <c:v>1983.3333333332821</c:v>
                </c:pt>
                <c:pt idx="676">
                  <c:v>1983.416666666616</c:v>
                </c:pt>
                <c:pt idx="677">
                  <c:v>1983.49999999995</c:v>
                </c:pt>
                <c:pt idx="678">
                  <c:v>1983.5833333332821</c:v>
                </c:pt>
                <c:pt idx="679">
                  <c:v>1983.6666666666149</c:v>
                </c:pt>
                <c:pt idx="680">
                  <c:v>1983.7499999999479</c:v>
                </c:pt>
                <c:pt idx="681">
                  <c:v>1983.833333333281</c:v>
                </c:pt>
                <c:pt idx="682">
                  <c:v>1983.9166666666149</c:v>
                </c:pt>
                <c:pt idx="683">
                  <c:v>1983.9999999999479</c:v>
                </c:pt>
                <c:pt idx="684">
                  <c:v>1984.083333333281</c:v>
                </c:pt>
                <c:pt idx="685">
                  <c:v>1984.1666666666149</c:v>
                </c:pt>
                <c:pt idx="686">
                  <c:v>1984.2499999999479</c:v>
                </c:pt>
                <c:pt idx="687">
                  <c:v>1984.333333333281</c:v>
                </c:pt>
                <c:pt idx="688">
                  <c:v>1984.4166666666149</c:v>
                </c:pt>
                <c:pt idx="689">
                  <c:v>1984.4999999999479</c:v>
                </c:pt>
                <c:pt idx="690">
                  <c:v>1984.583333333281</c:v>
                </c:pt>
                <c:pt idx="691">
                  <c:v>1984.666666666614</c:v>
                </c:pt>
                <c:pt idx="692">
                  <c:v>1984.749999999947</c:v>
                </c:pt>
                <c:pt idx="693">
                  <c:v>1984.833333333281</c:v>
                </c:pt>
                <c:pt idx="694">
                  <c:v>1984.916666666614</c:v>
                </c:pt>
                <c:pt idx="695">
                  <c:v>1984.999999999947</c:v>
                </c:pt>
                <c:pt idx="696">
                  <c:v>1985.0833333332801</c:v>
                </c:pt>
                <c:pt idx="697">
                  <c:v>1985.166666666614</c:v>
                </c:pt>
                <c:pt idx="698">
                  <c:v>1985.249999999947</c:v>
                </c:pt>
                <c:pt idx="699">
                  <c:v>1985.3333333332801</c:v>
                </c:pt>
                <c:pt idx="700">
                  <c:v>1985.416666666614</c:v>
                </c:pt>
                <c:pt idx="701">
                  <c:v>1985.499999999947</c:v>
                </c:pt>
                <c:pt idx="702">
                  <c:v>1985.5833333332801</c:v>
                </c:pt>
                <c:pt idx="703">
                  <c:v>1985.6666666666131</c:v>
                </c:pt>
                <c:pt idx="704">
                  <c:v>1985.749999999947</c:v>
                </c:pt>
                <c:pt idx="705">
                  <c:v>1985.8333333332801</c:v>
                </c:pt>
                <c:pt idx="706">
                  <c:v>1985.9166666666131</c:v>
                </c:pt>
                <c:pt idx="707">
                  <c:v>1985.9999999999461</c:v>
                </c:pt>
                <c:pt idx="708">
                  <c:v>1986.0833333332801</c:v>
                </c:pt>
                <c:pt idx="709">
                  <c:v>1986.1666666666131</c:v>
                </c:pt>
                <c:pt idx="710">
                  <c:v>1986.2499999999461</c:v>
                </c:pt>
                <c:pt idx="711">
                  <c:v>1986.3333333332789</c:v>
                </c:pt>
                <c:pt idx="712">
                  <c:v>1986.4166666666131</c:v>
                </c:pt>
                <c:pt idx="713">
                  <c:v>1986.4999999999461</c:v>
                </c:pt>
                <c:pt idx="714">
                  <c:v>1986.5833333332789</c:v>
                </c:pt>
                <c:pt idx="715">
                  <c:v>1986.6666666666131</c:v>
                </c:pt>
                <c:pt idx="716">
                  <c:v>1986.7499999999461</c:v>
                </c:pt>
                <c:pt idx="717">
                  <c:v>1986.8333333332789</c:v>
                </c:pt>
                <c:pt idx="718">
                  <c:v>1986.9166666666131</c:v>
                </c:pt>
                <c:pt idx="719">
                  <c:v>1986.999999999945</c:v>
                </c:pt>
                <c:pt idx="720">
                  <c:v>1987.083333333278</c:v>
                </c:pt>
                <c:pt idx="721">
                  <c:v>1987.1666666666119</c:v>
                </c:pt>
                <c:pt idx="722">
                  <c:v>1987.249999999945</c:v>
                </c:pt>
                <c:pt idx="723">
                  <c:v>1987.333333333278</c:v>
                </c:pt>
                <c:pt idx="724">
                  <c:v>1987.4166666666119</c:v>
                </c:pt>
                <c:pt idx="725">
                  <c:v>1987.499999999945</c:v>
                </c:pt>
                <c:pt idx="726">
                  <c:v>1987.583333333278</c:v>
                </c:pt>
                <c:pt idx="727">
                  <c:v>1987.666666666611</c:v>
                </c:pt>
                <c:pt idx="728">
                  <c:v>1987.749999999945</c:v>
                </c:pt>
                <c:pt idx="729">
                  <c:v>1987.833333333278</c:v>
                </c:pt>
                <c:pt idx="730">
                  <c:v>1987.916666666611</c:v>
                </c:pt>
                <c:pt idx="731">
                  <c:v>1987.999999999945</c:v>
                </c:pt>
                <c:pt idx="732">
                  <c:v>1988.083333333278</c:v>
                </c:pt>
                <c:pt idx="733">
                  <c:v>1988.166666666611</c:v>
                </c:pt>
                <c:pt idx="734">
                  <c:v>1988.2499999999441</c:v>
                </c:pt>
                <c:pt idx="735">
                  <c:v>1988.333333333278</c:v>
                </c:pt>
                <c:pt idx="736">
                  <c:v>1988.416666666611</c:v>
                </c:pt>
                <c:pt idx="737">
                  <c:v>1988.4999999999441</c:v>
                </c:pt>
                <c:pt idx="738">
                  <c:v>1988.5833333332771</c:v>
                </c:pt>
                <c:pt idx="739">
                  <c:v>1988.666666666611</c:v>
                </c:pt>
                <c:pt idx="740">
                  <c:v>1988.7499999999441</c:v>
                </c:pt>
                <c:pt idx="741">
                  <c:v>1988.8333333332771</c:v>
                </c:pt>
                <c:pt idx="742">
                  <c:v>1988.916666666611</c:v>
                </c:pt>
                <c:pt idx="743">
                  <c:v>1988.9999999999441</c:v>
                </c:pt>
                <c:pt idx="744">
                  <c:v>1989.0833333332771</c:v>
                </c:pt>
                <c:pt idx="745">
                  <c:v>1989.1666666666099</c:v>
                </c:pt>
                <c:pt idx="746">
                  <c:v>1989.2499999999429</c:v>
                </c:pt>
                <c:pt idx="747">
                  <c:v>1989.333333333276</c:v>
                </c:pt>
                <c:pt idx="748">
                  <c:v>1989.4166666666099</c:v>
                </c:pt>
                <c:pt idx="749">
                  <c:v>1989.4999999999429</c:v>
                </c:pt>
                <c:pt idx="750">
                  <c:v>1989.583333333276</c:v>
                </c:pt>
                <c:pt idx="751">
                  <c:v>1989.6666666666099</c:v>
                </c:pt>
                <c:pt idx="752">
                  <c:v>1989.7499999999429</c:v>
                </c:pt>
                <c:pt idx="753">
                  <c:v>1989.833333333276</c:v>
                </c:pt>
                <c:pt idx="754">
                  <c:v>1989.9166666666099</c:v>
                </c:pt>
                <c:pt idx="755">
                  <c:v>1989.9999999999429</c:v>
                </c:pt>
                <c:pt idx="756">
                  <c:v>1990.083333333276</c:v>
                </c:pt>
                <c:pt idx="757">
                  <c:v>1990.1666666666099</c:v>
                </c:pt>
                <c:pt idx="758">
                  <c:v>1990.249999999942</c:v>
                </c:pt>
                <c:pt idx="759">
                  <c:v>1990.333333333276</c:v>
                </c:pt>
                <c:pt idx="760">
                  <c:v>1990.4166666666099</c:v>
                </c:pt>
                <c:pt idx="761">
                  <c:v>1990.499999999942</c:v>
                </c:pt>
                <c:pt idx="762">
                  <c:v>1990.583333333275</c:v>
                </c:pt>
                <c:pt idx="763">
                  <c:v>1990.6666666666099</c:v>
                </c:pt>
                <c:pt idx="764">
                  <c:v>1990.749999999942</c:v>
                </c:pt>
                <c:pt idx="765">
                  <c:v>1990.833333333275</c:v>
                </c:pt>
                <c:pt idx="766">
                  <c:v>1990.9166666666099</c:v>
                </c:pt>
                <c:pt idx="767">
                  <c:v>1990.999999999942</c:v>
                </c:pt>
                <c:pt idx="768">
                  <c:v>1991.083333333275</c:v>
                </c:pt>
                <c:pt idx="769">
                  <c:v>1991.1666666666081</c:v>
                </c:pt>
                <c:pt idx="770">
                  <c:v>1991.249999999942</c:v>
                </c:pt>
                <c:pt idx="771">
                  <c:v>1991.333333333275</c:v>
                </c:pt>
                <c:pt idx="772">
                  <c:v>1991.4166666666081</c:v>
                </c:pt>
                <c:pt idx="773">
                  <c:v>1991.4999999999411</c:v>
                </c:pt>
                <c:pt idx="774">
                  <c:v>1991.583333333275</c:v>
                </c:pt>
                <c:pt idx="775">
                  <c:v>1991.6666666666081</c:v>
                </c:pt>
                <c:pt idx="776">
                  <c:v>1991.7499999999411</c:v>
                </c:pt>
                <c:pt idx="777">
                  <c:v>1991.8333333332739</c:v>
                </c:pt>
                <c:pt idx="778">
                  <c:v>1991.9166666666081</c:v>
                </c:pt>
                <c:pt idx="779">
                  <c:v>1991.9999999999411</c:v>
                </c:pt>
                <c:pt idx="780">
                  <c:v>1992.0833333332739</c:v>
                </c:pt>
                <c:pt idx="781">
                  <c:v>1992.1666666666081</c:v>
                </c:pt>
                <c:pt idx="782">
                  <c:v>1992.2499999999411</c:v>
                </c:pt>
                <c:pt idx="783">
                  <c:v>1992.3333333332739</c:v>
                </c:pt>
                <c:pt idx="784">
                  <c:v>1992.4166666666081</c:v>
                </c:pt>
                <c:pt idx="785">
                  <c:v>1992.49999999994</c:v>
                </c:pt>
                <c:pt idx="786">
                  <c:v>1992.583333333273</c:v>
                </c:pt>
                <c:pt idx="787">
                  <c:v>1992.6666666666069</c:v>
                </c:pt>
                <c:pt idx="788">
                  <c:v>1992.74999999994</c:v>
                </c:pt>
                <c:pt idx="789">
                  <c:v>1992.833333333273</c:v>
                </c:pt>
                <c:pt idx="790">
                  <c:v>1992.9166666666069</c:v>
                </c:pt>
                <c:pt idx="791">
                  <c:v>1992.99999999994</c:v>
                </c:pt>
                <c:pt idx="792">
                  <c:v>1993.083333333273</c:v>
                </c:pt>
                <c:pt idx="793">
                  <c:v>1993.166666666606</c:v>
                </c:pt>
                <c:pt idx="794">
                  <c:v>1993.24999999994</c:v>
                </c:pt>
                <c:pt idx="795">
                  <c:v>1993.333333333273</c:v>
                </c:pt>
                <c:pt idx="796">
                  <c:v>1993.416666666606</c:v>
                </c:pt>
                <c:pt idx="797">
                  <c:v>1993.49999999994</c:v>
                </c:pt>
                <c:pt idx="798">
                  <c:v>1993.583333333273</c:v>
                </c:pt>
                <c:pt idx="799">
                  <c:v>1993.666666666606</c:v>
                </c:pt>
                <c:pt idx="800">
                  <c:v>1993.74999999994</c:v>
                </c:pt>
                <c:pt idx="801">
                  <c:v>1993.8333333332721</c:v>
                </c:pt>
                <c:pt idx="802">
                  <c:v>1993.916666666606</c:v>
                </c:pt>
                <c:pt idx="803">
                  <c:v>1993.99999999994</c:v>
                </c:pt>
                <c:pt idx="804">
                  <c:v>1994.0833333332721</c:v>
                </c:pt>
                <c:pt idx="805">
                  <c:v>1994.166666666606</c:v>
                </c:pt>
                <c:pt idx="806">
                  <c:v>1994.24999999994</c:v>
                </c:pt>
                <c:pt idx="807">
                  <c:v>1994.3333333332721</c:v>
                </c:pt>
                <c:pt idx="808">
                  <c:v>1994.416666666606</c:v>
                </c:pt>
                <c:pt idx="809">
                  <c:v>1994.49999999994</c:v>
                </c:pt>
                <c:pt idx="810">
                  <c:v>1994.5833333332721</c:v>
                </c:pt>
                <c:pt idx="811">
                  <c:v>1994.6666666666049</c:v>
                </c:pt>
                <c:pt idx="812">
                  <c:v>1994.7499999999379</c:v>
                </c:pt>
                <c:pt idx="813">
                  <c:v>1994.833333333271</c:v>
                </c:pt>
                <c:pt idx="814">
                  <c:v>1994.9166666666049</c:v>
                </c:pt>
                <c:pt idx="815">
                  <c:v>1994.9999999999379</c:v>
                </c:pt>
                <c:pt idx="816">
                  <c:v>1995.083333333271</c:v>
                </c:pt>
                <c:pt idx="817">
                  <c:v>1995.1666666666049</c:v>
                </c:pt>
                <c:pt idx="818">
                  <c:v>1995.2499999999379</c:v>
                </c:pt>
                <c:pt idx="819">
                  <c:v>1995.333333333271</c:v>
                </c:pt>
                <c:pt idx="820">
                  <c:v>1995.4166666666049</c:v>
                </c:pt>
                <c:pt idx="821">
                  <c:v>1995.4999999999379</c:v>
                </c:pt>
                <c:pt idx="822">
                  <c:v>1995.583333333271</c:v>
                </c:pt>
                <c:pt idx="823">
                  <c:v>1995.666666666604</c:v>
                </c:pt>
                <c:pt idx="824">
                  <c:v>1995.749999999937</c:v>
                </c:pt>
                <c:pt idx="825">
                  <c:v>1995.833333333271</c:v>
                </c:pt>
                <c:pt idx="826">
                  <c:v>1995.916666666604</c:v>
                </c:pt>
                <c:pt idx="827">
                  <c:v>1995.999999999937</c:v>
                </c:pt>
                <c:pt idx="828">
                  <c:v>1996.08333333327</c:v>
                </c:pt>
                <c:pt idx="829">
                  <c:v>1996.166666666604</c:v>
                </c:pt>
                <c:pt idx="830">
                  <c:v>1996.249999999937</c:v>
                </c:pt>
                <c:pt idx="831">
                  <c:v>1996.33333333327</c:v>
                </c:pt>
                <c:pt idx="832">
                  <c:v>1996.416666666604</c:v>
                </c:pt>
                <c:pt idx="833">
                  <c:v>1996.499999999937</c:v>
                </c:pt>
                <c:pt idx="834">
                  <c:v>1996.58333333327</c:v>
                </c:pt>
                <c:pt idx="835">
                  <c:v>1996.6666666666031</c:v>
                </c:pt>
                <c:pt idx="836">
                  <c:v>1996.749999999937</c:v>
                </c:pt>
                <c:pt idx="837">
                  <c:v>1996.83333333327</c:v>
                </c:pt>
                <c:pt idx="838">
                  <c:v>1996.9166666666031</c:v>
                </c:pt>
                <c:pt idx="839">
                  <c:v>1996.9999999999361</c:v>
                </c:pt>
                <c:pt idx="840">
                  <c:v>1997.08333333327</c:v>
                </c:pt>
                <c:pt idx="841">
                  <c:v>1997.1666666666031</c:v>
                </c:pt>
                <c:pt idx="842">
                  <c:v>1997.2499999999361</c:v>
                </c:pt>
                <c:pt idx="843">
                  <c:v>1997.3333333332689</c:v>
                </c:pt>
                <c:pt idx="844">
                  <c:v>1997.4166666666031</c:v>
                </c:pt>
                <c:pt idx="845">
                  <c:v>1997.4999999999361</c:v>
                </c:pt>
                <c:pt idx="846">
                  <c:v>1997.5833333332689</c:v>
                </c:pt>
                <c:pt idx="847">
                  <c:v>1997.6666666666031</c:v>
                </c:pt>
                <c:pt idx="848">
                  <c:v>1997.7499999999361</c:v>
                </c:pt>
                <c:pt idx="849">
                  <c:v>1997.8333333332689</c:v>
                </c:pt>
                <c:pt idx="850">
                  <c:v>1997.9166666666031</c:v>
                </c:pt>
                <c:pt idx="851">
                  <c:v>1997.999999999935</c:v>
                </c:pt>
                <c:pt idx="852">
                  <c:v>1998.083333333268</c:v>
                </c:pt>
                <c:pt idx="853">
                  <c:v>1998.1666666666019</c:v>
                </c:pt>
                <c:pt idx="854">
                  <c:v>1998.249999999935</c:v>
                </c:pt>
                <c:pt idx="855">
                  <c:v>1998.333333333268</c:v>
                </c:pt>
                <c:pt idx="856">
                  <c:v>1998.4166666666019</c:v>
                </c:pt>
                <c:pt idx="857">
                  <c:v>1998.499999999935</c:v>
                </c:pt>
                <c:pt idx="858">
                  <c:v>1998.583333333268</c:v>
                </c:pt>
                <c:pt idx="859">
                  <c:v>1998.666666666601</c:v>
                </c:pt>
                <c:pt idx="860">
                  <c:v>1998.749999999935</c:v>
                </c:pt>
                <c:pt idx="861">
                  <c:v>1998.833333333268</c:v>
                </c:pt>
                <c:pt idx="862">
                  <c:v>1998.916666666601</c:v>
                </c:pt>
                <c:pt idx="863">
                  <c:v>1998.999999999935</c:v>
                </c:pt>
                <c:pt idx="864">
                  <c:v>1999.083333333268</c:v>
                </c:pt>
                <c:pt idx="865">
                  <c:v>1999.166666666601</c:v>
                </c:pt>
                <c:pt idx="866">
                  <c:v>1999.2499999999341</c:v>
                </c:pt>
                <c:pt idx="867">
                  <c:v>1999.3333333332671</c:v>
                </c:pt>
                <c:pt idx="868">
                  <c:v>1999.416666666601</c:v>
                </c:pt>
                <c:pt idx="869">
                  <c:v>1999.4999999999341</c:v>
                </c:pt>
                <c:pt idx="870">
                  <c:v>1999.5833333332671</c:v>
                </c:pt>
                <c:pt idx="871">
                  <c:v>1999.666666666601</c:v>
                </c:pt>
                <c:pt idx="872">
                  <c:v>1999.7499999999341</c:v>
                </c:pt>
                <c:pt idx="873">
                  <c:v>1999.8333333332671</c:v>
                </c:pt>
                <c:pt idx="874">
                  <c:v>1999.916666666601</c:v>
                </c:pt>
                <c:pt idx="875">
                  <c:v>1999.9999999999341</c:v>
                </c:pt>
                <c:pt idx="876">
                  <c:v>2000.0833333332671</c:v>
                </c:pt>
                <c:pt idx="877">
                  <c:v>2000.1666666665999</c:v>
                </c:pt>
                <c:pt idx="878">
                  <c:v>2000.2499999999329</c:v>
                </c:pt>
                <c:pt idx="879">
                  <c:v>2000.333333333266</c:v>
                </c:pt>
                <c:pt idx="880">
                  <c:v>2000.4166666665999</c:v>
                </c:pt>
                <c:pt idx="881">
                  <c:v>2000.4999999999329</c:v>
                </c:pt>
                <c:pt idx="882">
                  <c:v>2000.583333333266</c:v>
                </c:pt>
                <c:pt idx="883">
                  <c:v>2000.6666666665999</c:v>
                </c:pt>
                <c:pt idx="884">
                  <c:v>2000.7499999999329</c:v>
                </c:pt>
                <c:pt idx="885">
                  <c:v>2000.833333333266</c:v>
                </c:pt>
                <c:pt idx="886">
                  <c:v>2000.9166666665999</c:v>
                </c:pt>
                <c:pt idx="887">
                  <c:v>2000.9999999999329</c:v>
                </c:pt>
                <c:pt idx="888">
                  <c:v>2001.083333333266</c:v>
                </c:pt>
                <c:pt idx="889">
                  <c:v>2001.1666666665999</c:v>
                </c:pt>
                <c:pt idx="890">
                  <c:v>2001.249999999932</c:v>
                </c:pt>
                <c:pt idx="891">
                  <c:v>2001.333333333266</c:v>
                </c:pt>
                <c:pt idx="892">
                  <c:v>2001.4166666665999</c:v>
                </c:pt>
                <c:pt idx="893">
                  <c:v>2001.499999999932</c:v>
                </c:pt>
                <c:pt idx="894">
                  <c:v>2001.583333333265</c:v>
                </c:pt>
                <c:pt idx="895">
                  <c:v>2001.6666666665999</c:v>
                </c:pt>
                <c:pt idx="896">
                  <c:v>2001.749999999932</c:v>
                </c:pt>
                <c:pt idx="897">
                  <c:v>2001.833333333265</c:v>
                </c:pt>
                <c:pt idx="898">
                  <c:v>2001.9166666665999</c:v>
                </c:pt>
                <c:pt idx="899">
                  <c:v>2001.999999999932</c:v>
                </c:pt>
                <c:pt idx="900">
                  <c:v>2002.083333333265</c:v>
                </c:pt>
                <c:pt idx="901">
                  <c:v>2002.1666666665981</c:v>
                </c:pt>
                <c:pt idx="902">
                  <c:v>2002.249999999932</c:v>
                </c:pt>
                <c:pt idx="903">
                  <c:v>2002.333333333265</c:v>
                </c:pt>
                <c:pt idx="904">
                  <c:v>2002.4166666665981</c:v>
                </c:pt>
                <c:pt idx="905">
                  <c:v>2002.4999999999311</c:v>
                </c:pt>
                <c:pt idx="906">
                  <c:v>2002.583333333265</c:v>
                </c:pt>
                <c:pt idx="907">
                  <c:v>2002.6666666665981</c:v>
                </c:pt>
                <c:pt idx="908">
                  <c:v>2002.7499999999311</c:v>
                </c:pt>
                <c:pt idx="909">
                  <c:v>2002.8333333332639</c:v>
                </c:pt>
                <c:pt idx="910">
                  <c:v>2002.9166666665981</c:v>
                </c:pt>
                <c:pt idx="911">
                  <c:v>2002.9999999999311</c:v>
                </c:pt>
                <c:pt idx="912">
                  <c:v>2003.0833333332639</c:v>
                </c:pt>
                <c:pt idx="913">
                  <c:v>2003.1666666665981</c:v>
                </c:pt>
                <c:pt idx="914">
                  <c:v>2003.2499999999311</c:v>
                </c:pt>
                <c:pt idx="915">
                  <c:v>2003.3333333332639</c:v>
                </c:pt>
                <c:pt idx="916">
                  <c:v>2003.4166666665981</c:v>
                </c:pt>
                <c:pt idx="917">
                  <c:v>2003.49999999993</c:v>
                </c:pt>
                <c:pt idx="918">
                  <c:v>2003.583333333263</c:v>
                </c:pt>
                <c:pt idx="919">
                  <c:v>2003.6666666665969</c:v>
                </c:pt>
                <c:pt idx="920">
                  <c:v>2003.74999999993</c:v>
                </c:pt>
                <c:pt idx="921">
                  <c:v>2003.833333333263</c:v>
                </c:pt>
                <c:pt idx="922">
                  <c:v>2003.9166666665969</c:v>
                </c:pt>
                <c:pt idx="923">
                  <c:v>2003.99999999993</c:v>
                </c:pt>
                <c:pt idx="924">
                  <c:v>2004.083333333263</c:v>
                </c:pt>
                <c:pt idx="925">
                  <c:v>2004.166666666596</c:v>
                </c:pt>
                <c:pt idx="926">
                  <c:v>2004.24999999993</c:v>
                </c:pt>
                <c:pt idx="927">
                  <c:v>2004.333333333263</c:v>
                </c:pt>
                <c:pt idx="928">
                  <c:v>2004.416666666596</c:v>
                </c:pt>
                <c:pt idx="929">
                  <c:v>2004.49999999993</c:v>
                </c:pt>
                <c:pt idx="930">
                  <c:v>2004.583333333263</c:v>
                </c:pt>
                <c:pt idx="931">
                  <c:v>2004.666666666596</c:v>
                </c:pt>
                <c:pt idx="932">
                  <c:v>2004.74999999993</c:v>
                </c:pt>
                <c:pt idx="933">
                  <c:v>2004.8333333332621</c:v>
                </c:pt>
                <c:pt idx="934">
                  <c:v>2004.916666666596</c:v>
                </c:pt>
                <c:pt idx="935">
                  <c:v>2004.99999999993</c:v>
                </c:pt>
                <c:pt idx="936">
                  <c:v>2005.0833333332621</c:v>
                </c:pt>
                <c:pt idx="937">
                  <c:v>2005.166666666596</c:v>
                </c:pt>
                <c:pt idx="938">
                  <c:v>2005.24999999993</c:v>
                </c:pt>
                <c:pt idx="939">
                  <c:v>2005.3333333332621</c:v>
                </c:pt>
                <c:pt idx="940">
                  <c:v>2005.416666666596</c:v>
                </c:pt>
                <c:pt idx="941">
                  <c:v>2005.49999999993</c:v>
                </c:pt>
                <c:pt idx="942">
                  <c:v>2005.5833333332621</c:v>
                </c:pt>
                <c:pt idx="943">
                  <c:v>2005.6666666665949</c:v>
                </c:pt>
                <c:pt idx="944">
                  <c:v>2005.7499999999279</c:v>
                </c:pt>
                <c:pt idx="945">
                  <c:v>2005.833333333261</c:v>
                </c:pt>
                <c:pt idx="946">
                  <c:v>2005.9166666665949</c:v>
                </c:pt>
                <c:pt idx="947">
                  <c:v>2005.9999999999279</c:v>
                </c:pt>
                <c:pt idx="948">
                  <c:v>2006.083333333261</c:v>
                </c:pt>
                <c:pt idx="949">
                  <c:v>2006.1666666665949</c:v>
                </c:pt>
                <c:pt idx="950">
                  <c:v>2006.2499999999279</c:v>
                </c:pt>
                <c:pt idx="951">
                  <c:v>2006.333333333261</c:v>
                </c:pt>
                <c:pt idx="952">
                  <c:v>2006.4166666665949</c:v>
                </c:pt>
                <c:pt idx="953">
                  <c:v>2006.4999999999279</c:v>
                </c:pt>
                <c:pt idx="954">
                  <c:v>2006.583333333261</c:v>
                </c:pt>
                <c:pt idx="955">
                  <c:v>2006.666666666594</c:v>
                </c:pt>
                <c:pt idx="956">
                  <c:v>2006.749999999927</c:v>
                </c:pt>
                <c:pt idx="957">
                  <c:v>2006.83333333326</c:v>
                </c:pt>
                <c:pt idx="958">
                  <c:v>2006.916666666594</c:v>
                </c:pt>
                <c:pt idx="959">
                  <c:v>2006.999999999927</c:v>
                </c:pt>
                <c:pt idx="960">
                  <c:v>2007.08333333326</c:v>
                </c:pt>
                <c:pt idx="961">
                  <c:v>2007.166666666594</c:v>
                </c:pt>
                <c:pt idx="962">
                  <c:v>2007.249999999927</c:v>
                </c:pt>
                <c:pt idx="963">
                  <c:v>2007.33333333326</c:v>
                </c:pt>
                <c:pt idx="964">
                  <c:v>2007.416666666594</c:v>
                </c:pt>
                <c:pt idx="965">
                  <c:v>2007.499999999927</c:v>
                </c:pt>
                <c:pt idx="966">
                  <c:v>2007.58333333326</c:v>
                </c:pt>
                <c:pt idx="967">
                  <c:v>2007.6666666665931</c:v>
                </c:pt>
                <c:pt idx="968">
                  <c:v>2007.749999999927</c:v>
                </c:pt>
                <c:pt idx="969">
                  <c:v>2007.83333333326</c:v>
                </c:pt>
                <c:pt idx="970">
                  <c:v>2007.9166666665931</c:v>
                </c:pt>
                <c:pt idx="971">
                  <c:v>2007.9999999999261</c:v>
                </c:pt>
                <c:pt idx="972">
                  <c:v>2008.08333333326</c:v>
                </c:pt>
                <c:pt idx="973">
                  <c:v>2008.1666666665931</c:v>
                </c:pt>
                <c:pt idx="974">
                  <c:v>2008.2499999999261</c:v>
                </c:pt>
                <c:pt idx="975">
                  <c:v>2008.3333333332589</c:v>
                </c:pt>
                <c:pt idx="976">
                  <c:v>2008.4166666665931</c:v>
                </c:pt>
                <c:pt idx="977">
                  <c:v>2008.4999999999261</c:v>
                </c:pt>
                <c:pt idx="978">
                  <c:v>2008.5833333332589</c:v>
                </c:pt>
                <c:pt idx="979">
                  <c:v>2008.6666666665931</c:v>
                </c:pt>
                <c:pt idx="980">
                  <c:v>2008.7499999999261</c:v>
                </c:pt>
                <c:pt idx="981">
                  <c:v>2008.8333333332589</c:v>
                </c:pt>
                <c:pt idx="982">
                  <c:v>2008.9166666665931</c:v>
                </c:pt>
                <c:pt idx="983">
                  <c:v>2008.999999999925</c:v>
                </c:pt>
                <c:pt idx="984">
                  <c:v>2009.083333333258</c:v>
                </c:pt>
                <c:pt idx="985">
                  <c:v>2009.1666666665919</c:v>
                </c:pt>
                <c:pt idx="986">
                  <c:v>2009.249999999925</c:v>
                </c:pt>
                <c:pt idx="987">
                  <c:v>2009.333333333258</c:v>
                </c:pt>
                <c:pt idx="988">
                  <c:v>2009.4166666665919</c:v>
                </c:pt>
                <c:pt idx="989">
                  <c:v>2009.499999999925</c:v>
                </c:pt>
                <c:pt idx="990">
                  <c:v>2009.583333333258</c:v>
                </c:pt>
                <c:pt idx="991">
                  <c:v>2009.666666666591</c:v>
                </c:pt>
                <c:pt idx="992">
                  <c:v>2009.749999999925</c:v>
                </c:pt>
                <c:pt idx="993">
                  <c:v>2009.833333333258</c:v>
                </c:pt>
                <c:pt idx="994">
                  <c:v>2009.916666666591</c:v>
                </c:pt>
                <c:pt idx="995">
                  <c:v>2009.999999999925</c:v>
                </c:pt>
                <c:pt idx="996">
                  <c:v>2010.083333333258</c:v>
                </c:pt>
                <c:pt idx="997">
                  <c:v>2010.166666666591</c:v>
                </c:pt>
                <c:pt idx="998">
                  <c:v>2010.2499999999241</c:v>
                </c:pt>
                <c:pt idx="999">
                  <c:v>2010.3333333332571</c:v>
                </c:pt>
                <c:pt idx="1000">
                  <c:v>2010.416666666591</c:v>
                </c:pt>
                <c:pt idx="1001">
                  <c:v>2010.4999999999241</c:v>
                </c:pt>
                <c:pt idx="1002">
                  <c:v>2010.5833333332571</c:v>
                </c:pt>
                <c:pt idx="1003">
                  <c:v>2010.666666666591</c:v>
                </c:pt>
                <c:pt idx="1004">
                  <c:v>2010.7499999999241</c:v>
                </c:pt>
                <c:pt idx="1005">
                  <c:v>2010.8333333332571</c:v>
                </c:pt>
                <c:pt idx="1006">
                  <c:v>2010.916666666591</c:v>
                </c:pt>
                <c:pt idx="1007">
                  <c:v>2010.9999999999241</c:v>
                </c:pt>
                <c:pt idx="1008">
                  <c:v>2011.0833333332571</c:v>
                </c:pt>
                <c:pt idx="1009">
                  <c:v>2011.1666666665899</c:v>
                </c:pt>
                <c:pt idx="1010">
                  <c:v>2011.2499999999229</c:v>
                </c:pt>
                <c:pt idx="1011">
                  <c:v>2011.333333333256</c:v>
                </c:pt>
                <c:pt idx="1012">
                  <c:v>2011.4166666665899</c:v>
                </c:pt>
                <c:pt idx="1013">
                  <c:v>2011.4999999999229</c:v>
                </c:pt>
                <c:pt idx="1014">
                  <c:v>2011.583333333256</c:v>
                </c:pt>
                <c:pt idx="1015">
                  <c:v>2011.6666666665899</c:v>
                </c:pt>
                <c:pt idx="1016">
                  <c:v>2011.7499999999229</c:v>
                </c:pt>
                <c:pt idx="1017">
                  <c:v>2011.833333333256</c:v>
                </c:pt>
                <c:pt idx="1018">
                  <c:v>2011.9166666665899</c:v>
                </c:pt>
                <c:pt idx="1019">
                  <c:v>2011.9999999999229</c:v>
                </c:pt>
                <c:pt idx="1020">
                  <c:v>2012.083333333256</c:v>
                </c:pt>
                <c:pt idx="1021">
                  <c:v>2012.1666666665899</c:v>
                </c:pt>
                <c:pt idx="1022">
                  <c:v>2012.249999999922</c:v>
                </c:pt>
                <c:pt idx="1023">
                  <c:v>2012.333333333255</c:v>
                </c:pt>
                <c:pt idx="1024">
                  <c:v>2012.4166666665899</c:v>
                </c:pt>
                <c:pt idx="1025">
                  <c:v>2012.499999999922</c:v>
                </c:pt>
                <c:pt idx="1026">
                  <c:v>2012.583333333255</c:v>
                </c:pt>
                <c:pt idx="1027">
                  <c:v>2012.6666666665899</c:v>
                </c:pt>
                <c:pt idx="1028">
                  <c:v>2012.749999999922</c:v>
                </c:pt>
                <c:pt idx="1029">
                  <c:v>2012.833333333255</c:v>
                </c:pt>
                <c:pt idx="1030">
                  <c:v>2012.9166666665899</c:v>
                </c:pt>
                <c:pt idx="1031">
                  <c:v>2012.999999999922</c:v>
                </c:pt>
                <c:pt idx="1032">
                  <c:v>2013.083333333255</c:v>
                </c:pt>
                <c:pt idx="1033">
                  <c:v>2013.1666666665881</c:v>
                </c:pt>
                <c:pt idx="1034">
                  <c:v>2013.249999999922</c:v>
                </c:pt>
                <c:pt idx="1035">
                  <c:v>2013.333333333255</c:v>
                </c:pt>
                <c:pt idx="1036">
                  <c:v>2013.4166666665881</c:v>
                </c:pt>
                <c:pt idx="1037">
                  <c:v>2013.4999999999211</c:v>
                </c:pt>
                <c:pt idx="1038">
                  <c:v>2013.583333333255</c:v>
                </c:pt>
                <c:pt idx="1039">
                  <c:v>2013.6666666665881</c:v>
                </c:pt>
                <c:pt idx="1040">
                  <c:v>2013.7499999999211</c:v>
                </c:pt>
                <c:pt idx="1041">
                  <c:v>2013.8333333332539</c:v>
                </c:pt>
                <c:pt idx="1042">
                  <c:v>2013.9166666665881</c:v>
                </c:pt>
                <c:pt idx="1043">
                  <c:v>2013.9999999999211</c:v>
                </c:pt>
              </c:numCache>
            </c:numRef>
          </c:xVal>
          <c:yVal>
            <c:numRef>
              <c:f>Cumulative!$H$3:$H$1046</c:f>
              <c:numCache>
                <c:formatCode>General</c:formatCode>
                <c:ptCount val="1044"/>
                <c:pt idx="0">
                  <c:v>-2.2700000000000001E-2</c:v>
                </c:pt>
                <c:pt idx="1">
                  <c:v>2.2000000000000001E-3</c:v>
                </c:pt>
                <c:pt idx="2">
                  <c:v>-0.14380000000000001</c:v>
                </c:pt>
                <c:pt idx="3">
                  <c:v>-0.1135</c:v>
                </c:pt>
                <c:pt idx="4">
                  <c:v>-0.1066</c:v>
                </c:pt>
                <c:pt idx="5">
                  <c:v>4.5600000000000002E-2</c:v>
                </c:pt>
                <c:pt idx="6">
                  <c:v>1.7600000000000001E-2</c:v>
                </c:pt>
                <c:pt idx="7">
                  <c:v>1.21E-2</c:v>
                </c:pt>
                <c:pt idx="8">
                  <c:v>9.4000000000000108E-3</c:v>
                </c:pt>
                <c:pt idx="9">
                  <c:v>-5.0700000000000002E-2</c:v>
                </c:pt>
                <c:pt idx="10">
                  <c:v>8.6300000000000002E-2</c:v>
                </c:pt>
                <c:pt idx="11">
                  <c:v>0.1351</c:v>
                </c:pt>
                <c:pt idx="12">
                  <c:v>0.1313</c:v>
                </c:pt>
                <c:pt idx="13">
                  <c:v>0.1229</c:v>
                </c:pt>
                <c:pt idx="14">
                  <c:v>0.1978</c:v>
                </c:pt>
                <c:pt idx="15">
                  <c:v>0.27289999999999998</c:v>
                </c:pt>
                <c:pt idx="16">
                  <c:v>0.30370000000000003</c:v>
                </c:pt>
                <c:pt idx="17">
                  <c:v>0.22620000000000001</c:v>
                </c:pt>
                <c:pt idx="18">
                  <c:v>0.19470000000000001</c:v>
                </c:pt>
                <c:pt idx="19">
                  <c:v>0.26960000000000001</c:v>
                </c:pt>
                <c:pt idx="20">
                  <c:v>0.28439999999999999</c:v>
                </c:pt>
                <c:pt idx="21">
                  <c:v>0.2465</c:v>
                </c:pt>
                <c:pt idx="22">
                  <c:v>0.32500000000000001</c:v>
                </c:pt>
                <c:pt idx="23">
                  <c:v>0.29380000000000001</c:v>
                </c:pt>
                <c:pt idx="24">
                  <c:v>0.3518</c:v>
                </c:pt>
                <c:pt idx="25">
                  <c:v>0.31619999999999998</c:v>
                </c:pt>
                <c:pt idx="26">
                  <c:v>0.30980000000000002</c:v>
                </c:pt>
                <c:pt idx="27">
                  <c:v>0.2298</c:v>
                </c:pt>
                <c:pt idx="28">
                  <c:v>0.12790000000000001</c:v>
                </c:pt>
                <c:pt idx="29">
                  <c:v>0.11</c:v>
                </c:pt>
                <c:pt idx="30">
                  <c:v>0.18609999999999999</c:v>
                </c:pt>
                <c:pt idx="31">
                  <c:v>0.1399</c:v>
                </c:pt>
                <c:pt idx="32">
                  <c:v>4.4999999999999797E-3</c:v>
                </c:pt>
                <c:pt idx="33">
                  <c:v>-0.2797</c:v>
                </c:pt>
                <c:pt idx="34">
                  <c:v>-0.42209999999999998</c:v>
                </c:pt>
                <c:pt idx="35">
                  <c:v>-0.42849999999999999</c:v>
                </c:pt>
                <c:pt idx="36">
                  <c:v>-0.29170000000000001</c:v>
                </c:pt>
                <c:pt idx="37">
                  <c:v>-0.26629999999999998</c:v>
                </c:pt>
                <c:pt idx="38">
                  <c:v>-0.1323</c:v>
                </c:pt>
                <c:pt idx="39">
                  <c:v>-0.14990000000000001</c:v>
                </c:pt>
                <c:pt idx="40">
                  <c:v>-0.1537</c:v>
                </c:pt>
                <c:pt idx="41">
                  <c:v>-0.41949999999999998</c:v>
                </c:pt>
                <c:pt idx="42">
                  <c:v>-0.37140000000000001</c:v>
                </c:pt>
                <c:pt idx="43">
                  <c:v>-0.42299999999999999</c:v>
                </c:pt>
                <c:pt idx="44">
                  <c:v>-0.6321</c:v>
                </c:pt>
                <c:pt idx="45">
                  <c:v>-0.81110000000000004</c:v>
                </c:pt>
                <c:pt idx="46">
                  <c:v>-0.80030000000000001</c:v>
                </c:pt>
                <c:pt idx="47">
                  <c:v>-1.0394000000000001</c:v>
                </c:pt>
                <c:pt idx="48">
                  <c:v>-0.78510000000000002</c:v>
                </c:pt>
                <c:pt idx="49">
                  <c:v>-0.58730000000000004</c:v>
                </c:pt>
                <c:pt idx="50">
                  <c:v>-0.74050000000000005</c:v>
                </c:pt>
                <c:pt idx="51">
                  <c:v>-1.014</c:v>
                </c:pt>
                <c:pt idx="52">
                  <c:v>-1.2003999999999999</c:v>
                </c:pt>
                <c:pt idx="53">
                  <c:v>-0.8276</c:v>
                </c:pt>
                <c:pt idx="54">
                  <c:v>-0.98709999999999998</c:v>
                </c:pt>
                <c:pt idx="55">
                  <c:v>-0.91769999999999996</c:v>
                </c:pt>
                <c:pt idx="56">
                  <c:v>-1.3305</c:v>
                </c:pt>
                <c:pt idx="57">
                  <c:v>-1.3164</c:v>
                </c:pt>
                <c:pt idx="58">
                  <c:v>-1.4496</c:v>
                </c:pt>
                <c:pt idx="59">
                  <c:v>-1.7504</c:v>
                </c:pt>
                <c:pt idx="60">
                  <c:v>-1.5810999999999999</c:v>
                </c:pt>
                <c:pt idx="61">
                  <c:v>-1.4822</c:v>
                </c:pt>
                <c:pt idx="62">
                  <c:v>-1.6879</c:v>
                </c:pt>
                <c:pt idx="63">
                  <c:v>-1.9355</c:v>
                </c:pt>
                <c:pt idx="64">
                  <c:v>-2.2976000000000001</c:v>
                </c:pt>
                <c:pt idx="65">
                  <c:v>-2.2372000000000001</c:v>
                </c:pt>
                <c:pt idx="66">
                  <c:v>-1.4937</c:v>
                </c:pt>
                <c:pt idx="67">
                  <c:v>-0.55410000000000004</c:v>
                </c:pt>
                <c:pt idx="68">
                  <c:v>-0.61570000000000003</c:v>
                </c:pt>
                <c:pt idx="69">
                  <c:v>-0.80879999999999996</c:v>
                </c:pt>
                <c:pt idx="70">
                  <c:v>-0.79010000000000002</c:v>
                </c:pt>
                <c:pt idx="71">
                  <c:v>-0.86370000000000002</c:v>
                </c:pt>
                <c:pt idx="72">
                  <c:v>-0.87649999999999995</c:v>
                </c:pt>
                <c:pt idx="73">
                  <c:v>-1.1172</c:v>
                </c:pt>
                <c:pt idx="74">
                  <c:v>-1.1467000000000001</c:v>
                </c:pt>
                <c:pt idx="75">
                  <c:v>-0.43859999999999999</c:v>
                </c:pt>
                <c:pt idx="76">
                  <c:v>3.4800000000000102E-2</c:v>
                </c:pt>
                <c:pt idx="77">
                  <c:v>0.27079999999999999</c:v>
                </c:pt>
                <c:pt idx="78">
                  <c:v>0.20699999999999999</c:v>
                </c:pt>
                <c:pt idx="79">
                  <c:v>0.2621</c:v>
                </c:pt>
                <c:pt idx="80">
                  <c:v>7.0600000000000093E-2</c:v>
                </c:pt>
                <c:pt idx="81">
                  <c:v>-1.45999999999999E-2</c:v>
                </c:pt>
                <c:pt idx="82">
                  <c:v>-2.67999999999999E-2</c:v>
                </c:pt>
                <c:pt idx="83">
                  <c:v>-1.88999999999999E-2</c:v>
                </c:pt>
                <c:pt idx="84">
                  <c:v>0.20660000000000001</c:v>
                </c:pt>
                <c:pt idx="85">
                  <c:v>0.1903</c:v>
                </c:pt>
                <c:pt idx="86">
                  <c:v>0.18429999999999999</c:v>
                </c:pt>
                <c:pt idx="87">
                  <c:v>0.18190000000000001</c:v>
                </c:pt>
                <c:pt idx="88">
                  <c:v>0.1241</c:v>
                </c:pt>
                <c:pt idx="89">
                  <c:v>0.1426</c:v>
                </c:pt>
                <c:pt idx="90">
                  <c:v>-0.12770000000000001</c:v>
                </c:pt>
                <c:pt idx="91">
                  <c:v>-0.1004</c:v>
                </c:pt>
                <c:pt idx="92">
                  <c:v>-8.4399999999999906E-2</c:v>
                </c:pt>
                <c:pt idx="93">
                  <c:v>-0.1497</c:v>
                </c:pt>
                <c:pt idx="94">
                  <c:v>-1.0099999999999901E-2</c:v>
                </c:pt>
                <c:pt idx="95">
                  <c:v>-1.41999999999999E-2</c:v>
                </c:pt>
                <c:pt idx="96">
                  <c:v>-8.2999999999999893E-2</c:v>
                </c:pt>
                <c:pt idx="97">
                  <c:v>-0.29559999999999997</c:v>
                </c:pt>
                <c:pt idx="98">
                  <c:v>-0.28179999999999999</c:v>
                </c:pt>
                <c:pt idx="99">
                  <c:v>-0.19520000000000001</c:v>
                </c:pt>
                <c:pt idx="100">
                  <c:v>-0.1477</c:v>
                </c:pt>
                <c:pt idx="101">
                  <c:v>-0.14779999999999999</c:v>
                </c:pt>
                <c:pt idx="102">
                  <c:v>-3.4099999999999901E-2</c:v>
                </c:pt>
                <c:pt idx="103">
                  <c:v>0.156</c:v>
                </c:pt>
                <c:pt idx="104">
                  <c:v>3.2000000000000098E-2</c:v>
                </c:pt>
                <c:pt idx="105">
                  <c:v>0.1091</c:v>
                </c:pt>
                <c:pt idx="106">
                  <c:v>0.29680000000000001</c:v>
                </c:pt>
                <c:pt idx="107">
                  <c:v>0.29299999999999998</c:v>
                </c:pt>
                <c:pt idx="108">
                  <c:v>0.40839999999999999</c:v>
                </c:pt>
                <c:pt idx="109">
                  <c:v>0.43009999999999998</c:v>
                </c:pt>
                <c:pt idx="110">
                  <c:v>0.41970000000000002</c:v>
                </c:pt>
                <c:pt idx="111">
                  <c:v>0.39069999999999999</c:v>
                </c:pt>
                <c:pt idx="112">
                  <c:v>0.43809999999999999</c:v>
                </c:pt>
                <c:pt idx="113">
                  <c:v>0.46970000000000001</c:v>
                </c:pt>
                <c:pt idx="114">
                  <c:v>0.47920000000000001</c:v>
                </c:pt>
                <c:pt idx="115">
                  <c:v>0.48980000000000001</c:v>
                </c:pt>
                <c:pt idx="116">
                  <c:v>0.50429999999999997</c:v>
                </c:pt>
                <c:pt idx="117">
                  <c:v>0.57630000000000003</c:v>
                </c:pt>
                <c:pt idx="118">
                  <c:v>0.59499999999999997</c:v>
                </c:pt>
                <c:pt idx="119">
                  <c:v>0.58120000000000005</c:v>
                </c:pt>
                <c:pt idx="120">
                  <c:v>0.5857</c:v>
                </c:pt>
                <c:pt idx="121">
                  <c:v>0.58199999999999996</c:v>
                </c:pt>
                <c:pt idx="122">
                  <c:v>0.56520000000000004</c:v>
                </c:pt>
                <c:pt idx="123">
                  <c:v>0.45729999999999998</c:v>
                </c:pt>
                <c:pt idx="124">
                  <c:v>0.43809999999999999</c:v>
                </c:pt>
                <c:pt idx="125">
                  <c:v>0.39119999999999999</c:v>
                </c:pt>
                <c:pt idx="126">
                  <c:v>0.50780000000000003</c:v>
                </c:pt>
                <c:pt idx="127">
                  <c:v>0.42709999999999998</c:v>
                </c:pt>
                <c:pt idx="128">
                  <c:v>0.25580000000000003</c:v>
                </c:pt>
                <c:pt idx="129">
                  <c:v>0.19359999999999999</c:v>
                </c:pt>
                <c:pt idx="130">
                  <c:v>0.1656</c:v>
                </c:pt>
                <c:pt idx="131">
                  <c:v>5.3999999999999101E-3</c:v>
                </c:pt>
                <c:pt idx="132">
                  <c:v>7.9799999999999899E-2</c:v>
                </c:pt>
                <c:pt idx="133">
                  <c:v>0.1714</c:v>
                </c:pt>
                <c:pt idx="134">
                  <c:v>-0.25080000000000002</c:v>
                </c:pt>
                <c:pt idx="135">
                  <c:v>-2.8000000000000199E-3</c:v>
                </c:pt>
                <c:pt idx="136">
                  <c:v>-8.3900000000000002E-2</c:v>
                </c:pt>
                <c:pt idx="137">
                  <c:v>0.35399999999999998</c:v>
                </c:pt>
                <c:pt idx="138">
                  <c:v>0.57979999999999998</c:v>
                </c:pt>
                <c:pt idx="139">
                  <c:v>0.50219999999999998</c:v>
                </c:pt>
                <c:pt idx="140">
                  <c:v>0.4597</c:v>
                </c:pt>
                <c:pt idx="141">
                  <c:v>0.68340000000000001</c:v>
                </c:pt>
                <c:pt idx="142">
                  <c:v>0.55789999999999995</c:v>
                </c:pt>
                <c:pt idx="143">
                  <c:v>0.56730000000000003</c:v>
                </c:pt>
                <c:pt idx="144">
                  <c:v>0.52549999999999997</c:v>
                </c:pt>
                <c:pt idx="145">
                  <c:v>0.51900000000000002</c:v>
                </c:pt>
                <c:pt idx="146">
                  <c:v>0.35299999999999998</c:v>
                </c:pt>
                <c:pt idx="147">
                  <c:v>0.35780000000000001</c:v>
                </c:pt>
                <c:pt idx="148">
                  <c:v>0.39340000000000003</c:v>
                </c:pt>
                <c:pt idx="149">
                  <c:v>0.26889999999999997</c:v>
                </c:pt>
                <c:pt idx="150">
                  <c:v>0.371</c:v>
                </c:pt>
                <c:pt idx="151">
                  <c:v>0.21790000000000001</c:v>
                </c:pt>
                <c:pt idx="152">
                  <c:v>0.7429</c:v>
                </c:pt>
                <c:pt idx="153">
                  <c:v>0.6724</c:v>
                </c:pt>
                <c:pt idx="154">
                  <c:v>0.60799999999999998</c:v>
                </c:pt>
                <c:pt idx="155">
                  <c:v>0.60070000000000001</c:v>
                </c:pt>
                <c:pt idx="156">
                  <c:v>0.59179999999999999</c:v>
                </c:pt>
                <c:pt idx="157">
                  <c:v>0.57299999999999995</c:v>
                </c:pt>
                <c:pt idx="158">
                  <c:v>0.60260000000000002</c:v>
                </c:pt>
                <c:pt idx="159">
                  <c:v>0.56069999999999998</c:v>
                </c:pt>
                <c:pt idx="160">
                  <c:v>0.29920000000000002</c:v>
                </c:pt>
                <c:pt idx="161">
                  <c:v>0.39319999999999999</c:v>
                </c:pt>
                <c:pt idx="162">
                  <c:v>0.40699999999999997</c:v>
                </c:pt>
                <c:pt idx="163">
                  <c:v>0.4743</c:v>
                </c:pt>
                <c:pt idx="164">
                  <c:v>0.49309999999999998</c:v>
                </c:pt>
                <c:pt idx="165">
                  <c:v>0.54039999999999999</c:v>
                </c:pt>
                <c:pt idx="166">
                  <c:v>0.52229999999999999</c:v>
                </c:pt>
                <c:pt idx="167">
                  <c:v>0.4798</c:v>
                </c:pt>
                <c:pt idx="168">
                  <c:v>0.48809999999999998</c:v>
                </c:pt>
                <c:pt idx="169">
                  <c:v>0.46529999999999999</c:v>
                </c:pt>
                <c:pt idx="170">
                  <c:v>0.432</c:v>
                </c:pt>
                <c:pt idx="171">
                  <c:v>0.31419999999999998</c:v>
                </c:pt>
                <c:pt idx="172">
                  <c:v>0.32819999999999999</c:v>
                </c:pt>
                <c:pt idx="173">
                  <c:v>0.38219999999999998</c:v>
                </c:pt>
                <c:pt idx="174">
                  <c:v>0.47889999999999999</c:v>
                </c:pt>
                <c:pt idx="175">
                  <c:v>0.45700000000000002</c:v>
                </c:pt>
                <c:pt idx="176">
                  <c:v>0.47420000000000001</c:v>
                </c:pt>
                <c:pt idx="177">
                  <c:v>0.36549999999999999</c:v>
                </c:pt>
                <c:pt idx="178">
                  <c:v>0.2747</c:v>
                </c:pt>
                <c:pt idx="179">
                  <c:v>0.1739</c:v>
                </c:pt>
                <c:pt idx="180">
                  <c:v>0.28039999999999998</c:v>
                </c:pt>
                <c:pt idx="181">
                  <c:v>0.27389999999999998</c:v>
                </c:pt>
                <c:pt idx="182">
                  <c:v>0.14829999999999999</c:v>
                </c:pt>
                <c:pt idx="183">
                  <c:v>0.15529999999999999</c:v>
                </c:pt>
                <c:pt idx="184">
                  <c:v>0.25040000000000001</c:v>
                </c:pt>
                <c:pt idx="185">
                  <c:v>0.27579999999999999</c:v>
                </c:pt>
                <c:pt idx="186">
                  <c:v>0.3044</c:v>
                </c:pt>
                <c:pt idx="187">
                  <c:v>0.3241</c:v>
                </c:pt>
                <c:pt idx="188">
                  <c:v>0.37590000000000001</c:v>
                </c:pt>
                <c:pt idx="189">
                  <c:v>0.51700000000000002</c:v>
                </c:pt>
                <c:pt idx="190">
                  <c:v>0.50180000000000002</c:v>
                </c:pt>
                <c:pt idx="191">
                  <c:v>0.53059999999999996</c:v>
                </c:pt>
                <c:pt idx="192">
                  <c:v>0.63980000000000004</c:v>
                </c:pt>
                <c:pt idx="193">
                  <c:v>0.79020000000000001</c:v>
                </c:pt>
                <c:pt idx="194">
                  <c:v>0.88119999999999998</c:v>
                </c:pt>
                <c:pt idx="195">
                  <c:v>0.85409999999999997</c:v>
                </c:pt>
                <c:pt idx="196">
                  <c:v>0.89180000000000004</c:v>
                </c:pt>
                <c:pt idx="197">
                  <c:v>0.91310000000000002</c:v>
                </c:pt>
                <c:pt idx="198">
                  <c:v>0.89490000000000003</c:v>
                </c:pt>
                <c:pt idx="199">
                  <c:v>0.90049999999999997</c:v>
                </c:pt>
                <c:pt idx="200">
                  <c:v>0.91049999999999998</c:v>
                </c:pt>
                <c:pt idx="201">
                  <c:v>0.91039999999999999</c:v>
                </c:pt>
                <c:pt idx="202">
                  <c:v>0.83440000000000003</c:v>
                </c:pt>
                <c:pt idx="203">
                  <c:v>0.87270000000000003</c:v>
                </c:pt>
                <c:pt idx="204">
                  <c:v>0.88119999999999998</c:v>
                </c:pt>
                <c:pt idx="205">
                  <c:v>0.89049999999999996</c:v>
                </c:pt>
                <c:pt idx="206">
                  <c:v>0.89970000000000006</c:v>
                </c:pt>
                <c:pt idx="207">
                  <c:v>0.86109999999999998</c:v>
                </c:pt>
                <c:pt idx="208">
                  <c:v>0.89470000000000005</c:v>
                </c:pt>
                <c:pt idx="209">
                  <c:v>1.0405</c:v>
                </c:pt>
                <c:pt idx="210">
                  <c:v>1.0144</c:v>
                </c:pt>
                <c:pt idx="211">
                  <c:v>1.0101</c:v>
                </c:pt>
                <c:pt idx="212">
                  <c:v>1.0074000000000001</c:v>
                </c:pt>
                <c:pt idx="213">
                  <c:v>1.0256000000000001</c:v>
                </c:pt>
                <c:pt idx="214">
                  <c:v>1.0427999999999999</c:v>
                </c:pt>
                <c:pt idx="215">
                  <c:v>1.0812999999999999</c:v>
                </c:pt>
                <c:pt idx="216">
                  <c:v>1.1140000000000001</c:v>
                </c:pt>
                <c:pt idx="217">
                  <c:v>1.1765000000000001</c:v>
                </c:pt>
                <c:pt idx="218">
                  <c:v>1.1556</c:v>
                </c:pt>
                <c:pt idx="219">
                  <c:v>1.202</c:v>
                </c:pt>
                <c:pt idx="220">
                  <c:v>1.2269000000000001</c:v>
                </c:pt>
                <c:pt idx="221">
                  <c:v>1.2306999999999999</c:v>
                </c:pt>
                <c:pt idx="222">
                  <c:v>1.2058</c:v>
                </c:pt>
                <c:pt idx="223">
                  <c:v>1.2827</c:v>
                </c:pt>
                <c:pt idx="224">
                  <c:v>1.3479000000000001</c:v>
                </c:pt>
                <c:pt idx="225">
                  <c:v>1.4</c:v>
                </c:pt>
                <c:pt idx="226">
                  <c:v>1.4436</c:v>
                </c:pt>
                <c:pt idx="227">
                  <c:v>1.4475</c:v>
                </c:pt>
                <c:pt idx="228">
                  <c:v>1.4954000000000001</c:v>
                </c:pt>
                <c:pt idx="229">
                  <c:v>1.4509000000000001</c:v>
                </c:pt>
                <c:pt idx="230">
                  <c:v>1.5318000000000001</c:v>
                </c:pt>
                <c:pt idx="231">
                  <c:v>1.5783</c:v>
                </c:pt>
                <c:pt idx="232">
                  <c:v>1.6278999999999999</c:v>
                </c:pt>
                <c:pt idx="233">
                  <c:v>1.5838000000000001</c:v>
                </c:pt>
                <c:pt idx="234">
                  <c:v>1.5458000000000001</c:v>
                </c:pt>
                <c:pt idx="235">
                  <c:v>1.4691000000000001</c:v>
                </c:pt>
                <c:pt idx="236">
                  <c:v>1.3239000000000001</c:v>
                </c:pt>
                <c:pt idx="237">
                  <c:v>1.2955000000000001</c:v>
                </c:pt>
                <c:pt idx="238">
                  <c:v>1.2562</c:v>
                </c:pt>
                <c:pt idx="239">
                  <c:v>1.2942</c:v>
                </c:pt>
                <c:pt idx="240">
                  <c:v>1.3521000000000001</c:v>
                </c:pt>
                <c:pt idx="241">
                  <c:v>1.3525</c:v>
                </c:pt>
                <c:pt idx="242">
                  <c:v>1.2829999999999999</c:v>
                </c:pt>
                <c:pt idx="243">
                  <c:v>1.168000000000001</c:v>
                </c:pt>
                <c:pt idx="244">
                  <c:v>1.0981000000000001</c:v>
                </c:pt>
                <c:pt idx="245">
                  <c:v>1.1722999999999999</c:v>
                </c:pt>
                <c:pt idx="246">
                  <c:v>1.2627999999999999</c:v>
                </c:pt>
                <c:pt idx="247">
                  <c:v>1.2077</c:v>
                </c:pt>
                <c:pt idx="248">
                  <c:v>1.2459</c:v>
                </c:pt>
                <c:pt idx="249">
                  <c:v>1.2404999999999999</c:v>
                </c:pt>
                <c:pt idx="250">
                  <c:v>1.182200000000001</c:v>
                </c:pt>
                <c:pt idx="251">
                  <c:v>1.178000000000001</c:v>
                </c:pt>
                <c:pt idx="252">
                  <c:v>1.1765000000000001</c:v>
                </c:pt>
                <c:pt idx="253">
                  <c:v>1.0954999999999999</c:v>
                </c:pt>
                <c:pt idx="254">
                  <c:v>1.2424999999999999</c:v>
                </c:pt>
                <c:pt idx="255">
                  <c:v>1.2472000000000001</c:v>
                </c:pt>
                <c:pt idx="256">
                  <c:v>1.3199000000000001</c:v>
                </c:pt>
                <c:pt idx="257">
                  <c:v>1.268</c:v>
                </c:pt>
                <c:pt idx="258">
                  <c:v>1.2350000000000001</c:v>
                </c:pt>
                <c:pt idx="259">
                  <c:v>1.2464999999999999</c:v>
                </c:pt>
                <c:pt idx="260">
                  <c:v>1.1830000000000001</c:v>
                </c:pt>
                <c:pt idx="261">
                  <c:v>1.2235</c:v>
                </c:pt>
                <c:pt idx="262">
                  <c:v>1.0649999999999999</c:v>
                </c:pt>
                <c:pt idx="263">
                  <c:v>1.0591999999999999</c:v>
                </c:pt>
                <c:pt idx="264">
                  <c:v>1.1183000000000001</c:v>
                </c:pt>
                <c:pt idx="265">
                  <c:v>1.0656000000000001</c:v>
                </c:pt>
                <c:pt idx="266">
                  <c:v>1.1559999999999999</c:v>
                </c:pt>
                <c:pt idx="267">
                  <c:v>1.1087</c:v>
                </c:pt>
                <c:pt idx="268">
                  <c:v>1.0406</c:v>
                </c:pt>
                <c:pt idx="269">
                  <c:v>1.0536000000000001</c:v>
                </c:pt>
                <c:pt idx="270">
                  <c:v>1.1247</c:v>
                </c:pt>
                <c:pt idx="271">
                  <c:v>1.1492</c:v>
                </c:pt>
                <c:pt idx="272">
                  <c:v>1.2097</c:v>
                </c:pt>
                <c:pt idx="273">
                  <c:v>1.2493000000000001</c:v>
                </c:pt>
                <c:pt idx="274">
                  <c:v>1.2411000000000001</c:v>
                </c:pt>
                <c:pt idx="275">
                  <c:v>1.3467</c:v>
                </c:pt>
                <c:pt idx="276">
                  <c:v>1.4047000000000001</c:v>
                </c:pt>
                <c:pt idx="277">
                  <c:v>1.4</c:v>
                </c:pt>
                <c:pt idx="278">
                  <c:v>1.3743000000000001</c:v>
                </c:pt>
                <c:pt idx="279">
                  <c:v>1.427</c:v>
                </c:pt>
                <c:pt idx="280">
                  <c:v>1.4582999999999999</c:v>
                </c:pt>
                <c:pt idx="281">
                  <c:v>1.3991</c:v>
                </c:pt>
                <c:pt idx="282">
                  <c:v>1.4291</c:v>
                </c:pt>
                <c:pt idx="283">
                  <c:v>1.4629000000000001</c:v>
                </c:pt>
                <c:pt idx="284">
                  <c:v>1.5258</c:v>
                </c:pt>
                <c:pt idx="285">
                  <c:v>1.5156000000000001</c:v>
                </c:pt>
                <c:pt idx="286">
                  <c:v>1.4998</c:v>
                </c:pt>
                <c:pt idx="287">
                  <c:v>1.5173000000000001</c:v>
                </c:pt>
                <c:pt idx="288">
                  <c:v>1.575</c:v>
                </c:pt>
                <c:pt idx="289">
                  <c:v>1.5972</c:v>
                </c:pt>
                <c:pt idx="290">
                  <c:v>1.5964</c:v>
                </c:pt>
                <c:pt idx="291">
                  <c:v>1.6021000000000001</c:v>
                </c:pt>
                <c:pt idx="292">
                  <c:v>1.5891000000000011</c:v>
                </c:pt>
                <c:pt idx="293">
                  <c:v>1.5690000000000011</c:v>
                </c:pt>
                <c:pt idx="294">
                  <c:v>1.605500000000001</c:v>
                </c:pt>
                <c:pt idx="295">
                  <c:v>1.6473000000000011</c:v>
                </c:pt>
                <c:pt idx="296">
                  <c:v>1.648500000000001</c:v>
                </c:pt>
                <c:pt idx="297">
                  <c:v>1.6251000000000011</c:v>
                </c:pt>
                <c:pt idx="298">
                  <c:v>1.6292000000000011</c:v>
                </c:pt>
                <c:pt idx="299">
                  <c:v>1.6468000000000009</c:v>
                </c:pt>
                <c:pt idx="300">
                  <c:v>1.6629000000000009</c:v>
                </c:pt>
                <c:pt idx="301">
                  <c:v>1.628300000000001</c:v>
                </c:pt>
                <c:pt idx="302">
                  <c:v>1.658100000000001</c:v>
                </c:pt>
                <c:pt idx="303">
                  <c:v>1.5965000000000009</c:v>
                </c:pt>
                <c:pt idx="304">
                  <c:v>1.6213000000000011</c:v>
                </c:pt>
                <c:pt idx="305">
                  <c:v>1.6458999999999999</c:v>
                </c:pt>
                <c:pt idx="306">
                  <c:v>1.6671000000000009</c:v>
                </c:pt>
                <c:pt idx="307">
                  <c:v>1.660600000000001</c:v>
                </c:pt>
                <c:pt idx="308">
                  <c:v>1.620100000000001</c:v>
                </c:pt>
                <c:pt idx="309">
                  <c:v>1.5983000000000009</c:v>
                </c:pt>
                <c:pt idx="310">
                  <c:v>1.6798000000000011</c:v>
                </c:pt>
                <c:pt idx="311">
                  <c:v>1.6859000000000011</c:v>
                </c:pt>
                <c:pt idx="312">
                  <c:v>1.6775000000000011</c:v>
                </c:pt>
                <c:pt idx="313">
                  <c:v>1.6798000000000011</c:v>
                </c:pt>
                <c:pt idx="314">
                  <c:v>1.6644000000000001</c:v>
                </c:pt>
                <c:pt idx="315">
                  <c:v>1.6056999999999999</c:v>
                </c:pt>
                <c:pt idx="316">
                  <c:v>1.591700000000001</c:v>
                </c:pt>
                <c:pt idx="317">
                  <c:v>1.5610000000000011</c:v>
                </c:pt>
                <c:pt idx="318">
                  <c:v>1.5786000000000009</c:v>
                </c:pt>
                <c:pt idx="319">
                  <c:v>1.5102000000000011</c:v>
                </c:pt>
                <c:pt idx="320">
                  <c:v>1.4836</c:v>
                </c:pt>
                <c:pt idx="321">
                  <c:v>1.504600000000001</c:v>
                </c:pt>
                <c:pt idx="322">
                  <c:v>1.5241000000000009</c:v>
                </c:pt>
                <c:pt idx="323">
                  <c:v>1.4737</c:v>
                </c:pt>
                <c:pt idx="324">
                  <c:v>1.547700000000001</c:v>
                </c:pt>
                <c:pt idx="325">
                  <c:v>1.5569000000000011</c:v>
                </c:pt>
                <c:pt idx="326">
                  <c:v>1.589700000000001</c:v>
                </c:pt>
                <c:pt idx="327">
                  <c:v>1.5243000000000011</c:v>
                </c:pt>
                <c:pt idx="328">
                  <c:v>1.628300000000001</c:v>
                </c:pt>
                <c:pt idx="329">
                  <c:v>1.6146000000000009</c:v>
                </c:pt>
                <c:pt idx="330">
                  <c:v>1.6757000000000011</c:v>
                </c:pt>
                <c:pt idx="331">
                  <c:v>1.668500000000001</c:v>
                </c:pt>
                <c:pt idx="332">
                  <c:v>1.718900000000001</c:v>
                </c:pt>
                <c:pt idx="333">
                  <c:v>1.692200000000001</c:v>
                </c:pt>
                <c:pt idx="334">
                  <c:v>1.7827000000000011</c:v>
                </c:pt>
                <c:pt idx="335">
                  <c:v>1.894000000000001</c:v>
                </c:pt>
                <c:pt idx="336">
                  <c:v>1.887700000000001</c:v>
                </c:pt>
                <c:pt idx="337">
                  <c:v>1.9113000000000011</c:v>
                </c:pt>
                <c:pt idx="338">
                  <c:v>1.9112000000000009</c:v>
                </c:pt>
                <c:pt idx="339">
                  <c:v>1.934900000000001</c:v>
                </c:pt>
                <c:pt idx="340">
                  <c:v>1.9279000000000011</c:v>
                </c:pt>
                <c:pt idx="341">
                  <c:v>1.9843000000000011</c:v>
                </c:pt>
                <c:pt idx="342">
                  <c:v>1.989100000000001</c:v>
                </c:pt>
                <c:pt idx="343">
                  <c:v>1.990600000000001</c:v>
                </c:pt>
                <c:pt idx="344">
                  <c:v>1.966700000000001</c:v>
                </c:pt>
                <c:pt idx="345">
                  <c:v>1.942900000000001</c:v>
                </c:pt>
                <c:pt idx="346">
                  <c:v>2.0076000000000009</c:v>
                </c:pt>
                <c:pt idx="347">
                  <c:v>2.0290000000000008</c:v>
                </c:pt>
                <c:pt idx="348">
                  <c:v>2.0028000000000001</c:v>
                </c:pt>
                <c:pt idx="349">
                  <c:v>2.0397000000000012</c:v>
                </c:pt>
                <c:pt idx="350">
                  <c:v>2.0502000000000011</c:v>
                </c:pt>
                <c:pt idx="351">
                  <c:v>2.0350000000000001</c:v>
                </c:pt>
                <c:pt idx="352">
                  <c:v>1.972600000000001</c:v>
                </c:pt>
                <c:pt idx="353">
                  <c:v>1.9852000000000001</c:v>
                </c:pt>
                <c:pt idx="354">
                  <c:v>2.0116000000000001</c:v>
                </c:pt>
                <c:pt idx="355">
                  <c:v>2.0007999999999999</c:v>
                </c:pt>
                <c:pt idx="356">
                  <c:v>1.9762</c:v>
                </c:pt>
                <c:pt idx="357">
                  <c:v>1.9722999999999999</c:v>
                </c:pt>
                <c:pt idx="358">
                  <c:v>1.9548000000000001</c:v>
                </c:pt>
                <c:pt idx="359">
                  <c:v>1.9702999999999999</c:v>
                </c:pt>
                <c:pt idx="360">
                  <c:v>1.9612000000000001</c:v>
                </c:pt>
                <c:pt idx="361">
                  <c:v>1.9229000000000001</c:v>
                </c:pt>
                <c:pt idx="362">
                  <c:v>1.9590000000000001</c:v>
                </c:pt>
                <c:pt idx="363">
                  <c:v>1.9973000000000001</c:v>
                </c:pt>
                <c:pt idx="364">
                  <c:v>2.0273000000000012</c:v>
                </c:pt>
                <c:pt idx="365">
                  <c:v>2.0270000000000001</c:v>
                </c:pt>
                <c:pt idx="366">
                  <c:v>2.0085999999999999</c:v>
                </c:pt>
                <c:pt idx="367">
                  <c:v>1.9207000000000001</c:v>
                </c:pt>
                <c:pt idx="368">
                  <c:v>1.8422000000000001</c:v>
                </c:pt>
                <c:pt idx="369">
                  <c:v>1.7627999999999999</c:v>
                </c:pt>
                <c:pt idx="370">
                  <c:v>1.8151999999999999</c:v>
                </c:pt>
                <c:pt idx="371">
                  <c:v>1.6986000000000001</c:v>
                </c:pt>
                <c:pt idx="372">
                  <c:v>1.8389</c:v>
                </c:pt>
                <c:pt idx="373">
                  <c:v>1.7911999999999999</c:v>
                </c:pt>
                <c:pt idx="374">
                  <c:v>1.8386</c:v>
                </c:pt>
                <c:pt idx="375">
                  <c:v>1.8628</c:v>
                </c:pt>
                <c:pt idx="376">
                  <c:v>1.895899999999999</c:v>
                </c:pt>
                <c:pt idx="377">
                  <c:v>1.940499999999999</c:v>
                </c:pt>
                <c:pt idx="378">
                  <c:v>2.0634000000000001</c:v>
                </c:pt>
                <c:pt idx="379">
                  <c:v>2.0908999999999991</c:v>
                </c:pt>
                <c:pt idx="380">
                  <c:v>2.164499999999999</c:v>
                </c:pt>
                <c:pt idx="381">
                  <c:v>2.2054999999999989</c:v>
                </c:pt>
                <c:pt idx="382">
                  <c:v>2.2088000000000001</c:v>
                </c:pt>
                <c:pt idx="383">
                  <c:v>2.2646999999999999</c:v>
                </c:pt>
                <c:pt idx="384">
                  <c:v>2.2692000000000001</c:v>
                </c:pt>
                <c:pt idx="385">
                  <c:v>2.2716999999999992</c:v>
                </c:pt>
                <c:pt idx="386">
                  <c:v>2.276899999999999</c:v>
                </c:pt>
                <c:pt idx="387">
                  <c:v>2.2864</c:v>
                </c:pt>
                <c:pt idx="388">
                  <c:v>2.293299999999999</c:v>
                </c:pt>
                <c:pt idx="389">
                  <c:v>2.2806999999999999</c:v>
                </c:pt>
                <c:pt idx="390">
                  <c:v>2.323599999999999</c:v>
                </c:pt>
                <c:pt idx="391">
                  <c:v>2.2920999999999991</c:v>
                </c:pt>
                <c:pt idx="392">
                  <c:v>2.2271999999999998</c:v>
                </c:pt>
                <c:pt idx="393">
                  <c:v>2.2319999999999989</c:v>
                </c:pt>
                <c:pt idx="394">
                  <c:v>2.2302</c:v>
                </c:pt>
                <c:pt idx="395">
                  <c:v>2.2486999999999999</c:v>
                </c:pt>
                <c:pt idx="396">
                  <c:v>2.1938999999999989</c:v>
                </c:pt>
                <c:pt idx="397">
                  <c:v>2.1748999999999992</c:v>
                </c:pt>
                <c:pt idx="398">
                  <c:v>2.1255999999999999</c:v>
                </c:pt>
                <c:pt idx="399">
                  <c:v>2.0888</c:v>
                </c:pt>
                <c:pt idx="400">
                  <c:v>2.104499999999998</c:v>
                </c:pt>
                <c:pt idx="401">
                  <c:v>2.0955999999999979</c:v>
                </c:pt>
                <c:pt idx="402">
                  <c:v>2.0683999999999978</c:v>
                </c:pt>
                <c:pt idx="403">
                  <c:v>2.1138999999999979</c:v>
                </c:pt>
                <c:pt idx="404">
                  <c:v>2.0487999999999982</c:v>
                </c:pt>
                <c:pt idx="405">
                  <c:v>2.022599999999998</c:v>
                </c:pt>
                <c:pt idx="406">
                  <c:v>2.0394999999999981</c:v>
                </c:pt>
                <c:pt idx="407">
                  <c:v>2.1148999999999978</c:v>
                </c:pt>
                <c:pt idx="408">
                  <c:v>2.2044000000000001</c:v>
                </c:pt>
                <c:pt idx="409">
                  <c:v>2.2823999999999982</c:v>
                </c:pt>
                <c:pt idx="410">
                  <c:v>2.3299999999999979</c:v>
                </c:pt>
                <c:pt idx="411">
                  <c:v>2.2682999999999982</c:v>
                </c:pt>
                <c:pt idx="412">
                  <c:v>2.3425999999999978</c:v>
                </c:pt>
                <c:pt idx="413">
                  <c:v>2.2983999999999978</c:v>
                </c:pt>
                <c:pt idx="414">
                  <c:v>2.3131999999999979</c:v>
                </c:pt>
                <c:pt idx="415">
                  <c:v>2.3371999999999979</c:v>
                </c:pt>
                <c:pt idx="416">
                  <c:v>2.3299999999999979</c:v>
                </c:pt>
                <c:pt idx="417">
                  <c:v>2.3415999999999979</c:v>
                </c:pt>
                <c:pt idx="418">
                  <c:v>2.3903999999999979</c:v>
                </c:pt>
                <c:pt idx="419">
                  <c:v>2.4220999999999981</c:v>
                </c:pt>
                <c:pt idx="420">
                  <c:v>2.382899999999998</c:v>
                </c:pt>
                <c:pt idx="421">
                  <c:v>2.375899999999997</c:v>
                </c:pt>
                <c:pt idx="422">
                  <c:v>2.3673999999999982</c:v>
                </c:pt>
                <c:pt idx="423">
                  <c:v>2.282299999999998</c:v>
                </c:pt>
                <c:pt idx="424">
                  <c:v>2.171199999999998</c:v>
                </c:pt>
                <c:pt idx="425">
                  <c:v>2.031599999999997</c:v>
                </c:pt>
                <c:pt idx="426">
                  <c:v>2.1213999999999982</c:v>
                </c:pt>
                <c:pt idx="427">
                  <c:v>2.176199999999997</c:v>
                </c:pt>
                <c:pt idx="428">
                  <c:v>2.0966999999999971</c:v>
                </c:pt>
                <c:pt idx="429">
                  <c:v>2.0832999999999982</c:v>
                </c:pt>
                <c:pt idx="430">
                  <c:v>2.2600999999999982</c:v>
                </c:pt>
                <c:pt idx="431">
                  <c:v>2.2430999999999979</c:v>
                </c:pt>
                <c:pt idx="432">
                  <c:v>2.2918999999999978</c:v>
                </c:pt>
                <c:pt idx="433">
                  <c:v>2.254499999999998</c:v>
                </c:pt>
                <c:pt idx="434">
                  <c:v>2.274499999999998</c:v>
                </c:pt>
                <c:pt idx="435">
                  <c:v>2.3099999999999978</c:v>
                </c:pt>
                <c:pt idx="436">
                  <c:v>2.3393999999999981</c:v>
                </c:pt>
                <c:pt idx="437">
                  <c:v>2.3212999999999981</c:v>
                </c:pt>
                <c:pt idx="438">
                  <c:v>2.2934999999999981</c:v>
                </c:pt>
                <c:pt idx="439">
                  <c:v>2.353599999999997</c:v>
                </c:pt>
                <c:pt idx="440">
                  <c:v>2.321199999999997</c:v>
                </c:pt>
                <c:pt idx="441">
                  <c:v>2.3393999999999981</c:v>
                </c:pt>
                <c:pt idx="442">
                  <c:v>2.3400999999999978</c:v>
                </c:pt>
                <c:pt idx="443">
                  <c:v>2.3156999999999961</c:v>
                </c:pt>
                <c:pt idx="444">
                  <c:v>2.3253999999999979</c:v>
                </c:pt>
                <c:pt idx="445">
                  <c:v>2.3431999999999982</c:v>
                </c:pt>
                <c:pt idx="446">
                  <c:v>2.3480999999999979</c:v>
                </c:pt>
                <c:pt idx="447">
                  <c:v>2.342699999999998</c:v>
                </c:pt>
                <c:pt idx="448">
                  <c:v>2.345199999999998</c:v>
                </c:pt>
                <c:pt idx="449">
                  <c:v>2.3562999999999961</c:v>
                </c:pt>
                <c:pt idx="450">
                  <c:v>2.3755999999999982</c:v>
                </c:pt>
                <c:pt idx="451">
                  <c:v>2.3623999999999978</c:v>
                </c:pt>
                <c:pt idx="452">
                  <c:v>2.4200999999999979</c:v>
                </c:pt>
                <c:pt idx="453">
                  <c:v>2.435299999999998</c:v>
                </c:pt>
                <c:pt idx="454">
                  <c:v>2.4047999999999981</c:v>
                </c:pt>
                <c:pt idx="455">
                  <c:v>2.4027999999999978</c:v>
                </c:pt>
                <c:pt idx="456">
                  <c:v>2.4806999999999979</c:v>
                </c:pt>
                <c:pt idx="457">
                  <c:v>2.505399999999999</c:v>
                </c:pt>
                <c:pt idx="458">
                  <c:v>2.494199999999998</c:v>
                </c:pt>
                <c:pt idx="459">
                  <c:v>2.521399999999999</c:v>
                </c:pt>
                <c:pt idx="460">
                  <c:v>2.5096999999999992</c:v>
                </c:pt>
                <c:pt idx="461">
                  <c:v>2.475499999999998</c:v>
                </c:pt>
                <c:pt idx="462">
                  <c:v>2.4848999999999992</c:v>
                </c:pt>
                <c:pt idx="463">
                  <c:v>2.5319999999999991</c:v>
                </c:pt>
                <c:pt idx="464">
                  <c:v>2.5509999999999988</c:v>
                </c:pt>
                <c:pt idx="465">
                  <c:v>2.589599999999999</c:v>
                </c:pt>
                <c:pt idx="466">
                  <c:v>2.5771999999999999</c:v>
                </c:pt>
                <c:pt idx="467">
                  <c:v>2.6104999999999992</c:v>
                </c:pt>
                <c:pt idx="468">
                  <c:v>2.617599999999999</c:v>
                </c:pt>
                <c:pt idx="469">
                  <c:v>2.591899999999999</c:v>
                </c:pt>
                <c:pt idx="470">
                  <c:v>2.553799999999999</c:v>
                </c:pt>
                <c:pt idx="471">
                  <c:v>2.5691999999999999</c:v>
                </c:pt>
                <c:pt idx="472">
                  <c:v>2.5363999999999991</c:v>
                </c:pt>
                <c:pt idx="473">
                  <c:v>2.5210999999999988</c:v>
                </c:pt>
                <c:pt idx="474">
                  <c:v>2.503299999999999</c:v>
                </c:pt>
                <c:pt idx="475">
                  <c:v>2.4531999999999989</c:v>
                </c:pt>
                <c:pt idx="476">
                  <c:v>2.4176999999999991</c:v>
                </c:pt>
                <c:pt idx="477">
                  <c:v>2.440799999999999</c:v>
                </c:pt>
                <c:pt idx="478">
                  <c:v>2.4307999999999992</c:v>
                </c:pt>
                <c:pt idx="479">
                  <c:v>2.4574999999999991</c:v>
                </c:pt>
                <c:pt idx="480">
                  <c:v>2.599499999999999</c:v>
                </c:pt>
                <c:pt idx="481">
                  <c:v>2.6027999999999989</c:v>
                </c:pt>
                <c:pt idx="482">
                  <c:v>2.6308999999999991</c:v>
                </c:pt>
                <c:pt idx="483">
                  <c:v>2.6967999999999992</c:v>
                </c:pt>
                <c:pt idx="484">
                  <c:v>2.6272999999999991</c:v>
                </c:pt>
                <c:pt idx="485">
                  <c:v>2.6519999999999988</c:v>
                </c:pt>
                <c:pt idx="486">
                  <c:v>2.7523999999999988</c:v>
                </c:pt>
                <c:pt idx="487">
                  <c:v>2.7506999999999988</c:v>
                </c:pt>
                <c:pt idx="488">
                  <c:v>2.7940999999999989</c:v>
                </c:pt>
                <c:pt idx="489">
                  <c:v>2.7538999999999989</c:v>
                </c:pt>
                <c:pt idx="490">
                  <c:v>2.7673999999999999</c:v>
                </c:pt>
                <c:pt idx="491">
                  <c:v>2.7910999999999988</c:v>
                </c:pt>
                <c:pt idx="492">
                  <c:v>2.791199999999999</c:v>
                </c:pt>
                <c:pt idx="493">
                  <c:v>2.755199999999999</c:v>
                </c:pt>
                <c:pt idx="494">
                  <c:v>2.7355999999999989</c:v>
                </c:pt>
                <c:pt idx="495">
                  <c:v>2.8451999999999988</c:v>
                </c:pt>
                <c:pt idx="496">
                  <c:v>2.861499999999999</c:v>
                </c:pt>
                <c:pt idx="497">
                  <c:v>2.8792999999999971</c:v>
                </c:pt>
                <c:pt idx="498">
                  <c:v>2.855699999999997</c:v>
                </c:pt>
                <c:pt idx="499">
                  <c:v>2.8651999999999989</c:v>
                </c:pt>
                <c:pt idx="500">
                  <c:v>2.934699999999999</c:v>
                </c:pt>
                <c:pt idx="501">
                  <c:v>2.9529999999999981</c:v>
                </c:pt>
                <c:pt idx="502">
                  <c:v>3.0384999999999991</c:v>
                </c:pt>
                <c:pt idx="503">
                  <c:v>2.9896999999999991</c:v>
                </c:pt>
                <c:pt idx="504">
                  <c:v>2.9618000000000002</c:v>
                </c:pt>
                <c:pt idx="505">
                  <c:v>2.8835999999999999</c:v>
                </c:pt>
                <c:pt idx="506">
                  <c:v>2.8721999999999981</c:v>
                </c:pt>
                <c:pt idx="507">
                  <c:v>2.8753999999999991</c:v>
                </c:pt>
                <c:pt idx="508">
                  <c:v>2.8477999999999999</c:v>
                </c:pt>
                <c:pt idx="509">
                  <c:v>2.7292000000000001</c:v>
                </c:pt>
                <c:pt idx="510">
                  <c:v>2.6071</c:v>
                </c:pt>
                <c:pt idx="511">
                  <c:v>2.6711999999999998</c:v>
                </c:pt>
                <c:pt idx="512">
                  <c:v>2.6265999999999998</c:v>
                </c:pt>
                <c:pt idx="513">
                  <c:v>2.7330000000000001</c:v>
                </c:pt>
                <c:pt idx="514">
                  <c:v>2.663899999999999</c:v>
                </c:pt>
                <c:pt idx="515">
                  <c:v>2.5829999999999989</c:v>
                </c:pt>
                <c:pt idx="516">
                  <c:v>2.5165999999999991</c:v>
                </c:pt>
                <c:pt idx="517">
                  <c:v>2.5531999999999999</c:v>
                </c:pt>
                <c:pt idx="518">
                  <c:v>2.5145999999999988</c:v>
                </c:pt>
                <c:pt idx="519">
                  <c:v>2.3399999999999981</c:v>
                </c:pt>
                <c:pt idx="520">
                  <c:v>2.242799999999999</c:v>
                </c:pt>
                <c:pt idx="521">
                  <c:v>2.128299999999999</c:v>
                </c:pt>
                <c:pt idx="522">
                  <c:v>2.1755999999999989</c:v>
                </c:pt>
                <c:pt idx="523">
                  <c:v>2.306499999999998</c:v>
                </c:pt>
                <c:pt idx="524">
                  <c:v>2.535899999999998</c:v>
                </c:pt>
                <c:pt idx="525">
                  <c:v>2.3880999999999988</c:v>
                </c:pt>
                <c:pt idx="526">
                  <c:v>2.3737999999999988</c:v>
                </c:pt>
                <c:pt idx="527">
                  <c:v>2.430699999999999</c:v>
                </c:pt>
                <c:pt idx="528">
                  <c:v>2.5651999999999999</c:v>
                </c:pt>
                <c:pt idx="529">
                  <c:v>2.6143999999999989</c:v>
                </c:pt>
                <c:pt idx="530">
                  <c:v>2.6938999999999989</c:v>
                </c:pt>
                <c:pt idx="531">
                  <c:v>2.7316999999999991</c:v>
                </c:pt>
                <c:pt idx="532">
                  <c:v>2.6732999999999989</c:v>
                </c:pt>
                <c:pt idx="533">
                  <c:v>2.642199999999999</c:v>
                </c:pt>
                <c:pt idx="534">
                  <c:v>2.592499999999998</c:v>
                </c:pt>
                <c:pt idx="535">
                  <c:v>2.6160999999999981</c:v>
                </c:pt>
                <c:pt idx="536">
                  <c:v>2.5795999999999988</c:v>
                </c:pt>
                <c:pt idx="537">
                  <c:v>2.4876999999999989</c:v>
                </c:pt>
                <c:pt idx="538">
                  <c:v>2.4531999999999989</c:v>
                </c:pt>
                <c:pt idx="539">
                  <c:v>2.5709999999999988</c:v>
                </c:pt>
                <c:pt idx="540">
                  <c:v>2.6354999999999991</c:v>
                </c:pt>
                <c:pt idx="541">
                  <c:v>2.6833</c:v>
                </c:pt>
                <c:pt idx="542">
                  <c:v>2.6659000000000002</c:v>
                </c:pt>
                <c:pt idx="543">
                  <c:v>2.6444000000000001</c:v>
                </c:pt>
                <c:pt idx="544">
                  <c:v>2.6264999999999992</c:v>
                </c:pt>
                <c:pt idx="545">
                  <c:v>2.5668000000000002</c:v>
                </c:pt>
                <c:pt idx="546">
                  <c:v>2.5193999999999992</c:v>
                </c:pt>
                <c:pt idx="547">
                  <c:v>2.563499999999999</c:v>
                </c:pt>
                <c:pt idx="548">
                  <c:v>2.5202</c:v>
                </c:pt>
                <c:pt idx="549">
                  <c:v>2.486499999999999</c:v>
                </c:pt>
                <c:pt idx="550">
                  <c:v>2.5808</c:v>
                </c:pt>
                <c:pt idx="551">
                  <c:v>2.5380999999999991</c:v>
                </c:pt>
                <c:pt idx="552">
                  <c:v>2.4298999999999991</c:v>
                </c:pt>
                <c:pt idx="553">
                  <c:v>2.337299999999999</c:v>
                </c:pt>
                <c:pt idx="554">
                  <c:v>2.2972000000000001</c:v>
                </c:pt>
                <c:pt idx="555">
                  <c:v>2.1827999999999999</c:v>
                </c:pt>
                <c:pt idx="556">
                  <c:v>2.0543999999999998</c:v>
                </c:pt>
                <c:pt idx="557">
                  <c:v>1.9700999999999991</c:v>
                </c:pt>
                <c:pt idx="558">
                  <c:v>2.1798000000000002</c:v>
                </c:pt>
                <c:pt idx="559">
                  <c:v>2.1082999999999998</c:v>
                </c:pt>
                <c:pt idx="560">
                  <c:v>2.2181999999999999</c:v>
                </c:pt>
                <c:pt idx="561">
                  <c:v>2.1614</c:v>
                </c:pt>
                <c:pt idx="562">
                  <c:v>1.9298</c:v>
                </c:pt>
                <c:pt idx="563">
                  <c:v>1.8729</c:v>
                </c:pt>
                <c:pt idx="564">
                  <c:v>2.0032999999999999</c:v>
                </c:pt>
                <c:pt idx="565">
                  <c:v>1.976</c:v>
                </c:pt>
                <c:pt idx="566">
                  <c:v>1.9795</c:v>
                </c:pt>
                <c:pt idx="567">
                  <c:v>1.8740000000000001</c:v>
                </c:pt>
                <c:pt idx="568">
                  <c:v>1.7930999999999999</c:v>
                </c:pt>
                <c:pt idx="569">
                  <c:v>1.7398</c:v>
                </c:pt>
                <c:pt idx="570">
                  <c:v>1.6339999999999999</c:v>
                </c:pt>
                <c:pt idx="571">
                  <c:v>1.5143</c:v>
                </c:pt>
                <c:pt idx="572">
                  <c:v>1.3742000000000001</c:v>
                </c:pt>
                <c:pt idx="573">
                  <c:v>1.5192000000000001</c:v>
                </c:pt>
                <c:pt idx="574">
                  <c:v>1.4895</c:v>
                </c:pt>
                <c:pt idx="575">
                  <c:v>1.4343999999999999</c:v>
                </c:pt>
                <c:pt idx="576">
                  <c:v>1.7459</c:v>
                </c:pt>
                <c:pt idx="577">
                  <c:v>1.8104</c:v>
                </c:pt>
                <c:pt idx="578">
                  <c:v>1.8925000000000001</c:v>
                </c:pt>
                <c:pt idx="579">
                  <c:v>1.9346000000000001</c:v>
                </c:pt>
                <c:pt idx="580">
                  <c:v>1.9908999999999999</c:v>
                </c:pt>
                <c:pt idx="581">
                  <c:v>2.0516999999999999</c:v>
                </c:pt>
                <c:pt idx="582">
                  <c:v>1.9704999999999999</c:v>
                </c:pt>
                <c:pt idx="583">
                  <c:v>1.9260999999999999</c:v>
                </c:pt>
                <c:pt idx="584">
                  <c:v>1.8897999999999999</c:v>
                </c:pt>
                <c:pt idx="585">
                  <c:v>1.9124000000000001</c:v>
                </c:pt>
                <c:pt idx="586">
                  <c:v>1.9449000000000001</c:v>
                </c:pt>
                <c:pt idx="587">
                  <c:v>1.9289000000000001</c:v>
                </c:pt>
                <c:pt idx="588">
                  <c:v>2.0280999999999998</c:v>
                </c:pt>
                <c:pt idx="589">
                  <c:v>2.0608</c:v>
                </c:pt>
                <c:pt idx="590">
                  <c:v>2.0671000000000008</c:v>
                </c:pt>
                <c:pt idx="591">
                  <c:v>2.0356000000000001</c:v>
                </c:pt>
                <c:pt idx="592">
                  <c:v>2.0354000000000001</c:v>
                </c:pt>
                <c:pt idx="593">
                  <c:v>2.1055999999999999</c:v>
                </c:pt>
                <c:pt idx="594">
                  <c:v>2.0956000000000001</c:v>
                </c:pt>
                <c:pt idx="595">
                  <c:v>2.0799000000000012</c:v>
                </c:pt>
                <c:pt idx="596">
                  <c:v>2.0982000000000012</c:v>
                </c:pt>
                <c:pt idx="597">
                  <c:v>2.0621000000000009</c:v>
                </c:pt>
                <c:pt idx="598">
                  <c:v>2.0616000000000012</c:v>
                </c:pt>
                <c:pt idx="599">
                  <c:v>2.1130000000000009</c:v>
                </c:pt>
                <c:pt idx="600">
                  <c:v>2.0199000000000011</c:v>
                </c:pt>
                <c:pt idx="601">
                  <c:v>2.0016000000000012</c:v>
                </c:pt>
                <c:pt idx="602">
                  <c:v>1.9741000000000011</c:v>
                </c:pt>
                <c:pt idx="603">
                  <c:v>1.9334</c:v>
                </c:pt>
                <c:pt idx="604">
                  <c:v>1.9095</c:v>
                </c:pt>
                <c:pt idx="605">
                  <c:v>1.9678</c:v>
                </c:pt>
                <c:pt idx="606">
                  <c:v>1.944200000000001</c:v>
                </c:pt>
                <c:pt idx="607">
                  <c:v>1.9642000000000011</c:v>
                </c:pt>
                <c:pt idx="608">
                  <c:v>1.942400000000001</c:v>
                </c:pt>
                <c:pt idx="609">
                  <c:v>1.8933000000000011</c:v>
                </c:pt>
                <c:pt idx="610">
                  <c:v>1.926400000000001</c:v>
                </c:pt>
                <c:pt idx="611">
                  <c:v>1.9289000000000001</c:v>
                </c:pt>
                <c:pt idx="612">
                  <c:v>1.8735000000000011</c:v>
                </c:pt>
                <c:pt idx="613">
                  <c:v>1.829500000000001</c:v>
                </c:pt>
                <c:pt idx="614">
                  <c:v>1.8633000000000011</c:v>
                </c:pt>
                <c:pt idx="615">
                  <c:v>1.9775</c:v>
                </c:pt>
                <c:pt idx="616">
                  <c:v>1.9961000000000011</c:v>
                </c:pt>
                <c:pt idx="617">
                  <c:v>1.948300000000001</c:v>
                </c:pt>
                <c:pt idx="618">
                  <c:v>1.9935</c:v>
                </c:pt>
                <c:pt idx="619">
                  <c:v>2.0345</c:v>
                </c:pt>
                <c:pt idx="620">
                  <c:v>2.043000000000001</c:v>
                </c:pt>
                <c:pt idx="621">
                  <c:v>1.9346000000000001</c:v>
                </c:pt>
                <c:pt idx="622">
                  <c:v>1.9619</c:v>
                </c:pt>
                <c:pt idx="623">
                  <c:v>1.9407000000000001</c:v>
                </c:pt>
                <c:pt idx="624">
                  <c:v>2.0369999999999999</c:v>
                </c:pt>
                <c:pt idx="625">
                  <c:v>2.0103</c:v>
                </c:pt>
                <c:pt idx="626">
                  <c:v>2.0949</c:v>
                </c:pt>
                <c:pt idx="627">
                  <c:v>2.0998999999999999</c:v>
                </c:pt>
                <c:pt idx="628">
                  <c:v>2.0749</c:v>
                </c:pt>
                <c:pt idx="629">
                  <c:v>2.1316999999999999</c:v>
                </c:pt>
                <c:pt idx="630">
                  <c:v>2.1589999999999998</c:v>
                </c:pt>
                <c:pt idx="631">
                  <c:v>2.2423000000000002</c:v>
                </c:pt>
                <c:pt idx="632">
                  <c:v>2.2051000000000012</c:v>
                </c:pt>
                <c:pt idx="633">
                  <c:v>2.0724</c:v>
                </c:pt>
                <c:pt idx="634">
                  <c:v>2.0945</c:v>
                </c:pt>
                <c:pt idx="635">
                  <c:v>2.121900000000001</c:v>
                </c:pt>
                <c:pt idx="636">
                  <c:v>2.1627000000000001</c:v>
                </c:pt>
                <c:pt idx="637">
                  <c:v>2.1116000000000001</c:v>
                </c:pt>
                <c:pt idx="638">
                  <c:v>2.0742000000000012</c:v>
                </c:pt>
                <c:pt idx="639">
                  <c:v>2.1420000000000008</c:v>
                </c:pt>
                <c:pt idx="640">
                  <c:v>2.2335000000000012</c:v>
                </c:pt>
                <c:pt idx="641">
                  <c:v>2.2805000000000009</c:v>
                </c:pt>
                <c:pt idx="642">
                  <c:v>2.3806000000000012</c:v>
                </c:pt>
                <c:pt idx="643">
                  <c:v>2.4076000000000009</c:v>
                </c:pt>
                <c:pt idx="644">
                  <c:v>2.4084000000000012</c:v>
                </c:pt>
                <c:pt idx="645">
                  <c:v>2.391</c:v>
                </c:pt>
                <c:pt idx="646">
                  <c:v>2.3995999999999991</c:v>
                </c:pt>
                <c:pt idx="647">
                  <c:v>2.396799999999998</c:v>
                </c:pt>
                <c:pt idx="648">
                  <c:v>2.39</c:v>
                </c:pt>
                <c:pt idx="649">
                  <c:v>2.3889</c:v>
                </c:pt>
                <c:pt idx="650">
                  <c:v>2.4906999999999999</c:v>
                </c:pt>
                <c:pt idx="651">
                  <c:v>2.4763000000000002</c:v>
                </c:pt>
                <c:pt idx="652">
                  <c:v>2.476599999999999</c:v>
                </c:pt>
                <c:pt idx="653">
                  <c:v>2.5200999999999998</c:v>
                </c:pt>
                <c:pt idx="654">
                  <c:v>2.5668000000000002</c:v>
                </c:pt>
                <c:pt idx="655">
                  <c:v>2.4885999999999999</c:v>
                </c:pt>
                <c:pt idx="656">
                  <c:v>2.3891</c:v>
                </c:pt>
                <c:pt idx="657">
                  <c:v>2.4238</c:v>
                </c:pt>
                <c:pt idx="658">
                  <c:v>2.4609000000000001</c:v>
                </c:pt>
                <c:pt idx="659">
                  <c:v>2.408500000000001</c:v>
                </c:pt>
                <c:pt idx="660">
                  <c:v>2.3605</c:v>
                </c:pt>
                <c:pt idx="661">
                  <c:v>2.267300000000001</c:v>
                </c:pt>
                <c:pt idx="662">
                  <c:v>2.2227999999999999</c:v>
                </c:pt>
                <c:pt idx="663">
                  <c:v>2.2795999999999998</c:v>
                </c:pt>
                <c:pt idx="664">
                  <c:v>2.2151999999999998</c:v>
                </c:pt>
                <c:pt idx="665">
                  <c:v>2.1246</c:v>
                </c:pt>
                <c:pt idx="666">
                  <c:v>2.0581</c:v>
                </c:pt>
                <c:pt idx="667">
                  <c:v>2.1649000000000012</c:v>
                </c:pt>
                <c:pt idx="668">
                  <c:v>2.1297999999999999</c:v>
                </c:pt>
                <c:pt idx="669">
                  <c:v>2.267300000000001</c:v>
                </c:pt>
                <c:pt idx="670">
                  <c:v>2.283500000000001</c:v>
                </c:pt>
                <c:pt idx="671">
                  <c:v>2.3214000000000001</c:v>
                </c:pt>
                <c:pt idx="672">
                  <c:v>2.3917000000000002</c:v>
                </c:pt>
                <c:pt idx="673">
                  <c:v>2.3713999999999991</c:v>
                </c:pt>
                <c:pt idx="674">
                  <c:v>2.3935</c:v>
                </c:pt>
                <c:pt idx="675">
                  <c:v>2.4594999999999998</c:v>
                </c:pt>
                <c:pt idx="676">
                  <c:v>2.5475000000000012</c:v>
                </c:pt>
                <c:pt idx="677">
                  <c:v>2.5964999999999998</c:v>
                </c:pt>
                <c:pt idx="678">
                  <c:v>2.5693999999999999</c:v>
                </c:pt>
                <c:pt idx="679">
                  <c:v>2.5623999999999998</c:v>
                </c:pt>
                <c:pt idx="680">
                  <c:v>2.5979999999999999</c:v>
                </c:pt>
                <c:pt idx="681">
                  <c:v>2.5796000000000001</c:v>
                </c:pt>
                <c:pt idx="682">
                  <c:v>2.6242000000000001</c:v>
                </c:pt>
                <c:pt idx="683">
                  <c:v>2.6269</c:v>
                </c:pt>
                <c:pt idx="684">
                  <c:v>2.6080000000000001</c:v>
                </c:pt>
                <c:pt idx="685">
                  <c:v>2.5520999999999998</c:v>
                </c:pt>
                <c:pt idx="686">
                  <c:v>2.5405000000000002</c:v>
                </c:pt>
                <c:pt idx="687">
                  <c:v>2.5306999999999999</c:v>
                </c:pt>
                <c:pt idx="688">
                  <c:v>2.4426999999999999</c:v>
                </c:pt>
                <c:pt idx="689">
                  <c:v>2.4548000000000001</c:v>
                </c:pt>
                <c:pt idx="690">
                  <c:v>2.3851</c:v>
                </c:pt>
                <c:pt idx="691">
                  <c:v>2.52</c:v>
                </c:pt>
                <c:pt idx="692">
                  <c:v>2.4864000000000002</c:v>
                </c:pt>
                <c:pt idx="693">
                  <c:v>2.452599999999999</c:v>
                </c:pt>
                <c:pt idx="694">
                  <c:v>2.4063000000000012</c:v>
                </c:pt>
                <c:pt idx="695">
                  <c:v>2.416399999999999</c:v>
                </c:pt>
                <c:pt idx="696">
                  <c:v>2.5821000000000009</c:v>
                </c:pt>
                <c:pt idx="697">
                  <c:v>2.5852000000000008</c:v>
                </c:pt>
                <c:pt idx="698">
                  <c:v>2.5753000000000008</c:v>
                </c:pt>
                <c:pt idx="699">
                  <c:v>2.541100000000001</c:v>
                </c:pt>
                <c:pt idx="700">
                  <c:v>2.5359000000000012</c:v>
                </c:pt>
                <c:pt idx="701">
                  <c:v>2.523600000000001</c:v>
                </c:pt>
                <c:pt idx="702">
                  <c:v>2.552</c:v>
                </c:pt>
                <c:pt idx="703">
                  <c:v>2.5222000000000011</c:v>
                </c:pt>
                <c:pt idx="704">
                  <c:v>2.4334000000000011</c:v>
                </c:pt>
                <c:pt idx="705">
                  <c:v>2.4349000000000012</c:v>
                </c:pt>
                <c:pt idx="706">
                  <c:v>2.503200000000001</c:v>
                </c:pt>
                <c:pt idx="707">
                  <c:v>2.5381000000000009</c:v>
                </c:pt>
                <c:pt idx="708">
                  <c:v>2.516700000000001</c:v>
                </c:pt>
                <c:pt idx="709">
                  <c:v>2.563400000000001</c:v>
                </c:pt>
                <c:pt idx="710">
                  <c:v>2.5873000000000008</c:v>
                </c:pt>
                <c:pt idx="711">
                  <c:v>2.5792000000000002</c:v>
                </c:pt>
                <c:pt idx="712">
                  <c:v>2.627600000000001</c:v>
                </c:pt>
                <c:pt idx="713">
                  <c:v>2.583800000000001</c:v>
                </c:pt>
                <c:pt idx="714">
                  <c:v>2.4659</c:v>
                </c:pt>
                <c:pt idx="715">
                  <c:v>2.5837000000000012</c:v>
                </c:pt>
                <c:pt idx="716">
                  <c:v>2.5684999999999998</c:v>
                </c:pt>
                <c:pt idx="717">
                  <c:v>2.5847000000000002</c:v>
                </c:pt>
                <c:pt idx="718">
                  <c:v>2.5882000000000001</c:v>
                </c:pt>
                <c:pt idx="719">
                  <c:v>2.5352000000000001</c:v>
                </c:pt>
                <c:pt idx="720">
                  <c:v>2.677</c:v>
                </c:pt>
                <c:pt idx="721">
                  <c:v>2.76</c:v>
                </c:pt>
                <c:pt idx="722">
                  <c:v>2.762</c:v>
                </c:pt>
                <c:pt idx="723">
                  <c:v>2.7120000000000002</c:v>
                </c:pt>
                <c:pt idx="724">
                  <c:v>2.7246000000000001</c:v>
                </c:pt>
                <c:pt idx="725">
                  <c:v>2.7440000000000002</c:v>
                </c:pt>
                <c:pt idx="726">
                  <c:v>2.7744</c:v>
                </c:pt>
                <c:pt idx="727">
                  <c:v>2.8054000000000001</c:v>
                </c:pt>
                <c:pt idx="728">
                  <c:v>2.7755000000000001</c:v>
                </c:pt>
                <c:pt idx="729">
                  <c:v>2.5375999999999999</c:v>
                </c:pt>
                <c:pt idx="730">
                  <c:v>2.4784000000000002</c:v>
                </c:pt>
                <c:pt idx="731">
                  <c:v>2.4986999999999999</c:v>
                </c:pt>
                <c:pt idx="732">
                  <c:v>2.5735999999999999</c:v>
                </c:pt>
                <c:pt idx="733">
                  <c:v>2.6625999999999999</c:v>
                </c:pt>
                <c:pt idx="734">
                  <c:v>2.6646000000000001</c:v>
                </c:pt>
                <c:pt idx="735">
                  <c:v>2.6616</c:v>
                </c:pt>
                <c:pt idx="736">
                  <c:v>2.6295000000000002</c:v>
                </c:pt>
                <c:pt idx="737">
                  <c:v>2.7274000000000012</c:v>
                </c:pt>
                <c:pt idx="738">
                  <c:v>2.7033999999999998</c:v>
                </c:pt>
                <c:pt idx="739">
                  <c:v>2.6669</c:v>
                </c:pt>
                <c:pt idx="740">
                  <c:v>2.6869000000000001</c:v>
                </c:pt>
                <c:pt idx="741">
                  <c:v>2.6926999999999981</c:v>
                </c:pt>
                <c:pt idx="742">
                  <c:v>2.6526999999999981</c:v>
                </c:pt>
                <c:pt idx="743">
                  <c:v>2.6779000000000002</c:v>
                </c:pt>
                <c:pt idx="744">
                  <c:v>2.7635999999999998</c:v>
                </c:pt>
                <c:pt idx="745">
                  <c:v>2.7475000000000001</c:v>
                </c:pt>
                <c:pt idx="746">
                  <c:v>2.7284000000000002</c:v>
                </c:pt>
                <c:pt idx="747">
                  <c:v>2.7505999999999999</c:v>
                </c:pt>
                <c:pt idx="748">
                  <c:v>2.7846000000000002</c:v>
                </c:pt>
                <c:pt idx="749">
                  <c:v>2.7507999999999999</c:v>
                </c:pt>
                <c:pt idx="750">
                  <c:v>2.7427999999999999</c:v>
                </c:pt>
                <c:pt idx="751">
                  <c:v>2.7534000000000001</c:v>
                </c:pt>
                <c:pt idx="752">
                  <c:v>2.722500000000001</c:v>
                </c:pt>
                <c:pt idx="753">
                  <c:v>2.6229</c:v>
                </c:pt>
                <c:pt idx="754">
                  <c:v>2.597</c:v>
                </c:pt>
                <c:pt idx="755">
                  <c:v>2.585900000000001</c:v>
                </c:pt>
                <c:pt idx="756">
                  <c:v>2.4982000000000002</c:v>
                </c:pt>
                <c:pt idx="757">
                  <c:v>2.5190000000000001</c:v>
                </c:pt>
                <c:pt idx="758">
                  <c:v>2.5340000000000011</c:v>
                </c:pt>
                <c:pt idx="759">
                  <c:v>2.4578000000000011</c:v>
                </c:pt>
                <c:pt idx="760">
                  <c:v>2.4995000000000012</c:v>
                </c:pt>
                <c:pt idx="761">
                  <c:v>2.4758</c:v>
                </c:pt>
                <c:pt idx="762">
                  <c:v>2.3831000000000011</c:v>
                </c:pt>
                <c:pt idx="763">
                  <c:v>2.2192000000000012</c:v>
                </c:pt>
                <c:pt idx="764">
                  <c:v>2.0833000000000022</c:v>
                </c:pt>
                <c:pt idx="765">
                  <c:v>1.9718000000000011</c:v>
                </c:pt>
                <c:pt idx="766">
                  <c:v>2.1085000000000012</c:v>
                </c:pt>
                <c:pt idx="767">
                  <c:v>2.1016000000000008</c:v>
                </c:pt>
                <c:pt idx="768">
                  <c:v>2.1872000000000011</c:v>
                </c:pt>
                <c:pt idx="769">
                  <c:v>2.3937000000000008</c:v>
                </c:pt>
                <c:pt idx="770">
                  <c:v>2.452500000000001</c:v>
                </c:pt>
                <c:pt idx="771">
                  <c:v>2.436199999999999</c:v>
                </c:pt>
                <c:pt idx="772">
                  <c:v>2.4512</c:v>
                </c:pt>
                <c:pt idx="773">
                  <c:v>2.408300000000001</c:v>
                </c:pt>
                <c:pt idx="774">
                  <c:v>2.426600000000001</c:v>
                </c:pt>
                <c:pt idx="775">
                  <c:v>2.483500000000002</c:v>
                </c:pt>
                <c:pt idx="776">
                  <c:v>2.4202000000000021</c:v>
                </c:pt>
                <c:pt idx="777">
                  <c:v>2.4277000000000011</c:v>
                </c:pt>
                <c:pt idx="778">
                  <c:v>2.3403000000000009</c:v>
                </c:pt>
                <c:pt idx="779">
                  <c:v>2.3662000000000001</c:v>
                </c:pt>
                <c:pt idx="780">
                  <c:v>2.424700000000001</c:v>
                </c:pt>
                <c:pt idx="781">
                  <c:v>2.4436000000000009</c:v>
                </c:pt>
                <c:pt idx="782">
                  <c:v>2.3901000000000008</c:v>
                </c:pt>
                <c:pt idx="783">
                  <c:v>2.3949000000000011</c:v>
                </c:pt>
                <c:pt idx="784">
                  <c:v>2.4296000000000011</c:v>
                </c:pt>
                <c:pt idx="785">
                  <c:v>2.3731000000000009</c:v>
                </c:pt>
                <c:pt idx="786">
                  <c:v>2.3989000000000011</c:v>
                </c:pt>
                <c:pt idx="787">
                  <c:v>2.3646000000000011</c:v>
                </c:pt>
                <c:pt idx="788">
                  <c:v>2.3625000000000012</c:v>
                </c:pt>
                <c:pt idx="789">
                  <c:v>2.3856000000000002</c:v>
                </c:pt>
                <c:pt idx="790">
                  <c:v>2.4630000000000001</c:v>
                </c:pt>
                <c:pt idx="791">
                  <c:v>2.4476</c:v>
                </c:pt>
                <c:pt idx="792">
                  <c:v>2.4611999999999998</c:v>
                </c:pt>
                <c:pt idx="793">
                  <c:v>2.4378000000000002</c:v>
                </c:pt>
                <c:pt idx="794">
                  <c:v>2.4089999999999998</c:v>
                </c:pt>
                <c:pt idx="795">
                  <c:v>2.3498000000000001</c:v>
                </c:pt>
                <c:pt idx="796">
                  <c:v>2.4058000000000002</c:v>
                </c:pt>
                <c:pt idx="797">
                  <c:v>2.3771</c:v>
                </c:pt>
                <c:pt idx="798">
                  <c:v>2.3216999999999981</c:v>
                </c:pt>
                <c:pt idx="799">
                  <c:v>2.3512999999999971</c:v>
                </c:pt>
                <c:pt idx="800">
                  <c:v>2.3210999999999991</c:v>
                </c:pt>
                <c:pt idx="801">
                  <c:v>2.4161000000000001</c:v>
                </c:pt>
                <c:pt idx="802">
                  <c:v>2.4601999999999999</c:v>
                </c:pt>
                <c:pt idx="803">
                  <c:v>2.4678</c:v>
                </c:pt>
                <c:pt idx="804">
                  <c:v>2.5347</c:v>
                </c:pt>
                <c:pt idx="805">
                  <c:v>2.519299999999999</c:v>
                </c:pt>
                <c:pt idx="806">
                  <c:v>2.4704000000000002</c:v>
                </c:pt>
                <c:pt idx="807">
                  <c:v>2.4555999999999991</c:v>
                </c:pt>
                <c:pt idx="808">
                  <c:v>2.4702000000000002</c:v>
                </c:pt>
                <c:pt idx="809">
                  <c:v>2.4268999999999981</c:v>
                </c:pt>
                <c:pt idx="810">
                  <c:v>2.456799999999999</c:v>
                </c:pt>
                <c:pt idx="811">
                  <c:v>2.5105</c:v>
                </c:pt>
                <c:pt idx="812">
                  <c:v>2.4990000000000001</c:v>
                </c:pt>
                <c:pt idx="813">
                  <c:v>2.4942000000000002</c:v>
                </c:pt>
                <c:pt idx="814">
                  <c:v>2.4622000000000002</c:v>
                </c:pt>
                <c:pt idx="815">
                  <c:v>2.4405000000000001</c:v>
                </c:pt>
                <c:pt idx="816">
                  <c:v>2.4571999999999998</c:v>
                </c:pt>
                <c:pt idx="817">
                  <c:v>2.4885999999999999</c:v>
                </c:pt>
                <c:pt idx="818">
                  <c:v>2.4923999999999991</c:v>
                </c:pt>
                <c:pt idx="819">
                  <c:v>2.5184000000000002</c:v>
                </c:pt>
                <c:pt idx="820">
                  <c:v>2.5394999999999999</c:v>
                </c:pt>
                <c:pt idx="821">
                  <c:v>2.6099000000000001</c:v>
                </c:pt>
                <c:pt idx="822">
                  <c:v>2.6678999999999999</c:v>
                </c:pt>
                <c:pt idx="823">
                  <c:v>2.6804000000000001</c:v>
                </c:pt>
                <c:pt idx="824">
                  <c:v>2.6640000000000001</c:v>
                </c:pt>
                <c:pt idx="825">
                  <c:v>2.5901000000000001</c:v>
                </c:pt>
                <c:pt idx="826">
                  <c:v>2.6391</c:v>
                </c:pt>
                <c:pt idx="827">
                  <c:v>2.6145</c:v>
                </c:pt>
                <c:pt idx="828">
                  <c:v>2.616499999999998</c:v>
                </c:pt>
                <c:pt idx="829">
                  <c:v>2.6610999999999998</c:v>
                </c:pt>
                <c:pt idx="830">
                  <c:v>2.7048000000000001</c:v>
                </c:pt>
                <c:pt idx="831">
                  <c:v>2.8079999999999998</c:v>
                </c:pt>
                <c:pt idx="832">
                  <c:v>2.817499999999999</c:v>
                </c:pt>
                <c:pt idx="833">
                  <c:v>2.7486000000000002</c:v>
                </c:pt>
                <c:pt idx="834">
                  <c:v>2.6345999999999998</c:v>
                </c:pt>
                <c:pt idx="835">
                  <c:v>2.6798999999999991</c:v>
                </c:pt>
                <c:pt idx="836">
                  <c:v>2.7315</c:v>
                </c:pt>
                <c:pt idx="837">
                  <c:v>2.6533000000000002</c:v>
                </c:pt>
                <c:pt idx="838">
                  <c:v>2.7719</c:v>
                </c:pt>
                <c:pt idx="839">
                  <c:v>2.7789999999999999</c:v>
                </c:pt>
                <c:pt idx="840">
                  <c:v>2.8098000000000001</c:v>
                </c:pt>
                <c:pt idx="841">
                  <c:v>2.7801999999999998</c:v>
                </c:pt>
                <c:pt idx="842">
                  <c:v>2.7018</c:v>
                </c:pt>
                <c:pt idx="843">
                  <c:v>2.6732</c:v>
                </c:pt>
                <c:pt idx="844">
                  <c:v>2.8481999999999998</c:v>
                </c:pt>
                <c:pt idx="845">
                  <c:v>2.8622000000000001</c:v>
                </c:pt>
                <c:pt idx="846">
                  <c:v>2.903</c:v>
                </c:pt>
                <c:pt idx="847">
                  <c:v>2.918499999999999</c:v>
                </c:pt>
                <c:pt idx="848">
                  <c:v>2.958699999999999</c:v>
                </c:pt>
                <c:pt idx="849">
                  <c:v>2.8992999999999971</c:v>
                </c:pt>
                <c:pt idx="850">
                  <c:v>2.8812000000000002</c:v>
                </c:pt>
                <c:pt idx="851">
                  <c:v>2.8521999999999981</c:v>
                </c:pt>
                <c:pt idx="852">
                  <c:v>2.852799999999998</c:v>
                </c:pt>
                <c:pt idx="853">
                  <c:v>2.9371999999999998</c:v>
                </c:pt>
                <c:pt idx="854">
                  <c:v>2.9824000000000002</c:v>
                </c:pt>
                <c:pt idx="855">
                  <c:v>3.0289999999999999</c:v>
                </c:pt>
                <c:pt idx="856">
                  <c:v>2.9432</c:v>
                </c:pt>
                <c:pt idx="857">
                  <c:v>2.905899999999999</c:v>
                </c:pt>
                <c:pt idx="858">
                  <c:v>2.8338000000000001</c:v>
                </c:pt>
                <c:pt idx="859">
                  <c:v>2.6166</c:v>
                </c:pt>
                <c:pt idx="860">
                  <c:v>2.7566000000000002</c:v>
                </c:pt>
                <c:pt idx="861">
                  <c:v>2.8895</c:v>
                </c:pt>
                <c:pt idx="862">
                  <c:v>2.9249000000000001</c:v>
                </c:pt>
                <c:pt idx="863">
                  <c:v>2.9148000000000001</c:v>
                </c:pt>
                <c:pt idx="864">
                  <c:v>2.9359999999999991</c:v>
                </c:pt>
                <c:pt idx="865">
                  <c:v>2.8668</c:v>
                </c:pt>
                <c:pt idx="866">
                  <c:v>2.972399999999999</c:v>
                </c:pt>
                <c:pt idx="867">
                  <c:v>3.1511999999999998</c:v>
                </c:pt>
                <c:pt idx="868">
                  <c:v>3.2237</c:v>
                </c:pt>
                <c:pt idx="869">
                  <c:v>3.2383999999999999</c:v>
                </c:pt>
                <c:pt idx="870">
                  <c:v>3.198</c:v>
                </c:pt>
                <c:pt idx="871">
                  <c:v>3.1448999999999989</c:v>
                </c:pt>
                <c:pt idx="872">
                  <c:v>3.0816999999999992</c:v>
                </c:pt>
                <c:pt idx="873">
                  <c:v>3.0429999999999988</c:v>
                </c:pt>
                <c:pt idx="874">
                  <c:v>3.069799999999999</c:v>
                </c:pt>
                <c:pt idx="875">
                  <c:v>3.0660999999999992</c:v>
                </c:pt>
                <c:pt idx="876">
                  <c:v>3.021199999999999</c:v>
                </c:pt>
                <c:pt idx="877">
                  <c:v>2.9903999999999988</c:v>
                </c:pt>
                <c:pt idx="878">
                  <c:v>3.0767999999999991</c:v>
                </c:pt>
                <c:pt idx="879">
                  <c:v>3.053399999999999</c:v>
                </c:pt>
                <c:pt idx="880">
                  <c:v>3.0646999999999989</c:v>
                </c:pt>
                <c:pt idx="881">
                  <c:v>3.0115999999999992</c:v>
                </c:pt>
                <c:pt idx="882">
                  <c:v>2.9648999999999992</c:v>
                </c:pt>
                <c:pt idx="883">
                  <c:v>3.0343999999999989</c:v>
                </c:pt>
                <c:pt idx="884">
                  <c:v>2.9090999999999991</c:v>
                </c:pt>
                <c:pt idx="885">
                  <c:v>2.8254999999999981</c:v>
                </c:pt>
                <c:pt idx="886">
                  <c:v>2.5904999999999991</c:v>
                </c:pt>
                <c:pt idx="887">
                  <c:v>2.4822999999999982</c:v>
                </c:pt>
                <c:pt idx="888">
                  <c:v>2.8379999999999992</c:v>
                </c:pt>
                <c:pt idx="889">
                  <c:v>2.6396999999999982</c:v>
                </c:pt>
                <c:pt idx="890">
                  <c:v>2.4649999999999981</c:v>
                </c:pt>
                <c:pt idx="891">
                  <c:v>2.6160999999999981</c:v>
                </c:pt>
                <c:pt idx="892">
                  <c:v>2.5580999999999992</c:v>
                </c:pt>
                <c:pt idx="893">
                  <c:v>2.5586999999999982</c:v>
                </c:pt>
                <c:pt idx="894">
                  <c:v>2.4924999999999971</c:v>
                </c:pt>
                <c:pt idx="895">
                  <c:v>2.3486999999999991</c:v>
                </c:pt>
                <c:pt idx="896">
                  <c:v>2.1208</c:v>
                </c:pt>
                <c:pt idx="897">
                  <c:v>2.2778</c:v>
                </c:pt>
                <c:pt idx="898">
                  <c:v>2.4789999999999992</c:v>
                </c:pt>
                <c:pt idx="899">
                  <c:v>2.4722999999999971</c:v>
                </c:pt>
                <c:pt idx="900">
                  <c:v>2.4608999999999992</c:v>
                </c:pt>
                <c:pt idx="901">
                  <c:v>2.2831000000000001</c:v>
                </c:pt>
                <c:pt idx="902">
                  <c:v>2.3629999999999991</c:v>
                </c:pt>
                <c:pt idx="903">
                  <c:v>2.224899999999999</c:v>
                </c:pt>
                <c:pt idx="904">
                  <c:v>2.1656</c:v>
                </c:pt>
                <c:pt idx="905">
                  <c:v>2.0194999999999981</c:v>
                </c:pt>
                <c:pt idx="906">
                  <c:v>1.951799999999998</c:v>
                </c:pt>
                <c:pt idx="907">
                  <c:v>1.995899999999998</c:v>
                </c:pt>
                <c:pt idx="908">
                  <c:v>1.836299999999998</c:v>
                </c:pt>
                <c:pt idx="909">
                  <c:v>2.0482</c:v>
                </c:pt>
                <c:pt idx="910">
                  <c:v>2.2746</c:v>
                </c:pt>
                <c:pt idx="911">
                  <c:v>2.1315999999999988</c:v>
                </c:pt>
                <c:pt idx="912">
                  <c:v>2.0934999999999988</c:v>
                </c:pt>
                <c:pt idx="913">
                  <c:v>2.101</c:v>
                </c:pt>
                <c:pt idx="914">
                  <c:v>2.1044</c:v>
                </c:pt>
                <c:pt idx="915">
                  <c:v>2.3023999999999991</c:v>
                </c:pt>
                <c:pt idx="916">
                  <c:v>2.521399999999999</c:v>
                </c:pt>
                <c:pt idx="917">
                  <c:v>2.5430999999999999</c:v>
                </c:pt>
                <c:pt idx="918">
                  <c:v>2.596499999999998</c:v>
                </c:pt>
                <c:pt idx="919">
                  <c:v>2.6364999999999981</c:v>
                </c:pt>
                <c:pt idx="920">
                  <c:v>2.630799999999998</c:v>
                </c:pt>
                <c:pt idx="921">
                  <c:v>2.6692</c:v>
                </c:pt>
                <c:pt idx="922">
                  <c:v>2.6748999999999992</c:v>
                </c:pt>
                <c:pt idx="923">
                  <c:v>2.7650000000000001</c:v>
                </c:pt>
                <c:pt idx="924">
                  <c:v>2.79</c:v>
                </c:pt>
                <c:pt idx="925">
                  <c:v>2.8103999999999991</c:v>
                </c:pt>
                <c:pt idx="926">
                  <c:v>2.7914999999999992</c:v>
                </c:pt>
                <c:pt idx="927">
                  <c:v>2.8180999999999981</c:v>
                </c:pt>
                <c:pt idx="928">
                  <c:v>2.816299999999996</c:v>
                </c:pt>
                <c:pt idx="929">
                  <c:v>2.8280999999999992</c:v>
                </c:pt>
                <c:pt idx="930">
                  <c:v>2.7835999999999999</c:v>
                </c:pt>
                <c:pt idx="931">
                  <c:v>2.7828999999999988</c:v>
                </c:pt>
                <c:pt idx="932">
                  <c:v>2.805299999999999</c:v>
                </c:pt>
                <c:pt idx="933">
                  <c:v>2.8611999999999989</c:v>
                </c:pt>
                <c:pt idx="934">
                  <c:v>2.9040999999999988</c:v>
                </c:pt>
                <c:pt idx="935">
                  <c:v>2.9777999999999989</c:v>
                </c:pt>
                <c:pt idx="936">
                  <c:v>2.9097999999999988</c:v>
                </c:pt>
                <c:pt idx="937">
                  <c:v>2.9509999999999992</c:v>
                </c:pt>
                <c:pt idx="938">
                  <c:v>2.9219999999999988</c:v>
                </c:pt>
                <c:pt idx="939">
                  <c:v>2.8891999999999989</c:v>
                </c:pt>
                <c:pt idx="940">
                  <c:v>2.9482999999999988</c:v>
                </c:pt>
                <c:pt idx="941">
                  <c:v>2.9515999999999991</c:v>
                </c:pt>
                <c:pt idx="942">
                  <c:v>3.0225999999999988</c:v>
                </c:pt>
                <c:pt idx="943">
                  <c:v>2.9920999999999971</c:v>
                </c:pt>
                <c:pt idx="944">
                  <c:v>2.9703999999999988</c:v>
                </c:pt>
                <c:pt idx="945">
                  <c:v>2.976899999999997</c:v>
                </c:pt>
                <c:pt idx="946">
                  <c:v>3.011899999999998</c:v>
                </c:pt>
                <c:pt idx="947">
                  <c:v>3.0092999999999992</c:v>
                </c:pt>
                <c:pt idx="948">
                  <c:v>3.076699999999998</c:v>
                </c:pt>
                <c:pt idx="949">
                  <c:v>3.0646999999999989</c:v>
                </c:pt>
                <c:pt idx="950">
                  <c:v>3.0872000000000002</c:v>
                </c:pt>
                <c:pt idx="951">
                  <c:v>3.0945999999999989</c:v>
                </c:pt>
                <c:pt idx="952">
                  <c:v>3.0810999999999988</c:v>
                </c:pt>
                <c:pt idx="953">
                  <c:v>3.0776999999999992</c:v>
                </c:pt>
                <c:pt idx="954">
                  <c:v>3.0289999999999999</c:v>
                </c:pt>
                <c:pt idx="955">
                  <c:v>3.0950999999999982</c:v>
                </c:pt>
                <c:pt idx="956">
                  <c:v>3.1177999999999999</c:v>
                </c:pt>
                <c:pt idx="957">
                  <c:v>3.1746999999999992</c:v>
                </c:pt>
                <c:pt idx="958">
                  <c:v>3.23</c:v>
                </c:pt>
                <c:pt idx="959">
                  <c:v>3.2225999999999999</c:v>
                </c:pt>
                <c:pt idx="960">
                  <c:v>3.25</c:v>
                </c:pt>
                <c:pt idx="961">
                  <c:v>3.2482000000000002</c:v>
                </c:pt>
                <c:pt idx="962">
                  <c:v>3.2365999999999988</c:v>
                </c:pt>
                <c:pt idx="963">
                  <c:v>3.2716999999999992</c:v>
                </c:pt>
                <c:pt idx="964">
                  <c:v>3.3043999999999989</c:v>
                </c:pt>
                <c:pt idx="965">
                  <c:v>3.2748999999999988</c:v>
                </c:pt>
                <c:pt idx="966">
                  <c:v>3.2313999999999989</c:v>
                </c:pt>
                <c:pt idx="967">
                  <c:v>3.220899999999999</c:v>
                </c:pt>
                <c:pt idx="968">
                  <c:v>3.2439</c:v>
                </c:pt>
                <c:pt idx="969">
                  <c:v>3.2315999999999989</c:v>
                </c:pt>
                <c:pt idx="970">
                  <c:v>3.097799999999999</c:v>
                </c:pt>
                <c:pt idx="971">
                  <c:v>3.029199999999999</c:v>
                </c:pt>
                <c:pt idx="972">
                  <c:v>3.0608999999999988</c:v>
                </c:pt>
                <c:pt idx="973">
                  <c:v>2.9358999999999971</c:v>
                </c:pt>
                <c:pt idx="974">
                  <c:v>2.8391999999999991</c:v>
                </c:pt>
                <c:pt idx="975">
                  <c:v>2.9204999999999992</c:v>
                </c:pt>
                <c:pt idx="976">
                  <c:v>2.8961999999999981</c:v>
                </c:pt>
                <c:pt idx="977">
                  <c:v>2.6914999999999991</c:v>
                </c:pt>
                <c:pt idx="978">
                  <c:v>2.7116999999999991</c:v>
                </c:pt>
                <c:pt idx="979">
                  <c:v>2.6458999999999988</c:v>
                </c:pt>
                <c:pt idx="980">
                  <c:v>2.414899999999998</c:v>
                </c:pt>
                <c:pt idx="981">
                  <c:v>2.1539999999999999</c:v>
                </c:pt>
                <c:pt idx="982">
                  <c:v>1.9514999999999989</c:v>
                </c:pt>
                <c:pt idx="983">
                  <c:v>1.9919999999999991</c:v>
                </c:pt>
                <c:pt idx="984">
                  <c:v>1.9096999999999991</c:v>
                </c:pt>
                <c:pt idx="985">
                  <c:v>1.653799999999999</c:v>
                </c:pt>
                <c:pt idx="986">
                  <c:v>2.0951999999999988</c:v>
                </c:pt>
                <c:pt idx="987">
                  <c:v>2.5528999999999971</c:v>
                </c:pt>
                <c:pt idx="988">
                  <c:v>2.766999999999999</c:v>
                </c:pt>
                <c:pt idx="989">
                  <c:v>2.7058</c:v>
                </c:pt>
                <c:pt idx="990">
                  <c:v>2.8280999999999992</c:v>
                </c:pt>
                <c:pt idx="991">
                  <c:v>3.0782999999999991</c:v>
                </c:pt>
                <c:pt idx="992">
                  <c:v>3.1667999999999989</c:v>
                </c:pt>
                <c:pt idx="993">
                  <c:v>3.0337999999999989</c:v>
                </c:pt>
                <c:pt idx="994">
                  <c:v>3.0840000000000001</c:v>
                </c:pt>
                <c:pt idx="995">
                  <c:v>3.098199999999999</c:v>
                </c:pt>
                <c:pt idx="996">
                  <c:v>3.1180999999999992</c:v>
                </c:pt>
                <c:pt idx="997">
                  <c:v>3.1323999999999992</c:v>
                </c:pt>
                <c:pt idx="998">
                  <c:v>3.1788999999999992</c:v>
                </c:pt>
                <c:pt idx="999">
                  <c:v>3.1856999999999989</c:v>
                </c:pt>
                <c:pt idx="1000">
                  <c:v>3.0961999999999992</c:v>
                </c:pt>
                <c:pt idx="1001">
                  <c:v>3.0294999999999992</c:v>
                </c:pt>
                <c:pt idx="1002">
                  <c:v>3.0980999999999992</c:v>
                </c:pt>
                <c:pt idx="1003">
                  <c:v>3.0583999999999989</c:v>
                </c:pt>
                <c:pt idx="1004">
                  <c:v>3.176299999999999</c:v>
                </c:pt>
                <c:pt idx="1005">
                  <c:v>3.2098999999999989</c:v>
                </c:pt>
                <c:pt idx="1006">
                  <c:v>3.2031000000000001</c:v>
                </c:pt>
                <c:pt idx="1007">
                  <c:v>3.339299999999997</c:v>
                </c:pt>
                <c:pt idx="1008">
                  <c:v>3.380399999999999</c:v>
                </c:pt>
                <c:pt idx="1009">
                  <c:v>3.3939999999999988</c:v>
                </c:pt>
                <c:pt idx="1010">
                  <c:v>3.372599999999998</c:v>
                </c:pt>
                <c:pt idx="1011">
                  <c:v>3.3713999999999991</c:v>
                </c:pt>
                <c:pt idx="1012">
                  <c:v>3.335699999999997</c:v>
                </c:pt>
                <c:pt idx="1013">
                  <c:v>3.2825000000000002</c:v>
                </c:pt>
                <c:pt idx="1014">
                  <c:v>3.2412999999999998</c:v>
                </c:pt>
                <c:pt idx="1015">
                  <c:v>3.1025999999999998</c:v>
                </c:pt>
                <c:pt idx="1016">
                  <c:v>2.9845000000000002</c:v>
                </c:pt>
                <c:pt idx="1017">
                  <c:v>3.1435</c:v>
                </c:pt>
                <c:pt idx="1018">
                  <c:v>3.067899999999999</c:v>
                </c:pt>
                <c:pt idx="1019">
                  <c:v>3.037599999999999</c:v>
                </c:pt>
                <c:pt idx="1020">
                  <c:v>3.2222999999999988</c:v>
                </c:pt>
                <c:pt idx="1021">
                  <c:v>3.2881</c:v>
                </c:pt>
                <c:pt idx="1022">
                  <c:v>3.3287999999999989</c:v>
                </c:pt>
                <c:pt idx="1023">
                  <c:v>3.265499999999999</c:v>
                </c:pt>
                <c:pt idx="1024">
                  <c:v>3.1325999999999992</c:v>
                </c:pt>
                <c:pt idx="1025">
                  <c:v>3.1675</c:v>
                </c:pt>
                <c:pt idx="1026">
                  <c:v>3.1474000000000002</c:v>
                </c:pt>
                <c:pt idx="1027">
                  <c:v>3.1694</c:v>
                </c:pt>
                <c:pt idx="1028">
                  <c:v>3.2054999999999989</c:v>
                </c:pt>
                <c:pt idx="1029">
                  <c:v>3.164699999999999</c:v>
                </c:pt>
                <c:pt idx="1030">
                  <c:v>3.1496</c:v>
                </c:pt>
                <c:pt idx="1031">
                  <c:v>3.2118999999999991</c:v>
                </c:pt>
                <c:pt idx="1032">
                  <c:v>3.3068999999999971</c:v>
                </c:pt>
                <c:pt idx="1033">
                  <c:v>3.2961999999999998</c:v>
                </c:pt>
                <c:pt idx="1034">
                  <c:v>3.3522999999999961</c:v>
                </c:pt>
                <c:pt idx="1035">
                  <c:v>3.3607999999999998</c:v>
                </c:pt>
                <c:pt idx="1036">
                  <c:v>3.4032</c:v>
                </c:pt>
                <c:pt idx="1037">
                  <c:v>3.3338999999999981</c:v>
                </c:pt>
                <c:pt idx="1038">
                  <c:v>3.454299999999999</c:v>
                </c:pt>
                <c:pt idx="1039">
                  <c:v>3.4845000000000002</c:v>
                </c:pt>
                <c:pt idx="1040">
                  <c:v>3.494899999999999</c:v>
                </c:pt>
                <c:pt idx="1041">
                  <c:v>3.5468999999999991</c:v>
                </c:pt>
                <c:pt idx="1042">
                  <c:v>3.576899999999998</c:v>
                </c:pt>
                <c:pt idx="1043">
                  <c:v>3.6057999999999999</c:v>
                </c:pt>
              </c:numCache>
            </c:numRef>
          </c:yVal>
          <c:smooth val="0"/>
          <c:extLst>
            <c:ext xmlns:c16="http://schemas.microsoft.com/office/drawing/2014/chart" uri="{C3380CC4-5D6E-409C-BE32-E72D297353CC}">
              <c16:uniqueId val="{00000002-9315-B244-B421-C237074A3AEF}"/>
            </c:ext>
          </c:extLst>
        </c:ser>
        <c:dLbls>
          <c:showLegendKey val="0"/>
          <c:showVal val="0"/>
          <c:showCatName val="0"/>
          <c:showSerName val="0"/>
          <c:showPercent val="0"/>
          <c:showBubbleSize val="0"/>
        </c:dLbls>
        <c:axId val="-1724546096"/>
        <c:axId val="-1724544048"/>
      </c:scatterChart>
      <c:valAx>
        <c:axId val="-1724546096"/>
        <c:scaling>
          <c:orientation val="minMax"/>
          <c:max val="2015"/>
          <c:min val="1927"/>
        </c:scaling>
        <c:delete val="0"/>
        <c:axPos val="b"/>
        <c:numFmt formatCode="General" sourceLinked="1"/>
        <c:majorTickMark val="out"/>
        <c:minorTickMark val="none"/>
        <c:tickLblPos val="nextTo"/>
        <c:crossAx val="-1724544048"/>
        <c:crosses val="autoZero"/>
        <c:crossBetween val="midCat"/>
      </c:valAx>
      <c:valAx>
        <c:axId val="-1724544048"/>
        <c:scaling>
          <c:orientation val="minMax"/>
        </c:scaling>
        <c:delete val="0"/>
        <c:axPos val="l"/>
        <c:majorGridlines/>
        <c:numFmt formatCode="General" sourceLinked="1"/>
        <c:majorTickMark val="out"/>
        <c:minorTickMark val="none"/>
        <c:tickLblPos val="nextTo"/>
        <c:crossAx val="-1724546096"/>
        <c:crosses val="autoZero"/>
        <c:crossBetween val="midCat"/>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A182FD-560F-AC47-AFDA-9ECB7C6D1640}" type="datetimeFigureOut">
              <a:rPr lang="en-US" smtClean="0"/>
              <a:t>10/24/19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517F6-4A76-4E41-A4A2-9DB58A206516}" type="slidenum">
              <a:rPr lang="en-US" smtClean="0"/>
              <a:t>‹#›</a:t>
            </a:fld>
            <a:endParaRPr lang="en-US"/>
          </a:p>
        </p:txBody>
      </p:sp>
    </p:spTree>
    <p:extLst>
      <p:ext uri="{BB962C8B-B14F-4D97-AF65-F5344CB8AC3E}">
        <p14:creationId xmlns:p14="http://schemas.microsoft.com/office/powerpoint/2010/main" val="584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2F366-0121-A842-A89F-9DDF18B62E8A}" type="datetimeFigureOut">
              <a:rPr lang="en-US" smtClean="0"/>
              <a:t>10/24/19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25073-765A-2C47-AFAF-70577D11F41E}" type="slidenum">
              <a:rPr lang="en-US" smtClean="0"/>
              <a:t>‹#›</a:t>
            </a:fld>
            <a:endParaRPr lang="en-US"/>
          </a:p>
        </p:txBody>
      </p:sp>
    </p:spTree>
    <p:extLst>
      <p:ext uri="{BB962C8B-B14F-4D97-AF65-F5344CB8AC3E}">
        <p14:creationId xmlns:p14="http://schemas.microsoft.com/office/powerpoint/2010/main" val="178944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fld id="{5AE4F2F1-932D-4169-A10B-3EB2CFD3A2E5}" type="slidenum">
              <a:rPr lang="en-US" altLang="en-US" sz="1300" b="0" smtClean="0"/>
              <a:pPr eaLnBrk="1" hangingPunct="1"/>
              <a:t>4</a:t>
            </a:fld>
            <a:endParaRPr lang="en-US" altLang="en-US" sz="13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760663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a typeface="ＭＳ Ｐゴシック" pitchFamily="34" charset="-128"/>
              <a:cs typeface="Arial"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994195FB-F78D-4ED1-ADE8-2C0B35CE6B62}" type="slidenum">
              <a:rPr lang="en-US" altLang="en-US" sz="1300" smtClean="0"/>
              <a:pPr eaLnBrk="1" hangingPunct="1"/>
              <a:t>20</a:t>
            </a:fld>
            <a:endParaRPr lang="en-US" altLang="en-US" sz="1300"/>
          </a:p>
        </p:txBody>
      </p:sp>
    </p:spTree>
    <p:extLst>
      <p:ext uri="{BB962C8B-B14F-4D97-AF65-F5344CB8AC3E}">
        <p14:creationId xmlns:p14="http://schemas.microsoft.com/office/powerpoint/2010/main" val="3903953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2E6B09-EF9B-44C0-B0FF-FE3E45BFA40F}" type="slidenum">
              <a:rPr lang="en-US" altLang="en-US"/>
              <a:pPr/>
              <a:t>21</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4751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BD530-C6A2-40D6-8E1C-EE83B3A1AF91}" type="slidenum">
              <a:rPr lang="en-US" altLang="en-US"/>
              <a:pPr/>
              <a:t>22</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92669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35505-B037-4B0F-B759-3EB9E0238887}" type="slidenum">
              <a:rPr lang="en-US" altLang="en-US"/>
              <a:pPr/>
              <a:t>23</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2407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40856-C937-4B5C-83C6-777D6178F58E}" type="slidenum">
              <a:rPr lang="en-US" altLang="en-US"/>
              <a:pPr/>
              <a:t>24</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44921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3A8851F7-2515-4DAB-8969-1C8B39424F12}" type="slidenum">
              <a:rPr lang="en-US" altLang="en-US" sz="1300" smtClean="0"/>
              <a:pPr eaLnBrk="1" hangingPunct="1"/>
              <a:t>25</a:t>
            </a:fld>
            <a:endParaRPr lang="en-US" altLang="en-US" sz="1300"/>
          </a:p>
        </p:txBody>
      </p:sp>
    </p:spTree>
    <p:extLst>
      <p:ext uri="{BB962C8B-B14F-4D97-AF65-F5344CB8AC3E}">
        <p14:creationId xmlns:p14="http://schemas.microsoft.com/office/powerpoint/2010/main" val="1763257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B91C8D4E-7A3A-4CF6-BFC6-3CA091033DE1}" type="slidenum">
              <a:rPr lang="en-US" altLang="en-US" sz="1300" smtClean="0"/>
              <a:pPr eaLnBrk="1" hangingPunct="1"/>
              <a:t>30</a:t>
            </a:fld>
            <a:endParaRPr lang="en-US" altLang="en-US" sz="1300"/>
          </a:p>
        </p:txBody>
      </p:sp>
    </p:spTree>
    <p:extLst>
      <p:ext uri="{BB962C8B-B14F-4D97-AF65-F5344CB8AC3E}">
        <p14:creationId xmlns:p14="http://schemas.microsoft.com/office/powerpoint/2010/main" val="375987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fld id="{F30EA9FA-0709-43AA-9689-4FC701F8850E}" type="slidenum">
              <a:rPr lang="en-US" altLang="en-US" sz="1300" b="0" smtClean="0"/>
              <a:pPr eaLnBrk="1" hangingPunct="1"/>
              <a:t>6</a:t>
            </a:fld>
            <a:endParaRPr lang="en-US" altLang="en-US" sz="1300" b="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224760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fld id="{6C8A837C-B064-4C09-B2EF-14981764F4C2}" type="slidenum">
              <a:rPr lang="en-US" altLang="en-US" sz="1300" b="0" smtClean="0"/>
              <a:pPr eaLnBrk="1" hangingPunct="1"/>
              <a:t>8</a:t>
            </a:fld>
            <a:endParaRPr lang="en-US" altLang="en-US" sz="1300" b="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67226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fld id="{26997FAE-5AC3-4B86-8400-77ABD379D85C}" type="slidenum">
              <a:rPr lang="en-US" altLang="en-US" sz="1300" b="0" smtClean="0"/>
              <a:pPr eaLnBrk="1" hangingPunct="1"/>
              <a:t>9</a:t>
            </a:fld>
            <a:endParaRPr lang="en-US" altLang="en-US" sz="1300" b="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246736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fld id="{EDDAF373-C064-44B3-95EA-9C65B9DAA7C7}" type="slidenum">
              <a:rPr lang="en-US" altLang="en-US" sz="1300" b="0" smtClean="0"/>
              <a:pPr eaLnBrk="1" hangingPunct="1"/>
              <a:t>11</a:t>
            </a:fld>
            <a:endParaRPr lang="en-US" altLang="en-US" sz="1300"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69352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fld id="{0F77291B-E4AB-4229-BCEA-C1AC3DE2D2AD}" type="slidenum">
              <a:rPr lang="en-US" altLang="en-US" sz="1300" b="0" smtClean="0"/>
              <a:pPr eaLnBrk="1" hangingPunct="1"/>
              <a:t>12</a:t>
            </a:fld>
            <a:endParaRPr lang="en-US" altLang="en-US" sz="1300"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423997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EE6FD0C3-2CC6-4D6F-895F-64DA86D1BFFC}" type="slidenum">
              <a:rPr lang="en-US" altLang="en-US" sz="1300" smtClean="0"/>
              <a:pPr eaLnBrk="1" hangingPunct="1"/>
              <a:t>13</a:t>
            </a:fld>
            <a:endParaRPr lang="en-US" altLang="en-US" sz="1300"/>
          </a:p>
        </p:txBody>
      </p:sp>
    </p:spTree>
    <p:extLst>
      <p:ext uri="{BB962C8B-B14F-4D97-AF65-F5344CB8AC3E}">
        <p14:creationId xmlns:p14="http://schemas.microsoft.com/office/powerpoint/2010/main" val="268124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EE6FD0C3-2CC6-4D6F-895F-64DA86D1BFFC}" type="slidenum">
              <a:rPr lang="en-US" altLang="en-US" sz="1300" smtClean="0"/>
              <a:pPr eaLnBrk="1" hangingPunct="1"/>
              <a:t>16</a:t>
            </a:fld>
            <a:endParaRPr lang="en-US" altLang="en-US" sz="1300"/>
          </a:p>
        </p:txBody>
      </p:sp>
    </p:spTree>
    <p:extLst>
      <p:ext uri="{BB962C8B-B14F-4D97-AF65-F5344CB8AC3E}">
        <p14:creationId xmlns:p14="http://schemas.microsoft.com/office/powerpoint/2010/main" val="1018986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p:spPr>
        <p:txBody>
          <a:bodyPr/>
          <a:lstStyle/>
          <a:p>
            <a:fld id="{CCB1234F-7971-4881-A53B-29C4DD44C3B7}" type="slidenum">
              <a:rPr lang="en-US" smtClean="0"/>
              <a:pPr/>
              <a:t>19</a:t>
            </a:fld>
            <a:endParaRPr lang="en-US" dirty="0"/>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9301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a:t>10/24/19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a:t>10/24/19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a:t>10/24/19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a:t>10/24/19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a:t>10/24/19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37A4-7E5F-5C48-AB99-2A8EDFDF483A}"/>
              </a:ext>
            </a:extLst>
          </p:cNvPr>
          <p:cNvSpPr>
            <a:spLocks noGrp="1"/>
          </p:cNvSpPr>
          <p:nvPr>
            <p:ph type="title"/>
          </p:nvPr>
        </p:nvSpPr>
        <p:spPr>
          <a:xfrm>
            <a:off x="1029860" y="2412924"/>
            <a:ext cx="9692640" cy="1325562"/>
          </a:xfrm>
        </p:spPr>
        <p:txBody>
          <a:bodyPr>
            <a:normAutofit/>
          </a:bodyPr>
          <a:lstStyle/>
          <a:p>
            <a:r>
              <a:rPr lang="en-US" dirty="0"/>
              <a:t>Understanding the size effect, value effect, and momentum effect</a:t>
            </a:r>
          </a:p>
        </p:txBody>
      </p:sp>
    </p:spTree>
    <p:extLst>
      <p:ext uri="{BB962C8B-B14F-4D97-AF65-F5344CB8AC3E}">
        <p14:creationId xmlns:p14="http://schemas.microsoft.com/office/powerpoint/2010/main" val="385872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358" y="2903686"/>
            <a:ext cx="9692640" cy="1325562"/>
          </a:xfrm>
        </p:spPr>
        <p:txBody>
          <a:bodyPr/>
          <a:lstStyle/>
          <a:p>
            <a:r>
              <a:rPr lang="en-US" dirty="0"/>
              <a:t>Behavioral Theories of Value</a:t>
            </a:r>
            <a:br>
              <a:rPr lang="en-US" dirty="0"/>
            </a:br>
            <a:r>
              <a:rPr lang="en-US" dirty="0"/>
              <a:t>(potential mispricing)</a:t>
            </a:r>
          </a:p>
        </p:txBody>
      </p:sp>
    </p:spTree>
    <p:extLst>
      <p:ext uri="{BB962C8B-B14F-4D97-AF65-F5344CB8AC3E}">
        <p14:creationId xmlns:p14="http://schemas.microsoft.com/office/powerpoint/2010/main" val="92003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en-US"/>
              <a:t>Behavioral Theories: Over-Extrapolation</a:t>
            </a:r>
          </a:p>
        </p:txBody>
      </p:sp>
      <p:sp>
        <p:nvSpPr>
          <p:cNvPr id="25604" name="Rectangle 3"/>
          <p:cNvSpPr>
            <a:spLocks noGrp="1" noChangeArrowheads="1"/>
          </p:cNvSpPr>
          <p:nvPr>
            <p:ph idx="1"/>
          </p:nvPr>
        </p:nvSpPr>
        <p:spPr/>
        <p:txBody>
          <a:bodyPr/>
          <a:lstStyle/>
          <a:p>
            <a:pPr eaLnBrk="1" hangingPunct="1"/>
            <a:r>
              <a:rPr lang="en-US" altLang="en-US" dirty="0"/>
              <a:t>Most behavioral explanations of value center around over-reaction/over-extrapolation</a:t>
            </a:r>
          </a:p>
          <a:p>
            <a:pPr lvl="1" eaLnBrk="1" hangingPunct="1"/>
            <a:r>
              <a:rPr lang="en-US" altLang="en-US" dirty="0"/>
              <a:t>Investors over-extrapolate past growth rates into the future.  </a:t>
            </a:r>
          </a:p>
          <a:p>
            <a:pPr lvl="1" eaLnBrk="1" hangingPunct="1"/>
            <a:r>
              <a:rPr lang="en-US" altLang="en-US" dirty="0"/>
              <a:t>Growth firms have had high past growth rates.  Prices of these firms are bid up too high reflecting excessive optimism.</a:t>
            </a:r>
          </a:p>
          <a:p>
            <a:pPr lvl="1" eaLnBrk="1" hangingPunct="1"/>
            <a:r>
              <a:rPr lang="en-US" altLang="en-US" dirty="0"/>
              <a:t>When growth does not materialize, prices fall so returns are low relative to value firms</a:t>
            </a:r>
          </a:p>
          <a:p>
            <a:pPr lvl="1" eaLnBrk="1" hangingPunct="1"/>
            <a:r>
              <a:rPr lang="en-US" altLang="en-US" dirty="0"/>
              <a:t>Value stocks are NOT fundamentally riskier</a:t>
            </a:r>
          </a:p>
          <a:p>
            <a:pPr eaLnBrk="1" hangingPunct="1"/>
            <a:r>
              <a:rPr lang="en-US" altLang="en-US" dirty="0"/>
              <a:t>Story first put forward by </a:t>
            </a:r>
            <a:r>
              <a:rPr lang="en-US" altLang="en-US" dirty="0" err="1"/>
              <a:t>Lakonishok</a:t>
            </a:r>
            <a:r>
              <a:rPr lang="en-US" altLang="en-US" dirty="0"/>
              <a:t>, </a:t>
            </a:r>
            <a:r>
              <a:rPr lang="en-US" altLang="en-US" dirty="0" err="1"/>
              <a:t>Shleifer</a:t>
            </a:r>
            <a:r>
              <a:rPr lang="en-US" altLang="en-US" dirty="0"/>
              <a:t> and </a:t>
            </a:r>
            <a:r>
              <a:rPr lang="en-US" altLang="en-US" dirty="0" err="1"/>
              <a:t>Vishny</a:t>
            </a:r>
            <a:r>
              <a:rPr lang="en-US" altLang="en-US" dirty="0"/>
              <a:t> (1994)</a:t>
            </a:r>
          </a:p>
          <a:p>
            <a:pPr eaLnBrk="1" hangingPunct="1"/>
            <a:r>
              <a:rPr lang="en-US" altLang="en-US" dirty="0"/>
              <a:t>Crucial assumption: naïve investors over-extrapolate and prices reflect the over-reaction.  Contrarian (value) investors outperform by taking the opposite side.</a:t>
            </a:r>
          </a:p>
          <a:p>
            <a:pPr lvl="1" eaLnBrk="1" hangingPunct="1"/>
            <a:r>
              <a:rPr lang="en-US" altLang="en-US" dirty="0"/>
              <a:t>Why don’t more value investors enter the market and bid up the prices of value stocks removing the value premium?</a:t>
            </a:r>
          </a:p>
        </p:txBody>
      </p:sp>
    </p:spTree>
    <p:extLst>
      <p:ext uri="{BB962C8B-B14F-4D97-AF65-F5344CB8AC3E}">
        <p14:creationId xmlns:p14="http://schemas.microsoft.com/office/powerpoint/2010/main" val="411727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5"/>
          <p:cNvSpPr>
            <a:spLocks noChangeShapeType="1"/>
          </p:cNvSpPr>
          <p:nvPr/>
        </p:nvSpPr>
        <p:spPr bwMode="auto">
          <a:xfrm>
            <a:off x="1595438" y="123528"/>
            <a:ext cx="900112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88"/>
          </a:p>
        </p:txBody>
      </p:sp>
      <p:sp>
        <p:nvSpPr>
          <p:cNvPr id="26629" name="Line 10"/>
          <p:cNvSpPr>
            <a:spLocks noChangeShapeType="1"/>
          </p:cNvSpPr>
          <p:nvPr/>
        </p:nvSpPr>
        <p:spPr bwMode="auto">
          <a:xfrm>
            <a:off x="1604367" y="6371333"/>
            <a:ext cx="9001125"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sz="1688"/>
          </a:p>
        </p:txBody>
      </p:sp>
      <p:sp>
        <p:nvSpPr>
          <p:cNvPr id="26630" name="Line 11"/>
          <p:cNvSpPr>
            <a:spLocks noChangeShapeType="1"/>
          </p:cNvSpPr>
          <p:nvPr/>
        </p:nvSpPr>
        <p:spPr bwMode="auto">
          <a:xfrm>
            <a:off x="9996786" y="6372821"/>
            <a:ext cx="0" cy="485180"/>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sz="1688"/>
          </a:p>
        </p:txBody>
      </p:sp>
      <p:pic>
        <p:nvPicPr>
          <p:cNvPr id="26632" name="Picture 15" descr="LakonishokShleiferVishny19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7223" y="214312"/>
            <a:ext cx="4542234" cy="613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endParaRPr lang="en-US"/>
          </a:p>
        </p:txBody>
      </p:sp>
      <p:sp>
        <p:nvSpPr>
          <p:cNvPr id="26633" name="Rectangle 17"/>
          <p:cNvSpPr>
            <a:spLocks noGrp="1" noChangeArrowheads="1"/>
          </p:cNvSpPr>
          <p:nvPr>
            <p:ph idx="1"/>
          </p:nvPr>
        </p:nvSpPr>
        <p:spPr>
          <a:xfrm>
            <a:off x="1261872" y="1828800"/>
            <a:ext cx="4615351" cy="4439844"/>
          </a:xfrm>
          <a:noFill/>
        </p:spPr>
        <p:txBody>
          <a:bodyPr/>
          <a:lstStyle/>
          <a:p>
            <a:pPr eaLnBrk="1" hangingPunct="1"/>
            <a:r>
              <a:rPr lang="en-US" altLang="en-US" dirty="0"/>
              <a:t>LSV compare actual growth rates to past growth rates and to expected growth rates implied by firm multiples </a:t>
            </a:r>
          </a:p>
          <a:p>
            <a:pPr lvl="1"/>
            <a:r>
              <a:rPr lang="en-US" altLang="en-US" dirty="0"/>
              <a:t>Panel A: value portfolios have higher fundamentals to price ratios</a:t>
            </a:r>
          </a:p>
          <a:p>
            <a:pPr lvl="1"/>
            <a:r>
              <a:rPr lang="en-US" altLang="en-US" dirty="0"/>
              <a:t>Panel B: growth stocks grew substantially faster than value stocks 5 years prior to portfolio formation</a:t>
            </a:r>
          </a:p>
          <a:p>
            <a:pPr lvl="1"/>
            <a:r>
              <a:rPr lang="en-US" altLang="en-US" dirty="0"/>
              <a:t>Panel C: In the 5 years post formation, growth rate for growth stocks are lower than 5 years previously, and lower than value stocks.  Especially low growth over years +2 to +5.</a:t>
            </a:r>
          </a:p>
        </p:txBody>
      </p:sp>
    </p:spTree>
    <p:extLst>
      <p:ext uri="{BB962C8B-B14F-4D97-AF65-F5344CB8AC3E}">
        <p14:creationId xmlns:p14="http://schemas.microsoft.com/office/powerpoint/2010/main" val="166623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a:xfrm>
            <a:off x="1168566" y="2996993"/>
            <a:ext cx="9692640" cy="1325562"/>
          </a:xfrm>
        </p:spPr>
        <p:txBody>
          <a:bodyPr/>
          <a:lstStyle/>
          <a:p>
            <a:pPr eaLnBrk="1" hangingPunct="1"/>
            <a:r>
              <a:rPr lang="en-US" altLang="en-US" dirty="0">
                <a:ea typeface="ＭＳ Ｐゴシック" pitchFamily="34" charset="-128"/>
              </a:rPr>
              <a:t>Size</a:t>
            </a:r>
          </a:p>
        </p:txBody>
      </p:sp>
    </p:spTree>
    <p:extLst>
      <p:ext uri="{BB962C8B-B14F-4D97-AF65-F5344CB8AC3E}">
        <p14:creationId xmlns:p14="http://schemas.microsoft.com/office/powerpoint/2010/main" val="2924206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16591"/>
          </a:xfrm>
        </p:spPr>
        <p:txBody>
          <a:bodyPr/>
          <a:lstStyle/>
          <a:p>
            <a:r>
              <a:rPr lang="en-US"/>
              <a:t>Size</a:t>
            </a:r>
            <a:endParaRPr lang="en-US" dirty="0"/>
          </a:p>
        </p:txBody>
      </p:sp>
      <p:sp>
        <p:nvSpPr>
          <p:cNvPr id="3" name="Content Placeholder 2"/>
          <p:cNvSpPr>
            <a:spLocks noGrp="1"/>
          </p:cNvSpPr>
          <p:nvPr>
            <p:ph idx="1"/>
          </p:nvPr>
        </p:nvSpPr>
        <p:spPr/>
        <p:txBody>
          <a:bodyPr/>
          <a:lstStyle/>
          <a:p>
            <a:endParaRPr lang="en-US"/>
          </a:p>
        </p:txBody>
      </p:sp>
      <p:pic>
        <p:nvPicPr>
          <p:cNvPr id="1146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586" y="1193610"/>
            <a:ext cx="6343449" cy="475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22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Small-Large</a:t>
            </a:r>
          </a:p>
        </p:txBody>
      </p:sp>
      <p:sp>
        <p:nvSpPr>
          <p:cNvPr id="3" name="Content Placeholder 2"/>
          <p:cNvSpPr>
            <a:spLocks noGrp="1"/>
          </p:cNvSpPr>
          <p:nvPr>
            <p:ph idx="1"/>
          </p:nvPr>
        </p:nvSpPr>
        <p:spPr/>
        <p:txBody>
          <a:bodyPr/>
          <a:lstStyle/>
          <a:p>
            <a:r>
              <a:rPr lang="en-US" dirty="0"/>
              <a:t>Was it spurious?</a:t>
            </a:r>
          </a:p>
          <a:p>
            <a:r>
              <a:rPr lang="en-US" dirty="0"/>
              <a:t>Consistent with the actions of a near-efficient market</a:t>
            </a:r>
          </a:p>
        </p:txBody>
      </p:sp>
    </p:spTree>
    <p:extLst>
      <p:ext uri="{BB962C8B-B14F-4D97-AF65-F5344CB8AC3E}">
        <p14:creationId xmlns:p14="http://schemas.microsoft.com/office/powerpoint/2010/main" val="271301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a:xfrm>
            <a:off x="1149905" y="2903687"/>
            <a:ext cx="9692640" cy="1325562"/>
          </a:xfrm>
        </p:spPr>
        <p:txBody>
          <a:bodyPr/>
          <a:lstStyle/>
          <a:p>
            <a:pPr eaLnBrk="1" hangingPunct="1"/>
            <a:r>
              <a:rPr lang="en-US" altLang="en-US" dirty="0">
                <a:ea typeface="ＭＳ Ｐゴシック" pitchFamily="34" charset="-128"/>
              </a:rPr>
              <a:t>Momentum</a:t>
            </a:r>
          </a:p>
        </p:txBody>
      </p:sp>
    </p:spTree>
    <p:extLst>
      <p:ext uri="{BB962C8B-B14F-4D97-AF65-F5344CB8AC3E}">
        <p14:creationId xmlns:p14="http://schemas.microsoft.com/office/powerpoint/2010/main" val="12242591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Winners vs Losers</a:t>
            </a:r>
          </a:p>
        </p:txBody>
      </p:sp>
      <p:sp>
        <p:nvSpPr>
          <p:cNvPr id="3" name="Content Placeholder 2"/>
          <p:cNvSpPr>
            <a:spLocks noGrp="1"/>
          </p:cNvSpPr>
          <p:nvPr>
            <p:ph idx="1"/>
          </p:nvPr>
        </p:nvSpPr>
        <p:spPr/>
        <p:txBody>
          <a:bodyPr/>
          <a:lstStyle/>
          <a:p>
            <a:endParaRPr lang="en-US"/>
          </a:p>
        </p:txBody>
      </p:sp>
      <p:graphicFrame>
        <p:nvGraphicFramePr>
          <p:cNvPr id="5" name="Chart 4"/>
          <p:cNvGraphicFramePr>
            <a:graphicFrameLocks/>
          </p:cNvGraphicFramePr>
          <p:nvPr/>
        </p:nvGraphicFramePr>
        <p:xfrm>
          <a:off x="1472984" y="1610769"/>
          <a:ext cx="8384248" cy="50483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341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Origins of Momentum Matter</a:t>
            </a:r>
          </a:p>
        </p:txBody>
      </p:sp>
      <p:sp>
        <p:nvSpPr>
          <p:cNvPr id="3" name="Content Placeholder 2"/>
          <p:cNvSpPr>
            <a:spLocks noGrp="1"/>
          </p:cNvSpPr>
          <p:nvPr>
            <p:ph idx="1"/>
          </p:nvPr>
        </p:nvSpPr>
        <p:spPr/>
        <p:txBody>
          <a:bodyPr/>
          <a:lstStyle/>
          <a:p>
            <a:r>
              <a:rPr lang="en-US" dirty="0"/>
              <a:t>Rational Theories</a:t>
            </a:r>
          </a:p>
          <a:p>
            <a:pPr lvl="1"/>
            <a:r>
              <a:rPr lang="en-US" dirty="0"/>
              <a:t>The payoff to momentum is a payoff for bearing systematic risk</a:t>
            </a:r>
            <a:br>
              <a:rPr lang="en-US" dirty="0"/>
            </a:br>
            <a:r>
              <a:rPr lang="en-US" sz="1688" dirty="0"/>
              <a:t>Implication:  Eventually the risk will materialize</a:t>
            </a:r>
          </a:p>
          <a:p>
            <a:pPr lvl="1"/>
            <a:r>
              <a:rPr lang="en-US" sz="1688" dirty="0"/>
              <a:t>Momentum contains information generated by hard-working investors that is not yet fully discounted by market prices</a:t>
            </a:r>
            <a:br>
              <a:rPr lang="en-US" sz="1688" dirty="0"/>
            </a:br>
            <a:r>
              <a:rPr lang="en-US" sz="1688" dirty="0"/>
              <a:t>Implication:  If the information is correct, momentum investing will yield positive returns</a:t>
            </a:r>
            <a:endParaRPr lang="en-US" dirty="0"/>
          </a:p>
          <a:p>
            <a:r>
              <a:rPr lang="en-US" dirty="0"/>
              <a:t>Behavioral Theories</a:t>
            </a:r>
          </a:p>
          <a:p>
            <a:pPr lvl="1"/>
            <a:r>
              <a:rPr lang="en-US" dirty="0"/>
              <a:t>Investors make systematically irrational decisions by</a:t>
            </a:r>
            <a:r>
              <a:rPr lang="en-US" sz="1688" dirty="0"/>
              <a:t> over-extrapolating price movements</a:t>
            </a:r>
            <a:br>
              <a:rPr lang="en-US" sz="1688" dirty="0"/>
            </a:br>
            <a:r>
              <a:rPr lang="en-US" dirty="0"/>
              <a:t>Implication: </a:t>
            </a:r>
            <a:r>
              <a:rPr lang="en-US" sz="1688" dirty="0"/>
              <a:t>Invest in momentum, but jump off at the right time</a:t>
            </a:r>
          </a:p>
          <a:p>
            <a:pPr lvl="1"/>
            <a:r>
              <a:rPr lang="en-US" sz="1688" dirty="0"/>
              <a:t>They under-react to important information  </a:t>
            </a:r>
            <a:br>
              <a:rPr lang="en-US" sz="1688" dirty="0"/>
            </a:br>
            <a:r>
              <a:rPr lang="en-US" sz="1688" dirty="0"/>
              <a:t>Implication: If so, buy past winners and sell past losers.  As investors adjust to the information, you will profit</a:t>
            </a:r>
          </a:p>
          <a:p>
            <a:endParaRPr lang="en-US" dirty="0"/>
          </a:p>
        </p:txBody>
      </p:sp>
    </p:spTree>
    <p:extLst>
      <p:ext uri="{BB962C8B-B14F-4D97-AF65-F5344CB8AC3E}">
        <p14:creationId xmlns:p14="http://schemas.microsoft.com/office/powerpoint/2010/main" val="501875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dirty="0"/>
              <a:t>Risk Theories</a:t>
            </a:r>
          </a:p>
        </p:txBody>
      </p:sp>
      <p:sp>
        <p:nvSpPr>
          <p:cNvPr id="110595" name="Rectangle 3"/>
          <p:cNvSpPr>
            <a:spLocks noGrp="1" noChangeArrowheads="1"/>
          </p:cNvSpPr>
          <p:nvPr>
            <p:ph idx="1"/>
          </p:nvPr>
        </p:nvSpPr>
        <p:spPr/>
        <p:txBody>
          <a:bodyPr/>
          <a:lstStyle/>
          <a:p>
            <a:pPr eaLnBrk="1" hangingPunct="1"/>
            <a:r>
              <a:rPr lang="en-US" dirty="0"/>
              <a:t>Momentum is hard to explain with a risk story.  But, there seem to be some risk components of momentum profits</a:t>
            </a:r>
          </a:p>
          <a:p>
            <a:pPr lvl="1" eaLnBrk="1" hangingPunct="1"/>
            <a:r>
              <a:rPr lang="en-US" dirty="0"/>
              <a:t>Momentum profitability varies over the business cycle </a:t>
            </a:r>
          </a:p>
          <a:p>
            <a:pPr lvl="1" eaLnBrk="1" hangingPunct="1"/>
            <a:r>
              <a:rPr lang="en-US" dirty="0"/>
              <a:t>Momentum strongest during bull markets (this is also consistent with over-reaction)</a:t>
            </a:r>
          </a:p>
          <a:p>
            <a:pPr lvl="1" eaLnBrk="1" hangingPunct="1"/>
            <a:r>
              <a:rPr lang="en-US" dirty="0"/>
              <a:t>There are downside risk components to momentum profits</a:t>
            </a:r>
          </a:p>
          <a:p>
            <a:pPr lvl="1" eaLnBrk="1" hangingPunct="1"/>
            <a:r>
              <a:rPr lang="en-US" dirty="0"/>
              <a:t>Links to liquidity risk</a:t>
            </a:r>
          </a:p>
          <a:p>
            <a:pPr lvl="1" eaLnBrk="1" hangingPunct="1"/>
            <a:endParaRPr lang="en-US" dirty="0"/>
          </a:p>
        </p:txBody>
      </p:sp>
    </p:spTree>
    <p:extLst>
      <p:ext uri="{BB962C8B-B14F-4D97-AF65-F5344CB8AC3E}">
        <p14:creationId xmlns:p14="http://schemas.microsoft.com/office/powerpoint/2010/main" val="355645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E678-0571-4B45-A1F6-E40652C82B01}"/>
              </a:ext>
            </a:extLst>
          </p:cNvPr>
          <p:cNvSpPr>
            <a:spLocks noGrp="1"/>
          </p:cNvSpPr>
          <p:nvPr>
            <p:ph type="title"/>
          </p:nvPr>
        </p:nvSpPr>
        <p:spPr/>
        <p:txBody>
          <a:bodyPr/>
          <a:lstStyle/>
          <a:p>
            <a:r>
              <a:rPr lang="en-US" dirty="0"/>
              <a:t>Value and Size</a:t>
            </a:r>
          </a:p>
        </p:txBody>
      </p:sp>
      <p:sp>
        <p:nvSpPr>
          <p:cNvPr id="3" name="Content Placeholder 2">
            <a:extLst>
              <a:ext uri="{FF2B5EF4-FFF2-40B4-BE49-F238E27FC236}">
                <a16:creationId xmlns:a16="http://schemas.microsoft.com/office/drawing/2014/main" id="{8B7C4864-35B6-654D-AE4A-8DD1104C9B1E}"/>
              </a:ext>
            </a:extLst>
          </p:cNvPr>
          <p:cNvSpPr>
            <a:spLocks noGrp="1"/>
          </p:cNvSpPr>
          <p:nvPr>
            <p:ph idx="1"/>
          </p:nvPr>
        </p:nvSpPr>
        <p:spPr/>
        <p:txBody>
          <a:bodyPr/>
          <a:lstStyle/>
          <a:p>
            <a:r>
              <a:rPr lang="en-US" altLang="en-US" dirty="0" err="1">
                <a:ea typeface="ＭＳ Ｐゴシック" pitchFamily="34" charset="-128"/>
              </a:rPr>
              <a:t>Fama</a:t>
            </a:r>
            <a:r>
              <a:rPr lang="en-US" altLang="en-US" dirty="0">
                <a:ea typeface="ＭＳ Ｐゴシック" pitchFamily="34" charset="-128"/>
              </a:rPr>
              <a:t> and French interpret the small stock effect and the value effect as being systematic factors</a:t>
            </a:r>
          </a:p>
          <a:p>
            <a:endParaRPr lang="en-US" dirty="0"/>
          </a:p>
          <a:p>
            <a:r>
              <a:rPr lang="en-US" dirty="0"/>
              <a:t>Are the value and size effect capturing risks investors care about?</a:t>
            </a:r>
          </a:p>
          <a:p>
            <a:r>
              <a:rPr lang="en-US" dirty="0"/>
              <a:t>Are they due to systematic mispricing?</a:t>
            </a:r>
          </a:p>
          <a:p>
            <a:r>
              <a:rPr lang="en-US" dirty="0"/>
              <a:t>Are they due to data mining?</a:t>
            </a:r>
          </a:p>
        </p:txBody>
      </p:sp>
    </p:spTree>
    <p:extLst>
      <p:ext uri="{BB962C8B-B14F-4D97-AF65-F5344CB8AC3E}">
        <p14:creationId xmlns:p14="http://schemas.microsoft.com/office/powerpoint/2010/main" val="289015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ea typeface="ＭＳ Ｐゴシック" pitchFamily="34" charset="-128"/>
              </a:rPr>
              <a:t>Jegadeesh-Titman (1993) Momentum</a:t>
            </a:r>
          </a:p>
        </p:txBody>
      </p:sp>
      <p:sp>
        <p:nvSpPr>
          <p:cNvPr id="2" name="Content Placeholder 1"/>
          <p:cNvSpPr>
            <a:spLocks noGrp="1"/>
          </p:cNvSpPr>
          <p:nvPr>
            <p:ph idx="1"/>
          </p:nvPr>
        </p:nvSpPr>
        <p:spPr/>
        <p:txBody>
          <a:bodyPr/>
          <a:lstStyle/>
          <a:p>
            <a:endParaRPr lang="en-US"/>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074" y="1611085"/>
            <a:ext cx="6670477" cy="500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5866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Behavioral Theories </a:t>
            </a:r>
          </a:p>
        </p:txBody>
      </p:sp>
      <p:sp>
        <p:nvSpPr>
          <p:cNvPr id="88067" name="Rectangle 3"/>
          <p:cNvSpPr>
            <a:spLocks noGrp="1" noChangeArrowheads="1"/>
          </p:cNvSpPr>
          <p:nvPr>
            <p:ph idx="1"/>
          </p:nvPr>
        </p:nvSpPr>
        <p:spPr/>
        <p:txBody>
          <a:bodyPr/>
          <a:lstStyle/>
          <a:p>
            <a:r>
              <a:rPr lang="en-US" altLang="en-US"/>
              <a:t>Behavioral explanations of momentum come in two main flavors:</a:t>
            </a:r>
          </a:p>
          <a:p>
            <a:pPr lvl="1"/>
            <a:r>
              <a:rPr lang="en-US" altLang="en-US"/>
              <a:t>Under-reaction: good news comes out but investors under-react.  Then, prices slowly drift upwards to the rational price.</a:t>
            </a:r>
          </a:p>
          <a:p>
            <a:pPr lvl="1"/>
            <a:r>
              <a:rPr lang="en-US" altLang="en-US"/>
              <a:t>Over-reaction: irrational investors over-react to positive news.  This over-reaction is gradual, so stock prices display momentum for a period of time but then eventually reverse and return to fundamental value.</a:t>
            </a:r>
          </a:p>
          <a:p>
            <a:pPr lvl="1"/>
            <a:r>
              <a:rPr lang="en-US" altLang="en-US"/>
              <a:t>Most combine elements of under- and over-reaction</a:t>
            </a:r>
          </a:p>
          <a:p>
            <a:r>
              <a:rPr lang="en-US" altLang="en-US"/>
              <a:t>The under-reaction captures momentum, while the over-reaction captures long-term mean reversion</a:t>
            </a:r>
          </a:p>
          <a:p>
            <a:endParaRPr lang="en-US" altLang="en-US"/>
          </a:p>
        </p:txBody>
      </p:sp>
    </p:spTree>
    <p:extLst>
      <p:ext uri="{BB962C8B-B14F-4D97-AF65-F5344CB8AC3E}">
        <p14:creationId xmlns:p14="http://schemas.microsoft.com/office/powerpoint/2010/main" val="1060287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dirty="0"/>
              <a:t>Momentum Reversals</a:t>
            </a:r>
          </a:p>
        </p:txBody>
      </p:sp>
      <p:sp>
        <p:nvSpPr>
          <p:cNvPr id="78851" name="Rectangle 3"/>
          <p:cNvSpPr>
            <a:spLocks noGrp="1" noChangeArrowheads="1"/>
          </p:cNvSpPr>
          <p:nvPr>
            <p:ph idx="1"/>
          </p:nvPr>
        </p:nvSpPr>
        <p:spPr/>
        <p:txBody>
          <a:bodyPr/>
          <a:lstStyle/>
          <a:p>
            <a:r>
              <a:rPr lang="en-US" altLang="en-US" dirty="0" err="1"/>
              <a:t>Jegadeesh</a:t>
            </a:r>
            <a:r>
              <a:rPr lang="en-US" altLang="en-US" dirty="0"/>
              <a:t> and Titman (2001) track the returns of momentum portfolios up to 5 years post-formation</a:t>
            </a:r>
          </a:p>
          <a:p>
            <a:r>
              <a:rPr lang="en-US" altLang="en-US" dirty="0"/>
              <a:t>Momentum profits reverse in years 2-5.</a:t>
            </a:r>
          </a:p>
        </p:txBody>
      </p:sp>
      <p:pic>
        <p:nvPicPr>
          <p:cNvPr id="79660" name="Picture 812" descr="JegadeeshTitman2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419" y="3198700"/>
            <a:ext cx="6316266" cy="339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497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Behavioral Theories</a:t>
            </a:r>
          </a:p>
        </p:txBody>
      </p:sp>
      <p:sp>
        <p:nvSpPr>
          <p:cNvPr id="90115" name="Rectangle 3"/>
          <p:cNvSpPr>
            <a:spLocks noGrp="1" noChangeArrowheads="1"/>
          </p:cNvSpPr>
          <p:nvPr>
            <p:ph idx="1"/>
          </p:nvPr>
        </p:nvSpPr>
        <p:spPr/>
        <p:txBody>
          <a:bodyPr/>
          <a:lstStyle/>
          <a:p>
            <a:pPr>
              <a:buFont typeface="Arial" pitchFamily="34" charset="0"/>
              <a:buNone/>
            </a:pPr>
            <a:r>
              <a:rPr lang="en-US" altLang="en-US" u="sng" dirty="0" err="1"/>
              <a:t>Barberis</a:t>
            </a:r>
            <a:r>
              <a:rPr lang="en-US" altLang="en-US" u="sng" dirty="0"/>
              <a:t>, Shleifer and </a:t>
            </a:r>
            <a:r>
              <a:rPr lang="en-US" altLang="en-US" u="sng" dirty="0" err="1"/>
              <a:t>Vishny</a:t>
            </a:r>
            <a:r>
              <a:rPr lang="en-US" altLang="en-US" u="sng" dirty="0"/>
              <a:t> (1998):</a:t>
            </a:r>
          </a:p>
          <a:p>
            <a:r>
              <a:rPr lang="en-US" altLang="en-US" dirty="0"/>
              <a:t>Uses two psychological biases</a:t>
            </a:r>
          </a:p>
          <a:p>
            <a:pPr lvl="1"/>
            <a:r>
              <a:rPr lang="en-US" altLang="en-US" dirty="0"/>
              <a:t>Conservatism: Investors underreact to information such as earnings announcements because they stick to their prior beliefs.  This causes momentum.</a:t>
            </a:r>
          </a:p>
          <a:p>
            <a:pPr lvl="1"/>
            <a:r>
              <a:rPr lang="en-US" altLang="en-US" dirty="0"/>
              <a:t>Representative heuristic: investors mistakenly conclude that firms with high earnings growth in the past continue to experience high earnings growth in the future.  </a:t>
            </a:r>
          </a:p>
          <a:p>
            <a:pPr lvl="2"/>
            <a:r>
              <a:rPr lang="en-US" altLang="en-US" dirty="0"/>
              <a:t>Representativeness causes investors to assume commonality between similar objects (here past and future growth rates). </a:t>
            </a:r>
          </a:p>
          <a:p>
            <a:pPr lvl="2"/>
            <a:r>
              <a:rPr lang="en-US" altLang="en-US" dirty="0"/>
              <a:t>This leads to overreaction of asset prices to a series of good or bad news</a:t>
            </a:r>
          </a:p>
          <a:p>
            <a:pPr lvl="2"/>
            <a:r>
              <a:rPr lang="en-US" altLang="en-US" dirty="0"/>
              <a:t>Representativeness leads to long-term mean reversion.</a:t>
            </a:r>
          </a:p>
          <a:p>
            <a:r>
              <a:rPr lang="en-US" altLang="en-US" dirty="0"/>
              <a:t>No role for rational investors</a:t>
            </a:r>
          </a:p>
          <a:p>
            <a:endParaRPr lang="en-US" altLang="en-US" dirty="0"/>
          </a:p>
          <a:p>
            <a:endParaRPr lang="en-US" altLang="en-US" dirty="0"/>
          </a:p>
        </p:txBody>
      </p:sp>
    </p:spTree>
    <p:extLst>
      <p:ext uri="{BB962C8B-B14F-4D97-AF65-F5344CB8AC3E}">
        <p14:creationId xmlns:p14="http://schemas.microsoft.com/office/powerpoint/2010/main" val="82126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Behavioral Theories</a:t>
            </a:r>
          </a:p>
        </p:txBody>
      </p:sp>
      <p:sp>
        <p:nvSpPr>
          <p:cNvPr id="100355" name="Rectangle 3"/>
          <p:cNvSpPr>
            <a:spLocks noGrp="1" noChangeArrowheads="1"/>
          </p:cNvSpPr>
          <p:nvPr>
            <p:ph idx="1"/>
          </p:nvPr>
        </p:nvSpPr>
        <p:spPr/>
        <p:txBody>
          <a:bodyPr>
            <a:normAutofit/>
          </a:bodyPr>
          <a:lstStyle/>
          <a:p>
            <a:pPr>
              <a:buFont typeface="Arial" pitchFamily="34" charset="0"/>
              <a:buNone/>
            </a:pPr>
            <a:r>
              <a:rPr lang="en-US" altLang="en-US" u="sng" dirty="0"/>
              <a:t>Hong and Stein (1999):</a:t>
            </a:r>
          </a:p>
          <a:p>
            <a:r>
              <a:rPr lang="en-US" altLang="en-US" dirty="0"/>
              <a:t>No behavioral biases</a:t>
            </a:r>
          </a:p>
          <a:p>
            <a:r>
              <a:rPr lang="en-US" altLang="en-US" dirty="0"/>
              <a:t>Two groups of investors, both rational but have limited information sets (“bounded rationality”)</a:t>
            </a:r>
          </a:p>
          <a:p>
            <a:pPr lvl="1"/>
            <a:r>
              <a:rPr lang="en-US" altLang="en-US" dirty="0"/>
              <a:t>Informed investors (“news watchers”) receive signals of firm value but ignore information in the past history of prices</a:t>
            </a:r>
          </a:p>
          <a:p>
            <a:pPr lvl="2"/>
            <a:r>
              <a:rPr lang="en-US" altLang="en-US" dirty="0"/>
              <a:t>If information diffuses gradually -&gt; momentum in prices</a:t>
            </a:r>
          </a:p>
          <a:p>
            <a:pPr lvl="1"/>
            <a:endParaRPr lang="en-US" altLang="en-US" dirty="0"/>
          </a:p>
          <a:p>
            <a:pPr lvl="1"/>
            <a:r>
              <a:rPr lang="en-US" altLang="en-US" dirty="0"/>
              <a:t>Uninformed investors (“momentum traders”) do not receive signals but trade based only on past prices. Momentum traders jump on the train.  This leads to overreaction and price reversals in the long-run.</a:t>
            </a:r>
          </a:p>
          <a:p>
            <a:pPr lvl="1"/>
            <a:endParaRPr lang="en-US" altLang="en-US" dirty="0"/>
          </a:p>
        </p:txBody>
      </p:sp>
    </p:spTree>
    <p:extLst>
      <p:ext uri="{BB962C8B-B14F-4D97-AF65-F5344CB8AC3E}">
        <p14:creationId xmlns:p14="http://schemas.microsoft.com/office/powerpoint/2010/main" val="340716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pPr eaLnBrk="1" hangingPunct="1"/>
            <a:r>
              <a:rPr lang="en-US" altLang="en-US" dirty="0">
                <a:ea typeface="ＭＳ Ｐゴシック" pitchFamily="34" charset="-128"/>
              </a:rPr>
              <a:t>Interpreting the Evidence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2471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ea typeface="ＭＳ Ｐゴシック" pitchFamily="34" charset="-128"/>
              </a:rPr>
              <a:t>Summary: Rational vs. Behavioral</a:t>
            </a:r>
          </a:p>
        </p:txBody>
      </p:sp>
      <p:sp>
        <p:nvSpPr>
          <p:cNvPr id="37891" name="Content Placeholder 2"/>
          <p:cNvSpPr>
            <a:spLocks noGrp="1"/>
          </p:cNvSpPr>
          <p:nvPr>
            <p:ph idx="1"/>
          </p:nvPr>
        </p:nvSpPr>
        <p:spPr/>
        <p:txBody>
          <a:bodyPr/>
          <a:lstStyle/>
          <a:p>
            <a:r>
              <a:rPr lang="en-US" altLang="en-US">
                <a:ea typeface="ＭＳ Ｐゴシック" pitchFamily="34" charset="-128"/>
              </a:rPr>
              <a:t>Various anomalies (relative to the CAPM) have explanations that arise from a rational risk-based story or a behavioral story</a:t>
            </a:r>
          </a:p>
          <a:p>
            <a:pPr lvl="1"/>
            <a:r>
              <a:rPr lang="en-US" altLang="en-US">
                <a:ea typeface="Arial" pitchFamily="34" charset="0"/>
              </a:rPr>
              <a:t>Rational: high expected returns compensate for negative returns during certain periods.  The key is defining what those bad times are.</a:t>
            </a:r>
          </a:p>
          <a:p>
            <a:pPr lvl="1"/>
            <a:r>
              <a:rPr lang="en-US" altLang="en-US">
                <a:ea typeface="Arial" pitchFamily="34" charset="0"/>
              </a:rPr>
              <a:t>Behavioral: high expected returns result from agents’ under- or over-reaction to news and/or the inefficient updating of beliefs.  Behavioral biases persist because there are barriers to the entry of capital.</a:t>
            </a:r>
          </a:p>
          <a:p>
            <a:r>
              <a:rPr lang="en-US" altLang="en-US">
                <a:ea typeface="ＭＳ Ｐゴシック" pitchFamily="34" charset="-128"/>
              </a:rPr>
              <a:t>For some anomalies, the explanations are largely rational, for others, mostly behavioral</a:t>
            </a:r>
          </a:p>
          <a:p>
            <a:pPr lvl="1"/>
            <a:r>
              <a:rPr lang="en-US" altLang="en-US">
                <a:ea typeface="Arial" pitchFamily="34" charset="0"/>
              </a:rPr>
              <a:t>Value/growth: rational and behavioral</a:t>
            </a:r>
          </a:p>
          <a:p>
            <a:pPr lvl="1"/>
            <a:r>
              <a:rPr lang="en-US" altLang="en-US">
                <a:ea typeface="Arial" pitchFamily="34" charset="0"/>
              </a:rPr>
              <a:t>Momentum: behavioral, mostly</a:t>
            </a:r>
          </a:p>
          <a:p>
            <a:pPr lvl="1"/>
            <a:r>
              <a:rPr lang="en-US" altLang="en-US">
                <a:ea typeface="Arial" pitchFamily="34" charset="0"/>
              </a:rPr>
              <a:t>High returns on selling volatility in option markets: rational, mostly</a:t>
            </a:r>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3611EBC2-FD95-4CB0-9078-E4E9CCDDD6A9}" type="slidenum">
              <a:rPr lang="en-US" altLang="en-US" sz="1219"/>
              <a:pPr eaLnBrk="1" hangingPunct="1"/>
              <a:t>26</a:t>
            </a:fld>
            <a:endParaRPr lang="en-US" altLang="en-US" sz="1219"/>
          </a:p>
        </p:txBody>
      </p:sp>
    </p:spTree>
    <p:extLst>
      <p:ext uri="{BB962C8B-B14F-4D97-AF65-F5344CB8AC3E}">
        <p14:creationId xmlns:p14="http://schemas.microsoft.com/office/powerpoint/2010/main" val="2425770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Hypothesis Problem</a:t>
            </a:r>
          </a:p>
        </p:txBody>
      </p:sp>
      <p:sp>
        <p:nvSpPr>
          <p:cNvPr id="3" name="Text Placeholder 2"/>
          <p:cNvSpPr>
            <a:spLocks noGrp="1"/>
          </p:cNvSpPr>
          <p:nvPr>
            <p:ph idx="1"/>
          </p:nvPr>
        </p:nvSpPr>
        <p:spPr/>
        <p:txBody>
          <a:bodyPr>
            <a:noAutofit/>
          </a:bodyPr>
          <a:lstStyle/>
          <a:p>
            <a:r>
              <a:rPr lang="en-US" sz="2000" dirty="0"/>
              <a:t>If we find a strategy that earns “abnormal” returns, can we conclude we are exploiting market inefficiencies?</a:t>
            </a:r>
          </a:p>
          <a:p>
            <a:pPr lvl="1"/>
            <a:r>
              <a:rPr lang="en-US" sz="2000" b="1" dirty="0"/>
              <a:t>Abnormal return: </a:t>
            </a:r>
            <a:r>
              <a:rPr lang="en-US" sz="2000" dirty="0"/>
              <a:t>return not explained by exposure to a set of risk factors</a:t>
            </a:r>
          </a:p>
          <a:p>
            <a:r>
              <a:rPr lang="en-US" sz="2000" b="1" dirty="0"/>
              <a:t>Joint hypothesis problem:</a:t>
            </a:r>
          </a:p>
          <a:p>
            <a:pPr lvl="1"/>
            <a:r>
              <a:rPr lang="en-US" dirty="0"/>
              <a:t>We cannot disentangle whether or not “abnormal” returns to a strategy are due to market inefficiencies or are compensation for a risk we haven’t considered</a:t>
            </a:r>
          </a:p>
          <a:p>
            <a:pPr lvl="1"/>
            <a:r>
              <a:rPr lang="en-US" dirty="0"/>
              <a:t>I.e., either we have found a pocket of market inefficiency or our asset pricing model is wrong</a:t>
            </a:r>
          </a:p>
          <a:p>
            <a:pPr lvl="1"/>
            <a:r>
              <a:rPr lang="en-US" sz="1400" dirty="0"/>
              <a:t>Example: a trading strategy has positive alpha after controlling for exposure to the </a:t>
            </a:r>
            <a:r>
              <a:rPr lang="en-US" sz="1400" dirty="0" err="1"/>
              <a:t>Fama</a:t>
            </a:r>
            <a:r>
              <a:rPr lang="en-US" sz="1400" dirty="0"/>
              <a:t>-French 3 factors. Maybe there is an important 4</a:t>
            </a:r>
            <a:r>
              <a:rPr lang="en-US" sz="1400" baseline="30000" dirty="0"/>
              <a:t>th</a:t>
            </a:r>
            <a:r>
              <a:rPr lang="en-US" sz="1400" dirty="0"/>
              <a:t> risk factor that the strategy is exposed to that we haven’t included in our model.</a:t>
            </a:r>
          </a:p>
          <a:p>
            <a:r>
              <a:rPr lang="en-US" sz="2000" dirty="0"/>
              <a:t>We need to use our best judgment when we find “anomalies”</a:t>
            </a:r>
          </a:p>
          <a:p>
            <a:endParaRPr lang="en-US" sz="2000" dirty="0"/>
          </a:p>
        </p:txBody>
      </p:sp>
    </p:spTree>
    <p:extLst>
      <p:ext uri="{BB962C8B-B14F-4D97-AF65-F5344CB8AC3E}">
        <p14:creationId xmlns:p14="http://schemas.microsoft.com/office/powerpoint/2010/main" val="3585222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issue: Data mining</a:t>
            </a:r>
          </a:p>
        </p:txBody>
      </p:sp>
      <p:sp>
        <p:nvSpPr>
          <p:cNvPr id="3" name="Content Placeholder 2"/>
          <p:cNvSpPr>
            <a:spLocks noGrp="1"/>
          </p:cNvSpPr>
          <p:nvPr>
            <p:ph idx="1"/>
          </p:nvPr>
        </p:nvSpPr>
        <p:spPr/>
        <p:txBody>
          <a:bodyPr/>
          <a:lstStyle/>
          <a:p>
            <a:r>
              <a:rPr lang="en-US" dirty="0"/>
              <a:t>Over 300 factors have been “discovered” and published in top finance journals (Harvey, Liu and Zhu (2016))</a:t>
            </a:r>
          </a:p>
          <a:p>
            <a:r>
              <a:rPr lang="en-US" dirty="0"/>
              <a:t>It is highly unlikely that there are 300 systematic risk factors</a:t>
            </a:r>
          </a:p>
          <a:p>
            <a:endParaRPr lang="en-US" dirty="0"/>
          </a:p>
          <a:p>
            <a:r>
              <a:rPr lang="en-US" dirty="0"/>
              <a:t>Most likely, a majority are the result of data mining</a:t>
            </a:r>
          </a:p>
          <a:p>
            <a:endParaRPr lang="en-US" dirty="0"/>
          </a:p>
          <a:p>
            <a:r>
              <a:rPr lang="en-US" dirty="0"/>
              <a:t>Recent wave of research:</a:t>
            </a:r>
          </a:p>
          <a:p>
            <a:pPr lvl="1"/>
            <a:r>
              <a:rPr lang="en-US" dirty="0"/>
              <a:t>Using LASSO and other techniques to determine the “important” factors</a:t>
            </a:r>
          </a:p>
        </p:txBody>
      </p:sp>
    </p:spTree>
    <p:extLst>
      <p:ext uri="{BB962C8B-B14F-4D97-AF65-F5344CB8AC3E}">
        <p14:creationId xmlns:p14="http://schemas.microsoft.com/office/powerpoint/2010/main" val="304680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Decisions</a:t>
            </a:r>
          </a:p>
        </p:txBody>
      </p:sp>
      <p:sp>
        <p:nvSpPr>
          <p:cNvPr id="3" name="Content Placeholder 2"/>
          <p:cNvSpPr>
            <a:spLocks noGrp="1"/>
          </p:cNvSpPr>
          <p:nvPr>
            <p:ph idx="1"/>
          </p:nvPr>
        </p:nvSpPr>
        <p:spPr/>
        <p:txBody>
          <a:bodyPr/>
          <a:lstStyle/>
          <a:p>
            <a:r>
              <a:rPr lang="en-US" dirty="0"/>
              <a:t>For an individual investor, deciphering the correct explanation for a factor doesn’t matter as much as determining how the factor </a:t>
            </a:r>
            <a:r>
              <a:rPr lang="en-US" dirty="0" err="1"/>
              <a:t>covaries</a:t>
            </a:r>
            <a:r>
              <a:rPr lang="en-US" dirty="0"/>
              <a:t> with </a:t>
            </a:r>
            <a:r>
              <a:rPr lang="en-US" i="1" dirty="0"/>
              <a:t>your</a:t>
            </a:r>
            <a:r>
              <a:rPr lang="en-US" dirty="0"/>
              <a:t> good and bad times</a:t>
            </a:r>
          </a:p>
          <a:p>
            <a:pPr lvl="1"/>
            <a:endParaRPr lang="en-US" dirty="0"/>
          </a:p>
          <a:p>
            <a:r>
              <a:rPr lang="en-US" dirty="0"/>
              <a:t>Does the factor have low payoffs during </a:t>
            </a:r>
            <a:r>
              <a:rPr lang="en-US" i="1" dirty="0"/>
              <a:t>your</a:t>
            </a:r>
            <a:r>
              <a:rPr lang="en-US" dirty="0"/>
              <a:t> bad times? Are you willing to bear the risks associated with the factor to earn the premium?</a:t>
            </a:r>
          </a:p>
          <a:p>
            <a:endParaRPr lang="en-US" dirty="0"/>
          </a:p>
          <a:p>
            <a:r>
              <a:rPr lang="en-US" dirty="0"/>
              <a:t>Also, do we expect the premium to persist?  </a:t>
            </a:r>
          </a:p>
        </p:txBody>
      </p:sp>
    </p:spTree>
    <p:extLst>
      <p:ext uri="{BB962C8B-B14F-4D97-AF65-F5344CB8AC3E}">
        <p14:creationId xmlns:p14="http://schemas.microsoft.com/office/powerpoint/2010/main" val="48332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566" y="2903686"/>
            <a:ext cx="9692640" cy="1325562"/>
          </a:xfrm>
        </p:spPr>
        <p:txBody>
          <a:bodyPr/>
          <a:lstStyle/>
          <a:p>
            <a:r>
              <a:rPr lang="en-US" dirty="0"/>
              <a:t>Rational Theories of Value</a:t>
            </a:r>
          </a:p>
        </p:txBody>
      </p:sp>
    </p:spTree>
    <p:extLst>
      <p:ext uri="{BB962C8B-B14F-4D97-AF65-F5344CB8AC3E}">
        <p14:creationId xmlns:p14="http://schemas.microsoft.com/office/powerpoint/2010/main" val="1572409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p:txBody>
          <a:bodyPr/>
          <a:lstStyle/>
          <a:p>
            <a:pPr eaLnBrk="1" hangingPunct="1"/>
            <a:r>
              <a:rPr lang="en-US" altLang="en-US" dirty="0">
                <a:ea typeface="ＭＳ Ｐゴシック" pitchFamily="34" charset="-128"/>
              </a:rPr>
              <a:t>Summary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543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ea typeface="ＭＳ Ｐゴシック" pitchFamily="34" charset="-128"/>
              </a:rPr>
              <a:t>Summary</a:t>
            </a:r>
          </a:p>
        </p:txBody>
      </p:sp>
      <p:sp>
        <p:nvSpPr>
          <p:cNvPr id="40963" name="Content Placeholder 2"/>
          <p:cNvSpPr>
            <a:spLocks noGrp="1"/>
          </p:cNvSpPr>
          <p:nvPr>
            <p:ph idx="1"/>
          </p:nvPr>
        </p:nvSpPr>
        <p:spPr/>
        <p:txBody>
          <a:bodyPr>
            <a:normAutofit lnSpcReduction="10000"/>
          </a:bodyPr>
          <a:lstStyle/>
          <a:p>
            <a:r>
              <a:rPr lang="en-US" altLang="en-US" dirty="0">
                <a:ea typeface="ＭＳ Ｐゴシック" pitchFamily="34" charset="-128"/>
              </a:rPr>
              <a:t>In multifactor models, there are multiple definitions of bad times.  </a:t>
            </a:r>
          </a:p>
          <a:p>
            <a:pPr lvl="1"/>
            <a:r>
              <a:rPr lang="en-US" altLang="en-US" dirty="0">
                <a:ea typeface="ＭＳ Ｐゴシック" pitchFamily="34" charset="-128"/>
              </a:rPr>
              <a:t>Each factor defines a new set of bad times.  </a:t>
            </a:r>
          </a:p>
          <a:p>
            <a:endParaRPr lang="en-US" altLang="en-US" dirty="0">
              <a:ea typeface="ＭＳ Ｐゴシック" pitchFamily="34" charset="-128"/>
            </a:endParaRPr>
          </a:p>
          <a:p>
            <a:r>
              <a:rPr lang="en-US" altLang="en-US" dirty="0">
                <a:ea typeface="ＭＳ Ｐゴシック" pitchFamily="34" charset="-128"/>
              </a:rPr>
              <a:t>Factors can be both fundamental</a:t>
            </a:r>
            <a:r>
              <a:rPr lang="en-US" altLang="en-US">
                <a:ea typeface="ＭＳ Ｐゴシック" pitchFamily="34" charset="-128"/>
              </a:rPr>
              <a:t>, macro </a:t>
            </a:r>
            <a:r>
              <a:rPr lang="en-US" altLang="en-US" dirty="0">
                <a:ea typeface="ＭＳ Ｐゴシック" pitchFamily="34" charset="-128"/>
              </a:rPr>
              <a:t>factors like economic growth and inflation, and investment (or style) factors, like value-growth, size, and momentum</a:t>
            </a:r>
          </a:p>
          <a:p>
            <a:endParaRPr lang="en-US" altLang="en-US" dirty="0">
              <a:ea typeface="ＭＳ Ｐゴシック" pitchFamily="34" charset="-128"/>
            </a:endParaRPr>
          </a:p>
          <a:p>
            <a:r>
              <a:rPr lang="en-US" altLang="en-US" dirty="0">
                <a:ea typeface="ＭＳ Ｐゴシック" pitchFamily="34" charset="-128"/>
              </a:rPr>
              <a:t>Factors can have both rational (risk-based) or behavioral foundations.  Many factors, such as value-growth, can have both explanations. </a:t>
            </a:r>
          </a:p>
          <a:p>
            <a:endParaRPr lang="en-US" altLang="en-US" dirty="0">
              <a:ea typeface="ＭＳ Ｐゴシック" pitchFamily="34" charset="-128"/>
            </a:endParaRPr>
          </a:p>
          <a:p>
            <a:r>
              <a:rPr lang="en-US" altLang="en-US" dirty="0">
                <a:ea typeface="ＭＳ Ｐゴシック" pitchFamily="34" charset="-128"/>
              </a:rPr>
              <a:t>Markets are “near” efficient, it is impossible for markets to be truly efficient in the classical sense</a:t>
            </a:r>
          </a:p>
          <a:p>
            <a:endParaRPr lang="en-US" altLang="en-US" dirty="0">
              <a:ea typeface="ＭＳ Ｐゴシック" pitchFamily="34" charset="-128"/>
            </a:endParaRPr>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C80A9E25-9C3C-4065-BA44-BF64971FCCBA}" type="slidenum">
              <a:rPr lang="en-US" altLang="en-US" sz="1219"/>
              <a:pPr eaLnBrk="1" hangingPunct="1"/>
              <a:t>31</a:t>
            </a:fld>
            <a:endParaRPr lang="en-US" altLang="en-US" sz="1219"/>
          </a:p>
        </p:txBody>
      </p:sp>
    </p:spTree>
    <p:extLst>
      <p:ext uri="{BB962C8B-B14F-4D97-AF65-F5344CB8AC3E}">
        <p14:creationId xmlns:p14="http://schemas.microsoft.com/office/powerpoint/2010/main" val="426708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a:t>Risk and Return</a:t>
            </a:r>
          </a:p>
        </p:txBody>
      </p:sp>
      <p:sp>
        <p:nvSpPr>
          <p:cNvPr id="11268" name="Rectangle 3"/>
          <p:cNvSpPr>
            <a:spLocks noGrp="1" noChangeArrowheads="1"/>
          </p:cNvSpPr>
          <p:nvPr>
            <p:ph idx="1"/>
          </p:nvPr>
        </p:nvSpPr>
        <p:spPr/>
        <p:txBody>
          <a:bodyPr/>
          <a:lstStyle/>
          <a:p>
            <a:pPr eaLnBrk="1" hangingPunct="1"/>
            <a:r>
              <a:rPr lang="en-US" altLang="en-US" dirty="0"/>
              <a:t>To summarize, if the payoff of an asset tends to be </a:t>
            </a:r>
          </a:p>
          <a:p>
            <a:pPr lvl="1" eaLnBrk="1" hangingPunct="1"/>
            <a:r>
              <a:rPr lang="en-US" altLang="en-US" dirty="0"/>
              <a:t>High in bad times =&gt; valuable asset to hold =&gt; low returns</a:t>
            </a:r>
          </a:p>
          <a:p>
            <a:pPr lvl="1" eaLnBrk="1" hangingPunct="1"/>
            <a:r>
              <a:rPr lang="en-US" altLang="en-US" dirty="0"/>
              <a:t>Low in bad times =&gt; high returns</a:t>
            </a:r>
          </a:p>
          <a:p>
            <a:pPr eaLnBrk="1" hangingPunct="1"/>
            <a:r>
              <a:rPr lang="en-US" altLang="en-US" dirty="0"/>
              <a:t>Any rational story of a strategy having unconditionally high expected returns is those high expected returns compensate the investor for losing money during bad times.  </a:t>
            </a:r>
          </a:p>
          <a:p>
            <a:pPr eaLnBrk="1" hangingPunct="1"/>
            <a:r>
              <a:rPr lang="en-US" altLang="en-US" dirty="0"/>
              <a:t>Applied to value investing:</a:t>
            </a:r>
          </a:p>
          <a:p>
            <a:pPr lvl="1"/>
            <a:r>
              <a:rPr lang="en-US" altLang="en-US" dirty="0"/>
              <a:t>Value stocks have high expected returns because they are risky during bad times.  Value stocks tend to lose money during bad times and require high risk </a:t>
            </a:r>
            <a:r>
              <a:rPr lang="en-US" altLang="en-US" dirty="0" err="1"/>
              <a:t>premia</a:t>
            </a:r>
            <a:r>
              <a:rPr lang="en-US" altLang="en-US" dirty="0"/>
              <a:t> to induce investors to hold these stocks.</a:t>
            </a:r>
          </a:p>
          <a:p>
            <a:pPr lvl="1"/>
            <a:r>
              <a:rPr lang="en-US" altLang="en-US" dirty="0"/>
              <a:t>Growth stocks have low returns because they tend to pay off during bad times and are less risky.</a:t>
            </a:r>
          </a:p>
        </p:txBody>
      </p:sp>
    </p:spTree>
    <p:extLst>
      <p:ext uri="{BB962C8B-B14F-4D97-AF65-F5344CB8AC3E}">
        <p14:creationId xmlns:p14="http://schemas.microsoft.com/office/powerpoint/2010/main" val="405880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4A5A-8687-DE47-90AB-ADE712D89032}"/>
              </a:ext>
            </a:extLst>
          </p:cNvPr>
          <p:cNvSpPr>
            <a:spLocks noGrp="1"/>
          </p:cNvSpPr>
          <p:nvPr>
            <p:ph type="title"/>
          </p:nvPr>
        </p:nvSpPr>
        <p:spPr/>
        <p:txBody>
          <a:bodyPr/>
          <a:lstStyle/>
          <a:p>
            <a:r>
              <a:rPr lang="en-US" dirty="0"/>
              <a:t>Rational Theories of Value</a:t>
            </a:r>
          </a:p>
        </p:txBody>
      </p:sp>
      <p:sp>
        <p:nvSpPr>
          <p:cNvPr id="3" name="Content Placeholder 2">
            <a:extLst>
              <a:ext uri="{FF2B5EF4-FFF2-40B4-BE49-F238E27FC236}">
                <a16:creationId xmlns:a16="http://schemas.microsoft.com/office/drawing/2014/main" id="{BCDF095C-DC74-8944-ABE6-E4CB3623E8F1}"/>
              </a:ext>
            </a:extLst>
          </p:cNvPr>
          <p:cNvSpPr>
            <a:spLocks noGrp="1"/>
          </p:cNvSpPr>
          <p:nvPr>
            <p:ph idx="1"/>
          </p:nvPr>
        </p:nvSpPr>
        <p:spPr/>
        <p:txBody>
          <a:bodyPr/>
          <a:lstStyle/>
          <a:p>
            <a:r>
              <a:rPr lang="en-US" dirty="0"/>
              <a:t>Time-Varying Betas</a:t>
            </a:r>
          </a:p>
          <a:p>
            <a:r>
              <a:rPr lang="en-US" dirty="0"/>
              <a:t>Long-run risk</a:t>
            </a:r>
          </a:p>
          <a:p>
            <a:r>
              <a:rPr lang="en-US" dirty="0"/>
              <a:t>Real investment risk</a:t>
            </a:r>
          </a:p>
        </p:txBody>
      </p:sp>
    </p:spTree>
    <p:extLst>
      <p:ext uri="{BB962C8B-B14F-4D97-AF65-F5344CB8AC3E}">
        <p14:creationId xmlns:p14="http://schemas.microsoft.com/office/powerpoint/2010/main" val="182852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dirty="0"/>
              <a:t>Time-Varying Betas</a:t>
            </a:r>
          </a:p>
        </p:txBody>
      </p:sp>
      <p:sp>
        <p:nvSpPr>
          <p:cNvPr id="16388" name="Rectangle 3"/>
          <p:cNvSpPr>
            <a:spLocks noGrp="1" noChangeArrowheads="1"/>
          </p:cNvSpPr>
          <p:nvPr>
            <p:ph idx="1"/>
          </p:nvPr>
        </p:nvSpPr>
        <p:spPr/>
        <p:txBody>
          <a:bodyPr/>
          <a:lstStyle/>
          <a:p>
            <a:pPr eaLnBrk="1" hangingPunct="1"/>
            <a:r>
              <a:rPr lang="en-US" altLang="en-US" dirty="0"/>
              <a:t>Lettau and </a:t>
            </a:r>
            <a:r>
              <a:rPr lang="en-US" altLang="en-US" dirty="0" err="1"/>
              <a:t>Ludvigson</a:t>
            </a:r>
            <a:r>
              <a:rPr lang="en-US" altLang="en-US" dirty="0"/>
              <a:t> (2001) advocate a conditional CAPM, where value stocks’ CAPM-betas become higher during “bad times” when expected returns on the market are high and prices are low</a:t>
            </a:r>
          </a:p>
          <a:p>
            <a:pPr eaLnBrk="1" hangingPunct="1"/>
            <a:r>
              <a:rPr lang="en-US" altLang="en-US" dirty="0"/>
              <a:t>As betas are high, there are potentially more losses holding value stocks during bad times </a:t>
            </a:r>
          </a:p>
          <a:p>
            <a:pPr eaLnBrk="1" hangingPunct="1"/>
            <a:r>
              <a:rPr lang="en-US" altLang="en-US" dirty="0"/>
              <a:t>Significant time variation of value firm betas</a:t>
            </a:r>
          </a:p>
        </p:txBody>
      </p:sp>
    </p:spTree>
    <p:extLst>
      <p:ext uri="{BB962C8B-B14F-4D97-AF65-F5344CB8AC3E}">
        <p14:creationId xmlns:p14="http://schemas.microsoft.com/office/powerpoint/2010/main" val="182879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Time-Varying Betas</a:t>
            </a:r>
          </a:p>
        </p:txBody>
      </p:sp>
      <p:sp>
        <p:nvSpPr>
          <p:cNvPr id="20484" name="Content Placeholder 7"/>
          <p:cNvSpPr>
            <a:spLocks noGrp="1"/>
          </p:cNvSpPr>
          <p:nvPr>
            <p:ph idx="1"/>
          </p:nvPr>
        </p:nvSpPr>
        <p:spPr/>
        <p:txBody>
          <a:bodyPr/>
          <a:lstStyle/>
          <a:p>
            <a:pPr>
              <a:buFont typeface="Arial" pitchFamily="34" charset="0"/>
              <a:buNone/>
            </a:pPr>
            <a:r>
              <a:rPr lang="en-US" altLang="en-US" sz="1313" dirty="0"/>
              <a:t>Value-Growth Betas from Ang and </a:t>
            </a:r>
            <a:r>
              <a:rPr lang="en-US" altLang="en-US" sz="1313" dirty="0" err="1"/>
              <a:t>Kristensen</a:t>
            </a:r>
            <a:r>
              <a:rPr lang="en-US" altLang="en-US" sz="1313" dirty="0"/>
              <a:t> (2012)</a:t>
            </a:r>
          </a:p>
        </p:txBody>
      </p:sp>
      <p:pic>
        <p:nvPicPr>
          <p:cNvPr id="204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908" y="2183677"/>
            <a:ext cx="5922614" cy="458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824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dirty="0"/>
              <a:t>Long-Run Risk</a:t>
            </a:r>
          </a:p>
        </p:txBody>
      </p:sp>
      <p:sp>
        <p:nvSpPr>
          <p:cNvPr id="18436" name="Rectangle 3"/>
          <p:cNvSpPr>
            <a:spLocks noGrp="1" noChangeArrowheads="1"/>
          </p:cNvSpPr>
          <p:nvPr>
            <p:ph idx="1"/>
          </p:nvPr>
        </p:nvSpPr>
        <p:spPr>
          <a:xfrm>
            <a:off x="1261872" y="1828801"/>
            <a:ext cx="3784129" cy="4343400"/>
          </a:xfrm>
        </p:spPr>
        <p:txBody>
          <a:bodyPr/>
          <a:lstStyle/>
          <a:p>
            <a:pPr eaLnBrk="1" hangingPunct="1"/>
            <a:r>
              <a:rPr lang="en-US" altLang="en-US" dirty="0"/>
              <a:t>Bansal et al. (2005) measure bad times using long-run (backward-looking) averages of consumption growth.  This is “long run” consumption risk.</a:t>
            </a:r>
          </a:p>
          <a:p>
            <a:pPr eaLnBrk="1" hangingPunct="1"/>
            <a:r>
              <a:rPr lang="en-US" altLang="en-US" dirty="0"/>
              <a:t>Value stocks have higher betas with respect to long-run consumption growth than higher frequency consumption growth</a:t>
            </a:r>
          </a:p>
          <a:p>
            <a:pPr eaLnBrk="1" hangingPunct="1"/>
            <a:r>
              <a:rPr lang="en-US" altLang="en-US" b="1" dirty="0"/>
              <a:t>Implication: </a:t>
            </a:r>
            <a:r>
              <a:rPr lang="en-US" altLang="en-US" dirty="0"/>
              <a:t>when long-run consumption growth falls (bad times), value stocks are more likely to have lower returns</a:t>
            </a:r>
          </a:p>
        </p:txBody>
      </p:sp>
      <p:pic>
        <p:nvPicPr>
          <p:cNvPr id="184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110" y="1334989"/>
            <a:ext cx="5106293" cy="447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04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dirty="0"/>
              <a:t>Real Investment Risk</a:t>
            </a:r>
          </a:p>
        </p:txBody>
      </p:sp>
      <p:sp>
        <p:nvSpPr>
          <p:cNvPr id="23556" name="Rectangle 3"/>
          <p:cNvSpPr>
            <a:spLocks noGrp="1" noChangeArrowheads="1"/>
          </p:cNvSpPr>
          <p:nvPr>
            <p:ph idx="1"/>
          </p:nvPr>
        </p:nvSpPr>
        <p:spPr>
          <a:xfrm>
            <a:off x="1261872" y="1828801"/>
            <a:ext cx="5084499" cy="4343400"/>
          </a:xfrm>
        </p:spPr>
        <p:txBody>
          <a:bodyPr>
            <a:normAutofit fontScale="85000" lnSpcReduction="20000"/>
          </a:bodyPr>
          <a:lstStyle/>
          <a:p>
            <a:pPr eaLnBrk="1" hangingPunct="1"/>
            <a:r>
              <a:rPr lang="en-US" altLang="en-US" b="1" dirty="0"/>
              <a:t>Value stocks: </a:t>
            </a:r>
            <a:r>
              <a:rPr lang="en-US" altLang="en-US" dirty="0"/>
              <a:t>firm value derived mainly from assets in place</a:t>
            </a:r>
          </a:p>
          <a:p>
            <a:r>
              <a:rPr lang="en-US" altLang="en-US" b="1" dirty="0"/>
              <a:t>Growth stocks: </a:t>
            </a:r>
            <a:r>
              <a:rPr lang="en-US" altLang="en-US" dirty="0"/>
              <a:t>firm  value derived mainly from growth opportunities</a:t>
            </a:r>
          </a:p>
          <a:p>
            <a:pPr eaLnBrk="1" hangingPunct="1"/>
            <a:r>
              <a:rPr lang="en-US" altLang="en-US" dirty="0"/>
              <a:t>In Zhang (2005), adjustment costs are asymmetric and firms face higher costs in adjusting capital stocks downward</a:t>
            </a:r>
          </a:p>
          <a:p>
            <a:pPr lvl="1"/>
            <a:r>
              <a:rPr lang="en-US" altLang="en-US" dirty="0"/>
              <a:t>E.g., may have to sell PP&amp;E at a relatively large discount to transition to producing more profitable output</a:t>
            </a:r>
          </a:p>
          <a:p>
            <a:pPr eaLnBrk="1" hangingPunct="1"/>
            <a:r>
              <a:rPr lang="en-US" altLang="en-US" dirty="0"/>
              <a:t>Value firms are risky because during bad times (like recessions):</a:t>
            </a:r>
          </a:p>
          <a:p>
            <a:pPr lvl="1" eaLnBrk="1" hangingPunct="1"/>
            <a:r>
              <a:rPr lang="en-US" altLang="en-US" dirty="0"/>
              <a:t>They are burdened with more unproductive capital (they cannot disinvest as easily as growth firms because they hold stodgy PP&amp;E).</a:t>
            </a:r>
          </a:p>
          <a:p>
            <a:pPr lvl="1" eaLnBrk="1" hangingPunct="1"/>
            <a:r>
              <a:rPr lang="en-US" altLang="en-US" dirty="0"/>
              <a:t>They want to cut back on capital, face higher adjustment costs</a:t>
            </a:r>
          </a:p>
          <a:p>
            <a:pPr lvl="1"/>
            <a:r>
              <a:rPr lang="en-US" altLang="en-US" dirty="0"/>
              <a:t>Implication: lower returns in bad times, thus they are riskier than growth firms</a:t>
            </a:r>
          </a:p>
          <a:p>
            <a:pPr eaLnBrk="1" hangingPunct="1"/>
            <a:r>
              <a:rPr lang="en-US" altLang="en-US" dirty="0"/>
              <a:t>Growth firms can better deal with a downturn by deferring investment</a:t>
            </a:r>
          </a:p>
        </p:txBody>
      </p:sp>
      <p:pic>
        <p:nvPicPr>
          <p:cNvPr id="235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544" y="1995615"/>
            <a:ext cx="3554016" cy="305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5"/>
          <p:cNvSpPr txBox="1">
            <a:spLocks noChangeArrowheads="1"/>
          </p:cNvSpPr>
          <p:nvPr/>
        </p:nvSpPr>
        <p:spPr bwMode="auto">
          <a:xfrm>
            <a:off x="7652743" y="5153918"/>
            <a:ext cx="2231701" cy="29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66788" eaLnBrk="0" hangingPunct="0">
              <a:defRPr sz="1900" b="1">
                <a:solidFill>
                  <a:schemeClr val="tx1"/>
                </a:solidFill>
                <a:latin typeface="Arial" pitchFamily="34" charset="0"/>
                <a:cs typeface="Arial" pitchFamily="34" charset="0"/>
              </a:defRPr>
            </a:lvl1pPr>
            <a:lvl2pPr marL="742950" indent="-285750" defTabSz="966788" eaLnBrk="0" hangingPunct="0">
              <a:defRPr sz="1900" b="1">
                <a:solidFill>
                  <a:schemeClr val="tx1"/>
                </a:solidFill>
                <a:latin typeface="Arial" pitchFamily="34" charset="0"/>
                <a:cs typeface="Arial" pitchFamily="34" charset="0"/>
              </a:defRPr>
            </a:lvl2pPr>
            <a:lvl3pPr marL="1143000" indent="-228600" defTabSz="966788" eaLnBrk="0" hangingPunct="0">
              <a:defRPr sz="1900" b="1">
                <a:solidFill>
                  <a:schemeClr val="tx1"/>
                </a:solidFill>
                <a:latin typeface="Arial" pitchFamily="34" charset="0"/>
                <a:cs typeface="Arial" pitchFamily="34" charset="0"/>
              </a:defRPr>
            </a:lvl3pPr>
            <a:lvl4pPr marL="1600200" indent="-228600" defTabSz="966788" eaLnBrk="0" hangingPunct="0">
              <a:defRPr sz="1900" b="1">
                <a:solidFill>
                  <a:schemeClr val="tx1"/>
                </a:solidFill>
                <a:latin typeface="Arial" pitchFamily="34" charset="0"/>
                <a:cs typeface="Arial" pitchFamily="34" charset="0"/>
              </a:defRPr>
            </a:lvl4pPr>
            <a:lvl5pPr marL="2057400" indent="-228600" defTabSz="966788" eaLnBrk="0" hangingPunct="0">
              <a:defRPr sz="1900" b="1">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sz="1900" b="1">
                <a:solidFill>
                  <a:schemeClr val="tx1"/>
                </a:solidFill>
                <a:latin typeface="Arial" pitchFamily="34" charset="0"/>
                <a:cs typeface="Arial" pitchFamily="34" charset="0"/>
              </a:defRPr>
            </a:lvl9pPr>
          </a:lstStyle>
          <a:p>
            <a:pPr eaLnBrk="1" hangingPunct="1"/>
            <a:r>
              <a:rPr lang="en-US" altLang="en-US" sz="1313" b="0"/>
              <a:t>Figure 1 from Zhang (2005)</a:t>
            </a:r>
          </a:p>
        </p:txBody>
      </p:sp>
    </p:spTree>
    <p:extLst>
      <p:ext uri="{BB962C8B-B14F-4D97-AF65-F5344CB8AC3E}">
        <p14:creationId xmlns:p14="http://schemas.microsoft.com/office/powerpoint/2010/main" val="25291119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5069</TotalTime>
  <Words>1715</Words>
  <Application>Microsoft Macintosh PowerPoint</Application>
  <PresentationFormat>Widescreen</PresentationFormat>
  <Paragraphs>162</Paragraphs>
  <Slides>31</Slides>
  <Notes>16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Schoolbook</vt:lpstr>
      <vt:lpstr>Wingdings 2</vt:lpstr>
      <vt:lpstr>View</vt:lpstr>
      <vt:lpstr>Understanding the size effect, value effect, and momentum effect</vt:lpstr>
      <vt:lpstr>Value and Size</vt:lpstr>
      <vt:lpstr>Rational Theories of Value</vt:lpstr>
      <vt:lpstr>Risk and Return</vt:lpstr>
      <vt:lpstr>Rational Theories of Value</vt:lpstr>
      <vt:lpstr>Time-Varying Betas</vt:lpstr>
      <vt:lpstr>Time-Varying Betas</vt:lpstr>
      <vt:lpstr>Long-Run Risk</vt:lpstr>
      <vt:lpstr>Real Investment Risk</vt:lpstr>
      <vt:lpstr>Behavioral Theories of Value (potential mispricing)</vt:lpstr>
      <vt:lpstr>Behavioral Theories: Over-Extrapolation</vt:lpstr>
      <vt:lpstr>PowerPoint Presentation</vt:lpstr>
      <vt:lpstr>Size</vt:lpstr>
      <vt:lpstr>Size</vt:lpstr>
      <vt:lpstr>Small-Large</vt:lpstr>
      <vt:lpstr>Momentum</vt:lpstr>
      <vt:lpstr>Winners vs Losers</vt:lpstr>
      <vt:lpstr>Origins of Momentum Matter</vt:lpstr>
      <vt:lpstr>Risk Theories</vt:lpstr>
      <vt:lpstr>Jegadeesh-Titman (1993) Momentum</vt:lpstr>
      <vt:lpstr>Behavioral Theories </vt:lpstr>
      <vt:lpstr>Momentum Reversals</vt:lpstr>
      <vt:lpstr>Behavioral Theories</vt:lpstr>
      <vt:lpstr>Behavioral Theories</vt:lpstr>
      <vt:lpstr>Interpreting the Evidence</vt:lpstr>
      <vt:lpstr>Summary: Rational vs. Behavioral</vt:lpstr>
      <vt:lpstr>Joint Hypothesis Problem</vt:lpstr>
      <vt:lpstr>Other issue: Data mining</vt:lpstr>
      <vt:lpstr>Portfolio Decisions</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Securities</dc:title>
  <dc:creator>Weagley, Daniel R</dc:creator>
  <cp:lastModifiedBy>Microsoft Office User</cp:lastModifiedBy>
  <cp:revision>313</cp:revision>
  <cp:lastPrinted>2018-10-23T19:33:11Z</cp:lastPrinted>
  <dcterms:created xsi:type="dcterms:W3CDTF">2016-09-10T00:55:13Z</dcterms:created>
  <dcterms:modified xsi:type="dcterms:W3CDTF">2019-10-24T14:53:58Z</dcterms:modified>
</cp:coreProperties>
</file>