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7"/>
  </p:notesMasterIdLst>
  <p:handoutMasterIdLst>
    <p:handoutMasterId r:id="rId58"/>
  </p:handoutMasterIdLst>
  <p:sldIdLst>
    <p:sldId id="531" r:id="rId2"/>
    <p:sldId id="532" r:id="rId3"/>
    <p:sldId id="632" r:id="rId4"/>
    <p:sldId id="631" r:id="rId5"/>
    <p:sldId id="544" r:id="rId6"/>
    <p:sldId id="545" r:id="rId7"/>
    <p:sldId id="546" r:id="rId8"/>
    <p:sldId id="622" r:id="rId9"/>
    <p:sldId id="547" r:id="rId10"/>
    <p:sldId id="633" r:id="rId11"/>
    <p:sldId id="548" r:id="rId12"/>
    <p:sldId id="549" r:id="rId13"/>
    <p:sldId id="550" r:id="rId14"/>
    <p:sldId id="551" r:id="rId15"/>
    <p:sldId id="590" r:id="rId16"/>
    <p:sldId id="636" r:id="rId17"/>
    <p:sldId id="634" r:id="rId18"/>
    <p:sldId id="593" r:id="rId19"/>
    <p:sldId id="594" r:id="rId20"/>
    <p:sldId id="635" r:id="rId21"/>
    <p:sldId id="604" r:id="rId22"/>
    <p:sldId id="552" r:id="rId23"/>
    <p:sldId id="557" r:id="rId24"/>
    <p:sldId id="637" r:id="rId25"/>
    <p:sldId id="606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6" r:id="rId35"/>
    <p:sldId id="569" r:id="rId36"/>
    <p:sldId id="639" r:id="rId37"/>
    <p:sldId id="571" r:id="rId38"/>
    <p:sldId id="572" r:id="rId39"/>
    <p:sldId id="573" r:id="rId40"/>
    <p:sldId id="574" r:id="rId41"/>
    <p:sldId id="575" r:id="rId42"/>
    <p:sldId id="638" r:id="rId43"/>
    <p:sldId id="598" r:id="rId44"/>
    <p:sldId id="599" r:id="rId45"/>
    <p:sldId id="584" r:id="rId46"/>
    <p:sldId id="624" r:id="rId47"/>
    <p:sldId id="587" r:id="rId48"/>
    <p:sldId id="588" r:id="rId49"/>
    <p:sldId id="625" r:id="rId50"/>
    <p:sldId id="597" r:id="rId51"/>
    <p:sldId id="617" r:id="rId52"/>
    <p:sldId id="618" r:id="rId53"/>
    <p:sldId id="619" r:id="rId54"/>
    <p:sldId id="620" r:id="rId55"/>
    <p:sldId id="62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31"/>
    <p:restoredTop sz="85815"/>
  </p:normalViewPr>
  <p:slideViewPr>
    <p:cSldViewPr snapToGrid="0" snapToObjects="1">
      <p:cViewPr varScale="1">
        <p:scale>
          <a:sx n="75" d="100"/>
          <a:sy n="7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9512-A476-1B43-9F07-CF183443B20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FF82C-0708-B242-AD44-D707E290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3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04:51:13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50,'27'-33,"12"17,23 16,13 13,7 0,-4 0,0 10,11-4,-14-6,-3 4,-14-8,4-5,7 6,9 3,20-4,0 1,-39-9,0-2,-4 0,1-1,7-3,1 0,2 3,-1-2,-1-6,0 0,-1 6,1 1,-5-1,0-1,-2-2,0 1,-3 1,0 0,-2-1,0 2,46 4,-6 0,6 0,-7 0,-3 0,-9 0,-1 0,0 0,11 0,-1 10,0 0,10-1,0-9,-43 0,1 0,-2 0,0 0,3 0,0 0,2 0,0 0,0 0,-1 0,1 0,0 0,-5 0,0 0,0 0,0 0,40 10,4 0,-6 3,-4-3,-3-4,-7 14,7-13,-6 2,6 4,3-3,0 0,0-10,4 0,6 0,-4 0,-40 0,0 0,44 0,-44 0,0 0,44 0,-44 0,0 0,44 0,-44 0,-1 0,42 0,3 0,-6 0,-4 0,0 0,-35 0,2 0,-1 0,0 0,-3 0,-1 0,38 0,-6 0,16 0,-48 0,1 0,47 0,-43 0,1 0,-2 0,0 0,6 0,1 0,-3 0,1 0,4 0,-2 0,-6 1,-2-2,4-3,0-2,2 1,0 0,-1 0,-2 1,-1 3,-2 2,-2-2,-1-2,39-6,-1 5,0-6,0 7,0 3,-9 0,-1 0,1 0,-17 0,3 0,-6 0,0 0,9-1,1 2,-10 6,-1-1,6-4,0 0,-3 4,2 1,10-6,1-2,-10 0,-4-2,38-6,-13 5,-26-9,13 13,16 0,3 0,-34 0,1 0,33 0,-34 1,0-2,35-12,-4 10,-16-10,-13 13,13 0,-10 0,36 0,-20-13,-21 11,0 0,22-11,19 13,-49 0,-7 0,-16 0,-22 0,-44 0,14 0,-55 27,35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4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59 7796,'-13'-16'0,"10"-10"522,-10 22 833,13-9-894,0 13 1,0 4-75,0 5 0,13 8-129,6 12 1,-2 10-28,2 0 1,-2 14-252,2-4 1,7 3 89,-6-3 1,-4 3-358,4-13 0,-10-9-670,9-11 6,1 1 1,9-4-174,1-6 0,-11-20 1124,1-9 0,0-20 0,9-7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7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7991,'0'-16'285,"0"3"0,3 10 408,7-7 1,0 6-455,19-5 0,-6 5-321,16 4 1,4-3 30,-4-7 0,13 4-169,-3-14 0,-3 10-207,3-9 295,0 12 0,0-16 38,0 14 215,-13-1-141,6 10 299,-25 0 486,9 0-619,-23 0 0,10 16 326,-13 14 0,0 2-17,0 17-106,0 0 1,-10 10 283,0 0 1,-9 0-309,9-1 1,0-2-193,10-7 0,0 6-406,0-6 194,0 7-294,0-10 1,0 6-549,0-13 1,0 10 376,0-10 1,0 1-300,0-11 0,-3 0 843,-7 1 0,-6-1 0,-14 1 0</inkml:trace>
  <inkml:trace contextRef="#ctx0" brushRef="#br0" timeOffset="146">265 1059 7991,'-16'0'1094,"3"0"0,16 0-657,7 0-211,6 0-306,14 0 0,-1 0-291,1 0 0,9-3 130,0-7 1,13 4-466,-3-14 706,-6 0 0,12-9 0,-9 0 0</inkml:trace>
  <inkml:trace contextRef="#ctx0" brushRef="#br0" timeOffset="447">1118 1 7963,'-29'0'664,"-1"0"181,14 0 1,16 0-556,19 0-67,8 0-205,2 0 0,0 0-226,1 0 0,-1 0-45,1 0-9,-1 0 0,-3 13 194,-6 6 1,-7 11 51,-13 9 0,-4-3 221,-5 13-22,5-13-218,-22 19 0,10-22 780,-13 6-352,12-6 28,-9-17-364,23 10-150,3-22-244,29-4 1,30-23-1385,19-26 1388,7 0 1,-40 2 0,-1-4 0,0 5-1,0 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7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 7991,'-45'0'782,"15"0"-460,4 0-209,23 0 1,3 0-60,19 0 1,11 0-233,9 0 1,-3 0-300,13 0 0,-10 0-181,10 0 658,0 0 0,10 13 0,0 3 0</inkml:trace>
  <inkml:trace contextRef="#ctx0" brushRef="#br0" timeOffset="209">370 118 7991,'-29'0'1414,"-1"0"-1085,1 13 0,9 7 100,1 19 1,9-3-367,-10 13-113,14 0 152,-7 10 1,9-10 62,-6 0 1,7-4-127,-7 4 0,7 4-249,3-14 0,10 10 68,0-10 0,13-9-283,-4-11 1,7-3-17,4 4 0,-1-4-289,1-6 1,9-7-434,0 7 1163,13-6 0,-6-18 0,13-2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5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530 206 7848,'-20'-10'2,"1"1"0,-1-11 644,-9 10 1,9 0 58,0 10-167,1 0-277,-11 0 1,1 0-225,0 0-10,-1 0 1,1 0 58,-1 0 0,1 13-116,0 7 1,-1-4 51,1 4 0,3 0-103,6 9 1,4-3 4,6-6 175,7 6-79,-10-10 0,16 14-139,7-1-102,-7 0 207,23 1 1,0-4-79,13-7 0,14 8 33,-4-8 0,-4-2-122,4 2 1,0 1 65,10 9 1,-13 1-183,-7-1 1,-9 0 90,-11 1 1,4-1 110,-13 1 1,0-1 224,-10 0 35,-13 1-19,-4-1 1,-22 1 272,0-1 0,-13-3-97,3-6 0,3 3 112,-3-14 1,3 1-219,-3-10 0,7 0 143,12 0-278,1 0 1,3-13-182,6-7 0,10-6-1709,20-3 835,20 0 974,2-1 0,37 1 0,-7-1 0</inkml:trace>
  <inkml:trace contextRef="#ctx0" brushRef="#br0" timeOffset="498">706 794 7868,'0'-29'873,"0"12"1,0 1 415,0 6-933,0 7 0,0-7-126,0 20 0,0 6-201,0 14 19,0-14-134,0 10 0,0-9-98,0 12 1,0 0 67,0 1 1,0-1-404,0 1 410,0-14-47,0-3 0,3-13 153,7 0-51,-6-13 20,22-3 0,-13-14 91,6 1-83,7-1 0,-9 11 90,12-1 1,-9 14-54,-1-4 70,-12-7 0,6 17-58,-13 0 170,0 14 1,0 15-57,0 0 1,-10 1 267,0-1-36,1-13-7,-4 11-87,9-24-226,-9 10 1,16-13 167,7 0-172,7-13 1,12 0-174,0-7 0,1-3-65,-1 14-378,1-1 292,-1 10 8,0 0-318,1 13 310,-14 3 61,-3 14 1,-10-14-356,7-6 387,-6 6 0,22-13-63,-7 7 1,7-16-57,4-4 0,2-13-171,8 3 0,-8-6-123,7-3 385,-6-1 83,-17 14 1,11 0 148,-8 6-232,-6 7 202,0-10 213,-13 13-139,0 0 385,0 13-249,-13-10-168,10 10-30,-10-13 0,0 0 0,-3 0 0</inkml:trace>
  <inkml:trace contextRef="#ctx0" brushRef="#br0" timeOffset="935">1147 0 7851,'-16'0'1339,"-10"0"-867,22 0-89,-9 0-450,13 0 67,13 0 1,4 0 1,2 0 230,1 0-191,0 13 0,6 4-174,-7 12 1,4-9 109,-13-1 0,0 1-152,-10 9 1,-4-2 268,-5-8-57,5 7 38,-22-9 0,13 2 266,-6 1-135,-7-14-78,22 7-78,-9-13 0,16 0-87,7 0 0,20-3-230,19-7 1,6-6 266,4-13 0,26-1 0,6 1 0</inkml:trace>
  <inkml:trace contextRef="#ctx0" brushRef="#br0" timeOffset="1208">2206 706 7892,'-30'0'2433,"1"0"-1048,12 0-1033,4 0 1,17 0-142,5 0 1,21-3-135,19-7 0,-4 7-217,4-7 0,0-3-1340,10 3 742,0-13 145,0 20 0,-4-20-394,-6 13 0,-6-9 80,-14 9 907,1 0 0,-1-3 0,0-3 0</inkml:trace>
  <inkml:trace contextRef="#ctx0" brushRef="#br0" timeOffset="1348">2646 412 7892,'-29'-16'1114,"13"3"-390,-10-1 285,22 11-633,-22-10 0,23 20 110,-7 12 0,10 14-294,10 26-123,-7 13-672,10-10 1,-3 19-1338,0-12 1726,13 0 1,-7-11 0,13 1-1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05:47:05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59 648,'-33'-16,"7"-10,26 10,26-14,17-9,25 0,-9 9,-10 11,0 9,10-10,0 14,13-7,16 13,-30 6,1 1,0-5,0-1,0 4,0 0,-6-3,-2-1,37-1,0-3,1-7,-1 4,0-14,10 0,-49 6,0-1,0 1,0 2,39-8,0-3,1 14,-1-1,0 10,-10 0,1 0,-1 0,-25 4,2 2,-1-2,0 1,44 15,-20-10,1 0,9-10,0 0,0 0,4 0,6 0,-7 0,7 0,-3-10,3 0,-7 0,7 10,-6 0,-4 0,0 0,0 0,-9 0,-1 0,4 0,16 0,-7 0,7 0,-47 0,-1 0,48 0,-44-1,0-1,44-8,-44 7,0 0,44-17,-43 15,1 0,-2-4,0-1,1 1,1 1,-2-2,0 1,3 0,0 1,-3 3,0 0,1 4,1-1,-2-3,0 0,-3 3,-1 1,38 1,0 0,1 0,-1 3,0 7,3-7,7 7,-47-7,0-2,2-1,1 0,4 0,-1 0,-3 0,0 0,2 0,2 0,0 0,1 0,2-1,-1-2,4-1,0-2,-4 4,1-2,2-6,1 0,1 5,1 1,-3-6,1 0,0 2,-1 0,-3-2,-2 0,1 1,0 2,0 1,-1 2,-4 2,0 1,0-4,0 0,41 2,-38 2,0 2,38-1,-42 0,1 0,44 0,-44 0,0 0,0 0,0 0,4-1,2 2,-2 3,1 1,0 0,0 0,-1 1,1-2,0-3,0-2,0 1,-1 0,1 0,0 0,3-1,0-1,-3-3,0 0,6 3,0 1,-10-4,-2 0,8 3,-1 1,-5 0,-2 2,-2-1,-1 0,48 0,-47 0,-1 0,48 0,-47 4,0 1,47 5,-7 10,7-10,-3 9,3-9,-7 3,7-3,-47-9,0 1,47 8,-45-8,1-1,44-1,-42 0,-1 0,-1 0,0 0,3 0,1 0,0 0,1 0,5-1,0-1,-1-3,1 0,1 3,1 1,-2-4,-1 0,-7 2,-1-1,4-1,0 1,-4 2,1 0,2-2,1-1,-1 2,-1 2,-4 1,1 0,3 0,1 0,2 0,1 0,2 0,1 0,-3 0,-1 0,-3 0,0 0,3 0,1 0,12 0,1 0,0 0,-1 0,-6 0,0 0,-1 0,-1 0,-12 0,-2 0,1 0,-3 0,13 0,-6 0,-40 13,-3-9,-65 22,-13-10,8-2,-4 2,2-2,1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4T05:47:06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10015 31,'-62'0,"20"0,29 0,65 0,23 0,-13 0,3 0,-1 5,0 0,-5-1,-1 2,7 4,1 0,2-6,1 1,2 5,-1 0,-2-5,1 0,3 5,0-1,-4-4,1 0,8 5,3 0,3-5,0 0,-1 4,0 1,1-5,0 0,0 5,1 0,3-5,2-1,5 2,2-2,1-3,2-2,-32 1,0 0,1 0,0 0,1 1,0-2,2-1,1-2,0 0,0 1,0 0,0 0,1-1,0 0,0 2,-1 1,0 2,0-1,-3-3,1 0,0-1,1 1,1-1,0 1,-2 0,0-1,-1 1,0 3,-1 0,1 0,0 0,-1 0,1 0,-1 0,1 0,0 0,-2 3,1 0,-1 1,31 0,0 2,-28 0,2 1,-2 0,-1-4,0 0,-1 0,0 2,-1-1,1 0,30 2,0-2,-2-2,0-1,2 4,0 0,2-2,0-2,-7-1,0 0,2 0,-1 0,0 0,-2 0,-2-5,0 0,3 0,0 0,2-5,0 0,-2 5,0 1,-4-6,-2 0,-3 5,-1 0,0-1,1-1,4 2,0 0,-4 4,-1-1,0-2,0-2,-7 0,-2-1,0 2,-1 0,-5 0,-2 1,-6 3,-2 2,-5-1,-2 0,47 0,-19 0,19 0,-33 0,-6 0,-20 0,-36 0,-42 0,-3-4,-46-6,3 4,-13-14,45 12,-2 0,-8-2,-2 0,-2 3,-3 1,-7 6,-3 0,-7-4,-2-1,-8 0,-2 0,27 1,-1 0,-1 2,-3 1,-2 1,0 1,-3 1,-1 2,0 0,-4-1,-1-1,-2 3,-6 1,-1 3,-1-2,23-1,0-1,-2-1,1 1,-4-1,-1 0,0 0,-1 0,-3 1,-1 0,0 0,0 0,4 0,-1-1,1 1,-1 1,-2 0,0 2,-1-1,-1 1,0-1,0 1,-1-1,1 0,1 1,0 0,1-1,-1 0,0-2,0 0,0 0,1-1,3 1,2 1,-1-1,1-1,-1-1,0-1,0 0,0 1,0 1,0 2,0-1,1-1,2-1,0-2,1 0,0 1,0 0,1 1,0 0,1-1,-24-1,1 0,1 0,2-1,0 0,1 0,0 0,0 0,1 0,1 0,0 0,1 0,2 0,0 0,-1 0,-1 0,0 0,-1 0,0 0,-1 0,0 0,2 0,-1 0,1 0,1 0,1 0,0 0,0 0,1 0,1 0,4 0,2 0,0 0,-4 0,-1 0,2 0,6 0,1 0,0 0,1 0,1 0,0 0,4 0,1 0,-1 0,-1 0,0 0,1 0,1 0,0 0,1 0,-1 0,1 0,2 0,-24 0,2 0,5 0,1 0,6 0,1 0,3 1,-1-2,-4-4,-1-3,1-2,-1 0,1 3,0 1,3 1,3 0,4 2,2 0,2-2,0 0,0 3,1 1,4-4,0 0,-3 3,0 1,8 1,0 0,-2 0,-2 0,-1 0,0 0,1 0,-1 0,0 0,0 0,6 1,2 1,-47 8,6-7,36 10,-2 0,7-9,1-1,-5 7,2-1,-35-2,19 9,1-6,-1-7,-3 23,-19-19,-7 13,6-11,33 11,1-10,-1 9,0-9,0 10,0-1,-22 1,-7 0,-7-14,41 5,0 1,0-6,0-2,0 1,0 0,-34-5,38 0,-1 0,-3 0,0 0,2 0,0 0,-3 0,2 0,-42 0,-3 0,3 0,-3 0,7 9,-7 1,7 3,2-3,-9 3,0 7,48-6,-1 1,2 0,0-1,-1 1,-1 0,-3 4,0 1,-2-2,1 0,6 2,0-1,-5-3,0 1,5 3,0-1,0-3,0-3,-39 7,0 6,31-23,-1-3,-36 13,36-12,1-2,-18 1,16 0,17 0,26 14,3 2,26 13,3-12,40 22,25-33,-28 4,2 0,5-5,1-4,-7 1,0-4,8-3,3-3,3-1,1-1,3-3,0 0,1-3,1 2,9 4,1 1,-1-1,0 0,2 2,0 0,-6-2,-1 0,-3-2,0 1,3 6,1 0,1-5,0-2,-2 1,1 2,-2 1,-1 0,-7-2,-1 0,3 2,-1 0,-6-2,-1 0,0 1,-2 2,-6 1,-2 2,45-3,-19-12,-8 9,-12-10,-13 14,-4-20,-32 9,-20-12,-22 3,-37 6,-19-3,35 18,-2 1,-8-6,-1 0,-4 4,-1 2,-13-1,-3 1,-3 3,0 2,-4-1,1 0,3 0,-1 0,-9 0,-3 0,33 0,0 0,-2 0,-3-1,-2 0,1-1,2-1,0-1,1 1,-1 2,1 1,1-2,-28-3,0 0,28 3,-1 0,0 0,2-1,1-1,-1 1,-4 2,-2 0,1 0,2-2,0-1,0 1,4 1,1 1,0 1,-27 0,2 0,3 0,1 0,4 0,2 0,7 0,3 0,7-1,2 2,9 3,1 2,-45 3,19 1,7 3,27 4,41 12,34 0,25-3,24-6,12 3,-34-17,4-2,8 1,2-1,2-3,1-2,9 1,1 0,-2 0,2 0,13 0,2 0,-31 0,1 0,0 0,5 0,0 0,0 0,-2 1,0-1,0-1,3 1,0-1,0-1,-3-1,0 0,0-1,4 2,0 1,0-2,0-3,-1-1,0 0,1 2,0 0,0-1,0 0,0 0,-2-2,-5 0,-2-1,-1 0,23-1,-1 1,4 1,-1 3,-7 0,-2 0,1-2,-2 1,-12 1,-1 0,-2-1,-2 2,-4 4,50 0,6 4,-52 2,37 4,-32-4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4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324 118 7796,'0'-29'-822,"0"-1"1351,0 14 0,-3-7 317,-7 13-109,7 1-518,-23 22 0,22 13-130,-6 13 1,-6 4 129,-3-4 1,2-3-404,-2 13 1,-1 0-119,-9 9 0,9-9-291,0 0 0,4-13 593,-4 4 0,-19-8 0,7-2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4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7796,'0'-29'323,"0"-1"1,13 4-33,7 7 1,6-4-243,4 13 1,-1 0 100,0 10 1,14 0-140,6 0 0,3 4-47,-3 5 0,7-2-144,-7 12 0,3-12-94,-3 3 0,3 3-849,-13-3 1123,1-1 0,-11-9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5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118 147 8422,'-16'0'1020,"-11"0"0,24 3-506,-7 7 1,-3 6-83,4 14 0,-1 9-193,10 0 1,0 14-97,0-4 0,0 6-108,0 4 1,0 0-56,0-1 0,0-12 123,0-7 0,10-6-323,-1-4 1,14-12 40,-3-7-22,6-7 1,3-16 25,1-7 0,-1-19-121,1-10 1,-11-7-49,1-2 0,-4-11-36,4 0 0,-7 1 349,-13 9 1,0 10-87,0 0 1,-4 13 425,-5-3 1,-8 6-168,-12 4 1,0 9 375,-1 1 0,-9 12-264,0-3 1,0 7 428,9 3-300,1 13 1,12 3 325,8 14-581,5-1 0,4 1 55,0-1 1,17-9-180,12-1 0,4-9 41,16 10 1,0-14-573,10 4 0,-10-7 285,0-3 0,-4-3-384,4-7 0,4 4-287,-14-14 0,10 0 913,-10-9 0,0 0 0,-9-1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5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0 9536,'0'17'2707,"-10"-1"-2228,0-6 1,0 6-5,10 14 1,0 2-159,0 7 1,0-3-345,0 13 0,0 10 28,0 10 1,0-1-22,0-9 1,0 10-438,0-1 0,-3 1 276,-7-10 0,7-10-986,-7 0 1,7-23-229,3 3-963,0-6 2358,0-6 0,13-17 0,3-17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1 353 7756,'0'-72'690,"0"13"1,0 1 227,0 9 250,0 6-753,13 1 1,3 25-159,13 8 1,1 5-84,-1 4 1,-9 4-55,-1 5 0,-12 11-196,3 19 1,-7 4 123,-3 6 0,-3 6-203,-7-6 1,-7 7-214,-12 2 0,0-12-933,-1-7-19,1-19 1320,13 6 0,3-49 0,13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6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206 118 7829,'-13'-30'-11,"6"14"0,-12 6 642,12-6 1,-16 16-199,14 0 1,-11 13-75,10 16 0,-13 4-123,4 6 0,2 7-140,-2 13 0,12-1 75,-3 1 1,7-3-21,3-7 0,0 3-24,0-13 1,3 0-132,7-9 1,7-14-207,12-6 1,0-7 125,1-3 1,9-23-229,0-6 0,0-20 154,-9 0 0,-1 0-113,1-10 0,-14 10 67,-6-10 0,-7 4 49,-3 16 0,0-4 61,0 4 1,-3 16 128,-7-6 1,3 6 1,-12-7 1,9 14 244,-10 6 0,11 7 223,-11 3 1,10 0-197,-9 0 0,9 0 127,-10 0 1,14 13-125,-4 7 0,7-4-48,3 4 0,0-11-141,0 11 0,3-13-252,7 2 0,6-5-72,13-4 1,1 0-457,-1 0 1,10 0-576,1 0 1,-1 3 527,-10 7 0,1-4-111,-1 14 1,0-1 814,1 11 0,-14 12 0,-3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6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0 7829,'-4'27'756,"-6"-8"-62,7-6 635,-10-13-803,0 0 1,10 3 0,-7 7 1,7 7-237,3 12 1,0 13-49,0 7 1,-10 10-217,0 10 1,0-4 65,10 14 0,0-4-217,0 3 1,0-9 173,0-20 0,0 3-1118,0-13 1,0-9 506,0-11 1,13-12-791,7 3 1,-4-10 583,4-10 1,-14-10 766,4-19 0,-6 6 0,9-22 0,3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6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119 589 7829,'-17'-46'0,"-9"0"12,6 7 1,4 3 161,-3-13 1,12 10 294,-3-10 0,7 10-69,3-10 1,10 13-49,0-4 1,22 8-199,-2 2 1,6 4 54,-7 7 1,0 6-158,1 13 0,-4 3 113,-7 7 1,4 6-142,-13 13 0,0 4-82,-10 6 0,-13 4-98,-7 6 1,-6 6-119,-3-6 0,9-6-747,1-4-198,12-6 1219,-19-17 0,36-16 0,-7-16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7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59 7829,'-3'-20'-52,"-7"1"670,7 12 957,-10-6-1126,13 13 1,0 4-156,0 5 0,9 11-296,1 19 0,13-6 84,-3 6 1,6 3-372,3-2 0,-3-1 205,-6-10 0,3 1-743,-13-1 1,9 0 220,-9 1 0,0-11-546,-10 1 1152,0-13 0,13 6 0,3-13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51:29.967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18861.85156"/>
      <inkml:brushProperty name="anchorY" value="-16792.22266"/>
      <inkml:brushProperty name="scaleFactor" value="0.5"/>
    </inkml:brush>
  </inkml:definitions>
  <inkml:trace contextRef="#ctx0" brushRef="#br0">148 1 8037,'-30'0'222,"1"10"1,-1-1-319,1-2-219,13-4 367,3 10 0,16-6-78,7 12 1,-7-9 54,7 10 0,-4-4 42,4 4 0,-7 6 2,7-7 0,-7 7 89,-3 4-128,0-1 1,0 4 6,0 6 0,-9-3 8,-1 13 0,-3 0-45,3 10 0,7-4 49,-7-6 1,7-3-214,3-7 0,0-6 67,0 6 0,0-6-307,0-4 400,13-12 0,16-17 0,17-17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7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59 7829,'-13'-16'0,"6"-7"249,-13 13 0,11 0 386,-11 10 0,10 14-62,-9 5 1,2 11-161,-2 9 1,-4-3-526,13 13 1,-9-13 153,9 3 0,-10 3-1060,10-3 1,-3 1 208,3-11 809,7 0 0,-23 1 0,10-1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7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7829,'0'-33'430,"0"-6"1,0 6-168,0-6 0,3 6 81,7 4 0,9-1-92,20 1 1,-3 3-31,13 6 1,10 7-515,10 13 0,-1 0 159,-9 0-83,0 0 0,13 0 1,3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8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29 7746,'-26'4'212,"6"5"1,4-5 810,6 6-234,7-7-647,-10-3 0,26 0-35,7 0 0,6 0-151,3 0 0,10 0-254,0 0 1,10-10-1235,-9 0 1532,-1-13 0,-10 20 0,1-10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8.4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 7750,'-32'29'0,"-8"1"0,18-11 896,-8 1-126,20-14-910,-3 7 1,30-13 139,12 0 0,27-26 0,19-6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23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1500 353 7904,'0'-16'-76,"4"-7"-39,5 13 0,8-9 64,12 9 1,0-10-108,1 11 0,-1-1 2,1 10 0,-1-3-391,0-7 547,1 6 0,-1-9 0,1 13 0</inkml:trace>
  <inkml:trace contextRef="#ctx0" brushRef="#br0" timeOffset="134">1677 530 7615,'-17'0'-786,"7"0"471,20 0 0,-3-10 379,12 0 0,11-13-82,9 4 18,0 6 0,-9-13 0,-1 9 0</inkml:trace>
  <inkml:trace contextRef="#ctx0" brushRef="#br0" timeOffset="662">177 148 7944,'-29'0'355,"0"-13"0,9 9 59,0-6 1,11 20-347,-11 10 0,13 19 54,-2 10 0,-4-3 50,3 3 1,0 6-43,10 4 0,0 3-21,0-23 1,3 10-129,7-9 1,3-11 111,7-9 1,16-14-211,-7 4 1,7-7 69,-7-3 1,1-3-206,-1-7 0,1-9 69,-1-21 0,-3 4-44,-6-13 0,3 4 35,-14-4 0,1-4-42,-10 14 0,0-10 315,0 10 1,-3 3-121,-7 16 0,4-2 422,-14 12 0,0-10-182,-9 10 1,0 1 682,-1 9-295,1 0-300,-1 0 0,14 3 153,6 7-443,7-7 1,16 10-82,7-13 0,6 10 64,3 0 1,14-4-441,6-16 1,6 4 194,4-14 1,-4 1-658,-6-11 0,4 4 38,-14 6 882,13-6 0,-19 10 0,9-13 0</inkml:trace>
  <inkml:trace contextRef="#ctx0" brushRef="#br0" timeOffset="1095">618 353 10517,'0'30'309,"0"-1"1,0 1-439,0-1 1,0 0 134,0 1 1,0-1-118,0 1 32,0-1 0,0-9-20,0-1 14,-13-12 50,10 6 1,-7-16 15,20-7 1,-4-16 41,14-14 0,-10 1-160,9 10 1,-2-1 80,2 1 0,-2 0-6,-7-1 96,-7 14 1,13 3 241,-6 13-203,-7 0 1,10 3 339,-13 7-236,0 6 1,0 14-95,0-1 1,0-9 69,0-1-41,13-12 1,4 6-213,12-13 1,0-3 102,1-7 1,-1-3-255,1-7 1,-11-3-36,1 13 1,-10 1-5,9 9 0,-12 3 73,3 7 1,-7 6 70,-3 13 0,0 1-366,0-1 197,0 1 315,0-14 0,26-3 0,7-13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26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0 647 7871,'0'-20'685,"0"1"-109,0 12 96,0-19-172,0 23-154,0-10 1,0 29-141,0 14 0,0 2 0,0 17 0,0 0-76,0 10 0,3 0-193,7 0 0,-7-4-173,7-6 1,-3 3 192,2-12 1,-2-11-362,13-9 0,-1-14 239,11 4 0,-11-7-233,1-3 0,-1-16 120,11-14 1,-11-2 89,1-17 0,-4 0 185,4-10 0,3 10-133,-13 0 1,9 13 540,-9-3-216,0 6 878,-10 17-767,0 3 0,0 19 155,0 14 1,0 0-128,0 19 0,3-3-75,7 3 1,-4-6-79,14 6 1,0-10-252,9-9 0,0-7-1028,1-13 895,-1 0 1,1-3-420,-1-7 1,-13-7 256,-6-12 0,3-10-246,-3 0 0,0-1 161,-10 11 1,0 0-437,0-1 401,-13 1 491,9-1 0,-9 1 0,13 0 0</inkml:trace>
  <inkml:trace contextRef="#ctx0" brushRef="#br0" timeOffset="197">794 0 9225,'3'26'1077,"7"-6"1,-4 16-729,14-7 1,-10 7-92,9-6 0,-9 9-215,10 0 0,-10 0 122,9-9 1,-12-1 48,2 0 0,5 1 13,-5-1 0,1-9-227,-10-1 0,13-12 0,4 6 0</inkml:trace>
  <inkml:trace contextRef="#ctx0" brushRef="#br0" timeOffset="341">1117 118 7871,'-19'0'947,"-1"0"0,10 3-468,-9 7 0,-1 6-199,-9 14 1,-1-11-183,1 1 0,9 9 86,1 10 0,9 1-750,-10-11 1,10 0 225,-9 1 340,12-1 0,-19 1 0,10-1 0</inkml:trace>
  <inkml:trace contextRef="#ctx0" brushRef="#br0" timeOffset="514">588 353 7871,'-29'0'1466,"12"0"-1123,4-13 1,30 10 58,12-7 0,13-3-523,17 3 0,0-10 52,0 11 1,9-4-153,1 3 1,-4 6 101,-16-5 0,4-4-588,-14 3 0,0 0-461,-10 10 1168,-12 0 0,9 0 0,-10 0 0</inkml:trace>
  <inkml:trace contextRef="#ctx0" brushRef="#br0" timeOffset="692">1323 382 7871,'-29'0'2944,"12"0"-2175,4 0-568,39 0 0,-6 0-132,19 0 1,4 0-312,-4 0 0,10-9-642,-10-1 0,0 0-1395,-9 10 2279,-1 0 0,0 0 0,1 0 0</inkml:trace>
  <inkml:trace contextRef="#ctx0" brushRef="#br0" timeOffset="814">1411 706 7871,'-46'29'363,"7"1"0,16-4 182,4-7 117,12 7-422,-6-22 1,26 9-439,7-13 0,16-13-39,3-7 1,13-6 236,-3-3 0,-6-1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28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441 147 7905,'0'-29'103,"0"-1"0,10 11 162,0-1 1,0 10 511,-10-9-211,0 12 400,0-6-576,0 13 1,-4 26-113,-5 13 0,2 17-61,-13 13 1,1 6-183,-11 13 1,4-10 93,7 1 1,-4-24-22,13 4 1,0-10-38,10 0 1,4-7 30,5-12 1,8-14-480,12-6 0,0-20 188,1-9 0,9-21-300,0-9 0,10-19 139,-10-11 1,1 8-30,-11 2 1,-3 7 248,-6 3 1,-7 4 280,-13 6 1,0 6 43,0 14 0,-13-1-123,-7 1 1,-6 13 457,-3 6 0,-1-3 151,1 3 641,-1 0-864,1 10 0,3 3-275,6 7 1,7-3-86,13 12 0,4 1-138,5 9 1,8-9-31,12-1 1,10-9 66,0 10 1,4-14-50,-4 4 0,-6-7 45,6-3-712,7 0 0,-14 0 343,8 0 1,-8-9-1030,-2-1 1,-1-10 1404,0 10 0,1-12 0,-1 5 0</inkml:trace>
  <inkml:trace contextRef="#ctx0" brushRef="#br0" timeOffset="447">941 382 7640,'16'0'2017,"-3"0"0,-13 13-1542,0 7 1,0-4-94,0 4 0,0-1 106,0 11-422,-13-1 0,10 1 100,-7-1 1,-3 0-267,3 1 0,1-11-230,9 1-460,0-13-24,0 6 364,0-13 334,0 0 1,0-13 2,0-7 0,3 4 130,7-4 1,-4 0-8,14-9 1,-10 9 101,9 1 1,-9 2-91,10-2 1,-11 3 95,11 6-95,-13 7 1,9-11-9,-6 14 281,-7 0-171,10 14 146,-13 2-194,0 0-54,13-3 1,3-13-40,14 0 1,-11 0-286,1 0-283,-13 0 397,19 0 1,-23 3 22,7 7 0,-10-3-36,-10 12-658,-6 14 12,-1 0-10,4-4 856,26-16 0,17-26 0,15-3 0</inkml:trace>
  <inkml:trace contextRef="#ctx0" brushRef="#br0" timeOffset="830">30 1088 7905,'-17'0'657,"4"0"0,20 0-202,12 0 0,14 0-90,26 0 1,13-10-170,6 0 0,7-13-273,3 4 0,-39 7 0,0 1 169,49-9 1,-48 8 0,-2 1-75,40 2 0,-9-1-547,-1 10 1,-22 0 409,3 0 0,-20 0-619,0 0 0,-16 0-170,-4 0 170,-12 13 0,6-7-8,-13 14 746,0-13 0,0 19 0,0-10 0</inkml:trace>
  <inkml:trace contextRef="#ctx0" brushRef="#br0" timeOffset="1260">441 1264 8069,'0'-16'2903,"0"29"-2413,0 26 0,-3 4-159,-7 6 1,7-10 22,-7 10 1,-3-10-146,3 10 0,0-10-179,10 10 81,0-13-169,0 7 0,4-27 211,6-6 0,6-7-9,13-3 1,1-13-522,-1-7 1,0-9 77,1-10 0,-1 3-578,1-13 0,-11 10 456,1-10 1,-14 9 296,4-9 0,-7 13 152,-3-3 0,-9 7 250,-1 2 1,-13 4 365,3 6 1,-6-2 5,-3 12 308,-1 0-610,1 10 0,9 0 160,1 0 0,12 3-181,-2 7 1,9-7-312,9 7 1,8 3 126,12-3 1,0 0-138,1-10 1,3 0-326,6 0 1,-7 10 232,8-1 1,2 1-1020,-3-10 1,0 0-53,-9 0 181,-1 0 0,1 0 976,-1 0 0,0 13 0,1 4 0</inkml:trace>
  <inkml:trace contextRef="#ctx0" brushRef="#br0" timeOffset="1446">1117 1294 7905,'-16'0'1021,"-7"13"205,13 6 1,-9 1-560,9 9 0,0-3 77,10 23 1,-10 0-570,1 10 1,-1 3 3,10 7 1,0 6-671,0 13 0,0-3 257,0-7 0,0 4-97,0-13 0,10-1-227,-1-9 0,1-13-2037,-10-7 507,13-6 2088,-9-17 0,9-3 0,-13-13 0</inkml:trace>
  <inkml:trace contextRef="#ctx0" brushRef="#br0" timeOffset="1629">970 1411 7898,'0'-59'0,"13"4"581,7 6 0,-4 16-155,4 14 0,0 12 342,9-3 1,0 7-291,1 3 0,-11 13 36,1 7 1,-10 6-62,9 3 0,-12 1-39,3-1 1,-17 4-381,-3 6 1,-12-6 77,2 6 0,-6-7-550,-4-2 1,11-14 215,-1-6-2554,14-7 2776,-7-29 0,26-7 0,3-25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34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59 118 7792,'-16'0'-658,"-10"0"1879,22 0-611,-9 0-86,26 0-430,4-13 0,12 6 63,1-13 0,9 14-153,0-4 0,0-3 275,-9 3-683,-1 0 317,0-3-1287,1 10 790,-14-10 584,-3 26 0,0 3 0,4 14 0</inkml:trace>
  <inkml:trace contextRef="#ctx0" brushRef="#br0" timeOffset="154">89 412 7792,'-30'0'563,"14"0"-15,3 0-397,13 0 1,13 0 47,6 0 0,8 0-353,2 0 1,4-13-233,6-7 1,-3 4 385,13-4 0,-13 0 0,6-9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35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425 0 8527,'30'0'1727,"-1"0"-1250,0 0 1,-9 0-202,0 0 0,-1 0-57,11 0 0,-11 4-261,1 5 1,-4-2-192,4 12 18,-7 1 0,-13 9 101,0 1 0,0-11-60,0 1 1,-3 0-5,-7 9 1,-7 0-129,-12 1 210,0-1 16,-1 1 0,14-11 206,6 1-159,7-14 1,6 7 10,7-13 1,-4 10 42,14 0-5,0 0 0,-1 0 295,1-1-259,-14 14 1,7-6 126,-13 12 1,-9 10-45,-1 0 1,-13 4-106,3-4 1,-6-6-25,-3 6 0,9-10 10,1-9-1376,12 6 1024,-6-23 1,36-12-1486,6-21 1821,20-19 0,-3 3 0,13-12 0</inkml:trace>
  <inkml:trace contextRef="#ctx0" brushRef="#br0" timeOffset="218">954 324 7795,'-16'29'2436,"3"0"-1972,13 1-62,0-1 1,3-3 301,7-6 0,-3 3-367,12-13 0,1-1-314,9-9 1,1-3-1273,-1-7 1,-9-3 690,-1-6 1,-9-4-735,10 13 866,-14-13 1,4 10 370,-20-6 1,4-4 139,-14 13 1,4-3 111,-4 3 1,-6 7-185,6-7 0,7-6 39,4-4 1,5 4-829,4-4 370,0 14 406,0-8 0,-13 1 0,-3-3 0</inkml:trace>
  <inkml:trace contextRef="#ctx0" brushRef="#br0" timeOffset="450">102 1147 7795,'-46'13'992,"4"-10"0,29 10-816,13-13 0,26-3 414,23-7 1,19-16-193,11-13 0,6-4-516,3 4 0,-39 23 1,0 0 132,0-4 0,0 0 0,5 3 1,0 2-143,-5 0 1,0 0 0,45-14-110,-15-1 1,2 11-346,-12-1 1,0 14-40,-11-4 0,-12 7 287,-7 3 0,-6 0-1294,-4 0 1627,-12 0 0,9 13 0,-10 3 0</inkml:trace>
  <inkml:trace contextRef="#ctx0" brushRef="#br0" timeOffset="722">690 1235 7894,'-20'0'1453,"1"0"-605,12 0-504,-6 0 1,13 3-94,0 7 0,-3-3 137,-7 12 1,3 1-171,-12 9 0,12 1-131,-2-1 0,-5 0 94,5 1 0,-11 9-89,10 0 1,0-9 16,10-11-26,0 1 0,7-4-84,13-6 0,2-7 13,27-3 0,0-16-419,10-14 0,10 1-93,-1-10 1,-2-4-315,-17 4 1,3 0 112,-13 10 1,10 9 700,-10 0 0,1 1 0,-11-11 0</inkml:trace>
  <inkml:trace contextRef="#ctx0" brushRef="#br0" timeOffset="922">1043 1264 7795,'-30'0'595,"1"0"1,9 0 283,1 0-296,-1 13 1,0 1-69,1 5 1,9 7-3,-10-6 0,14 16-278,-4 3 1,4 3-157,-4-2 1,7-8-305,-7 8 1,6-8 221,4-2 1,0-1-1030,0 0 0,4-2 37,6-8 138,6-6 1,13-13 856,1 0 0,-1-13 0,0-3 0</inkml:trace>
  <inkml:trace contextRef="#ctx0" brushRef="#br0" timeOffset="1130">1043 1617 7765,'16'0'1318,"10"0"1,-19 0-863,12 0 0,-9 0-257,10 0 1,-1-3 6,11-7 0,9 7-536,0-7 1,0-6 251,-9-4 1,-11 4-791,1-4 579,-14 14 173,7-7 0,-16 13 44,-7 0 1,-6 0 177,-13 0 1,-4 0-39,-6 0 1,6 0 351,-6 0 1,6 0-509,4 0 1,9-13 99,1-7 1,12 4-1949,-3-4 1936,7 0 0,3-9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38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29 118 7760,'-16'-16'707,"3"-10"0,23 19-227,0-13 0,13 11 10,-4-11 0,7 13-194,4-2 0,2 5-245,8 4 0,-8 4 51,7 5 0,-16 8-215,-3 12 0,-4 1 66,4-1 0,-7 0 102,-13 1 0,0-1-235,0 1 1,0-1 13,0 0 0,-13 1 275,-7-1 0,-6 1 50,-3-1 1,3 0 465,6 1-220,-6-14 188,23 10-514,-11-22 0,28 9 55,5-13 1,11-13-184,9-7 1,-3-6-97,13-4 0,-4 11-652,4-1 0,4 1 223,-14-11 574,13 1 0,-19-1 0,9 1 0</inkml:trace>
  <inkml:trace contextRef="#ctx0" brushRef="#br0" timeOffset="351">88 89 7760,'-16'0'933,"3"0"-334,26-13 1,3 9-278,14-6 0,-1 7-261,0 3 0,1 0-116,-1 0 1,-3 13 51,-6 7 1,3-4 37,-13 4 1,9 3 70,-9 16 0,0-6 80,-10 6 1,-10-7-92,0-2 1,-13 6 95,4-7 1,2 14 90,-2-24 52,12 14-204,-6-17-133,13 1 1,13-8-544,7-18 0,19-18 299,10-12 1,16-13-1857,4 3 1797,0 6 0,-11-12 1,1 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4:51:30.409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39975.60156"/>
      <inkml:brushProperty name="anchorY" value="-21078.47266"/>
      <inkml:brushProperty name="scaleFactor" value="0.5"/>
    </inkml:brush>
  </inkml:definitions>
  <inkml:trace contextRef="#ctx0" brushRef="#br0">236 1 8143,'-72'13'0,"26"3"327,7 13 1,10 1-77,19-1 0,-10 1-541,11-1 219,-1 0 0,10 11 148,0-1 0,0 13 100,0-3 0,0 7 155,0 2 1,10 11-264,-1 0 1,4 9 56,-3-9 0,3 9-180,7-9 1,6-4 140,-6-16-238,6 6 164,3-22 0,1 6-98,-1-19 0,0-7 10,1-13 1,2-13 45,8-7 0,-5-9-39,14-10 1,0-10-2,10-20 1,3-6-285,-27 32 0,-1-2 0,-2-4 0,1 0 304,6 0 0,1 0 0,-7-1 0,-1 2-10,2 3 0,1 2 1,-1 4-1,0 2 22,25-31 1,3 9 0,-23 10 208,-3 10-97,-3 19 104,-4 7 1,-3 39-55,-6 14 1,-10 25 122,-20 13 1,3 7-276,-12 3 1,3 1 124,-4-1 0,7-16 86,13-14 1,0-12 419,0-16 0,16-14-1201,14-6 1,15-36 124,24-23 472,-32 16 0,1-3 0,12-8 0,1 0 0,2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40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88 853 7868,'-16'-29'0,"-7"0"559,13-1-199,-12 1-47,18-1 0,-9-9 100,13 0 1,0-10-49,0 10 0,0-10 61,0 10 0,0-1 163,0 11-349,13 0 0,4 2-82,12 8 0,-9 6 55,-1 13 1,-9 16-180,10 13 1,-14 14 55,4 16 1,-7 3-184,-3 6 0,0 4 10,0 7 0,0-7-70,0-14 1,0 1 18,0 0 0,0-13 99,0-7-1,0-16-90,0-4 126,13-12 1,-9 3 94,5-20 1,4 0-86,-3-19 0,3 2 181,-3-22 1,-3 1-109,12-11 1,-12 10-50,3 0 0,3 3-73,-4-3 1,11 7-138,-10 12 1,9 11-487,-9-1 452,13 13 0,-7-6-750,14 13 0,-11 0 365,1 0 1,-4 13-289,4 7 1,6 3 365,-6-4 0,-4 8 517,4-8 0,-11-2 0,11 2 0,-14-12 178,8 19 1,-14-20-172,0 14 992,0 0-665,0 9 0,0 0 938,0 1 1,0-1-450,0 1 1,0-1-277,0 0 0,0 1-365,0-1 0,9 4 7,1 6 1,10-6-269,-10 6 1,9 3 129,-9-3 1,10 4-215,-11-4 0,1-6 132,-10 6 0,0 3-1273,0-2 0,0-11 102,0-9 1202,13-14 0,-10 20 0,11-9 0</inkml:trace>
  <inkml:trace contextRef="#ctx0" brushRef="#br0" timeOffset="220">618 1059 7868,'-14'-42'0,"11"9"205,-7-6 0,-3-4-60,4 4 0,-1 0 666,10 10 0,3-1-264,7 1 1,6-1-111,14 1 0,-1 13-218,0 6 1,1 7-21,-1 3-69,14 0 0,-11 13-158,7 6 0,-19 7-40,-10 4 0,-7 9 92,-3 0 0,-13 4-71,-7-4 0,-6-7-14,-3 8 1,0-11-591,-1-9 467,1 6 1,12-26-390,8 0 0,5-13 573,4-17 0,26-12 0,7-4 0</inkml:trace>
  <inkml:trace contextRef="#ctx0" brushRef="#br0" timeOffset="456">1059 89 7857,'-30'-13'537,"11"6"673,-1-12 581,13 12-1258,-6-6 1,17 13-67,5 0 1,8 13-115,12 7 0,1 6-340,-1 3 0,0 11 79,1-1 1,-4 10-837,-7-10 0,8 0 161,-8-9 0,-6-1-671,-3 0 1254,6 1 0,1-1 0,12 1 0</inkml:trace>
  <inkml:trace contextRef="#ctx0" brushRef="#br0" timeOffset="606">1382 30 7857,'-29'-16'581,"-1"6"1,11 7 290,-1 3 1,4 13-331,-4 6 1,-3 11-191,13 9 1,1-3-309,9 13 1,0-13-268,0 3 1,0 4-343,0-4 1,0 3-1717,0-3 2281,-14-6 0,-2 10 0,-13-14 0</inkml:trace>
  <inkml:trace contextRef="#ctx0" brushRef="#br0" timeOffset="749">794 589 7857,'-10'-39'97,"0"-1"0,1-2 538,9 3 0,3-7-185,7-13 1,6 10-173,13 0 0,4 23-53,6-3 1,4 9-206,6 0 1,6 7-289,-6 13 0,-3 0-410,3 0 1,-13 13 447,3 7 230,7 6 0,-14 4 0,11-1 0</inkml:trace>
  <inkml:trace contextRef="#ctx0" brushRef="#br0" timeOffset="940">1500 501 7857,'-30'0'1315,"14"0"1,6 0-535,20 0 1,0-4-424,19-6 1,-6 7-250,16-7 0,-3 4-855,3-4 1,-3 7 424,13-7 1,-13 7-1018,3 3 1,-6 0 134,-4 0 1203,1 0 0,-1 0 0,0 0 0</inkml:trace>
  <inkml:trace contextRef="#ctx0" brushRef="#br0" timeOffset="1062">1705 706 7857,'-29'13'1695,"-1"4"-554,14-1-584,3-3 0,26-13-435,7 0 1,9-10-348,10 1 0,-6-14 225,6 3 0,7-6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50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1294 89 7779,'0'-17'236,"0"4"508,0 13-136,0 0-117,0 13-301,0 4 0,3 12 26,7 0 0,-7-9-137,7 0-1,7-14 42,-1 20 1,13-23-158,1 7 1,-11-6-116,1-4 1,-10 0 109,9 0 0,-9 0-235,10 0 193,-14 0 1,7-4-352,-13-6-374,0 7-363,0-23 1172,0 23 0,-26-10 0,-7 13 0</inkml:trace>
  <inkml:trace contextRef="#ctx0" brushRef="#br0" timeOffset="256">1 559 7784,'13'-20'83,"6"1"1,24-11-110,15-9 1,14 0 335,17 10 1,-39 9 0,1 0-524,2 1 0,2-1 0,3-5 0,1 1 335,5 4 0,0 1 0,-4-1 0,0 1-45,4 3 0,0 2 0,-3 1 0,-1 0-90,-1 3 1,-1 1-1,-5-3 1,-1 1 7,46 1 0,-17 0 14,-2 10 1,-14 0-544,4 0 0,-7 0 428,-3 0 0,-10 0-581,0 0 1,-13-10 686,3 1 0,-7-14 0,-2 6 0</inkml:trace>
  <inkml:trace contextRef="#ctx0" brushRef="#br0" timeOffset="391">2000 59 6895,'16'0'-40,"-3"0"40,0 0 0,-10 0 0,10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8:49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236 265 8073,'3'-13'-193,"5"5"943,-6 5-335,9-8-725,-11 9 278,0-9 51,0 11 1,-3 8-116,-5 0 148,6 0 12,-20 3 0,17-8 47,-11 5 1,8-6 707,-8-2 0,8 0 186,-8 0-48,11 0-502,-17 0 59,19 0-548,-18 0 229,18 0-358,-18 0 147,18 0 1,-15 3-75,10 5 1,0-3 84,8 11 75,-11-10 1,8 15-73,-5-5 1,5-3 9,3 3 0,11 1-14,5 7 1,6 0 70,2 0 1,0 0-296,0 0 1,3-8 77,5 0 0,-14 0-101,6 8 1,-8-8-103,1 0 300,-7 0 1,-10 8 58,0 0 207,0-10 1,-2 4 9,-6-10 1,-6 9-136,-10-9 0,-8 0 74,0-8 1,-8 8-76,8 0 1,0 0-609,8-8 262,-1 0 308,12-11 1,8-5-48,21-16 0,11 5 0,21-8 0</inkml:trace>
  <inkml:trace contextRef="#ctx0" brushRef="#br0" timeOffset="583">501 97 7930,'0'-24'124,"0"10"166,0-7 1,0 16 969,0-11-319,0 10-563,0-5 0,8 22-148,0 5 1,0 14-14,-8 2 0,8 13-243,0 3 0,0 0 104,-8 9 0,-3 1-26,-5-1 0,6-1 76,-6-8 1,-3-3-325,3-5 1,-3-5 26,3-11 1,5 0 0,-7-8-179,10 0 281,0-10 1,0 2 53,0-16 1,2-6 5,6-10 0,-2 0-73,10 0 1,-8 0 66,8 0 1,-3 0-130,3 0 1,6 3 108,-6 5 0,-3-3 66,3 11-20,-10 0 173,15 8-171,-18 0 1,7 2-25,-10 6-551,0 6 1,8 10 241,0 0 0,3-8-874,-3 0 1191,5-11 0,22 17 0,3-9 0</inkml:trace>
  <inkml:trace contextRef="#ctx0" brushRef="#br0" timeOffset="1508">1006 434 7930,'0'-24'0,"0"0"880,0-1 1,-8 9-112,0 0 1,-3 11 818,3-3-609,6 5-631,-20 3 1,12 11-216,-6 5-109,-6 5 154,20 14 1,-9-8-101,11 5 0,-3-13 89,-5-3 1,6 0-264,-6 8 0,8-11-590,8-5 101,5 6 1,11-14 318,0 0 0,0-11 39,0-13 0,-2 8-25,-6 0 0,2 8-711,-10-8-420,0 10 1381,-8-4 1406,0 10 21,0 0-1440,0-11 0,8 6-772,0-11 1,11 2 392,-3-2 1,3 3-229,-3 5 0,3 2-362,-11-10 278,10 11 1920,-15-6-909,8 1 2141,-11 7-1132,0-8 562,0 11-1319,10 0 0,-4 0-486,10 0 1,-8 3 13,8 5 0,-8 0-23,8 16 1,-11-5-129,3 13 1,-5-5-336,-3-3 1,0 0-868,0 0 520,0 0 508,0 0 0,0-8-229,0 0 771,0-11 1,-3 3-113,-5-16 0,6 3 312,-6-11-119,-6 0 1,12-8-126,-6 0 1,5 8-254,3 0 0,0 0 93,0-8 1,8 8-730,0 0 1,11 0 347,-3-9 0,13 4-785,3 5 0,0-3 279,-8 11 1,0 0 88,1 8 1,-9 0 255,0 0 1,-8 0-361,8 0 1376,-11 0-442,6 0 1804,-22 0-1519,8 0 1,-10 0 2022,5 0-716,5 0-605,-7 0-896,10 0 0,8 3-52,0 5 1,0 5-133,-8 11 1,8 11 116,0 5 1,0 6-210,-8 2 137,0 11-41,0-8 1,0 10 107,0-5 0,8-5-56,0 5 0,8-8-207,-8-8 1,8 3-1932,-8-11 1068,11 0-1664,-17-8 1887,9-10 1,-11-6-1,0-16 0,0-6 292,0-10 0,0-2 92,0-6 1,-3-6 215,-5-10 0,3 0 165,-11 0 0,8-3 109,-8-5 1,2 13-192,-2-5 0,-2 8 651,10 0 1,-8 5-258,8 11 1,-3 0 493,3 0 0,5 8-296,-5 0 1,8 7 21,8-7 1,6 8-188,10-8 1,0 11-287,0-3 1,0 5 111,0 3 0,0 3-62,0 5 0,-3 5-44,-5 11 0,-5 3 26,-11 5 0,0-2 5,0 10 0,-11-11 15,-5 3 0,-5 3-171,-3-3 1,8 0 60,0-8-1740,11-10 334,-6-4 1394,11-10 0,21-21 0,6-6 0</inkml:trace>
  <inkml:trace contextRef="#ctx0" brushRef="#br0" timeOffset="1843">1849 361 7930,'0'-13'1051,"2"2"-211,6 11 291,-5 0-775,18 0 0,-15 0-166,10 0 0,-8 0 138,8 0-248,0 0 0,8 0-638,0 0 1,-8 0 379,0 0 0,-8-8-770,8 0 296,-11-10 960,6 4-15,-22-10 1,-2 11 272,-11 5 1,0 5 219,0 3 1,0 0-295,0 0 0,2 3-17,6 5 1,-2 5-131,10 11 0,-8 0-62,8 0 0,0 0-64,8 1 1,0 1-327,0 6-110,10-5 1,12 8-283,10-11 0,0-11-672,-8-5 1,0-5 564,0-3 0,8-3 256,0-5 0,0-5-71,-8-11 0,0 0 30,0 0 0,-10 0 391,-6 0 0,5 0 0,1-1 0</inkml:trace>
  <inkml:trace contextRef="#ctx0" brushRef="#br0" timeOffset="2608">2595 193 7892,'0'-16'1172,"0"0"-262,0 11-76,-11-17 1,6 20-332,-11-7 1,8 9-64,-8 9 1,7 4-172,-7 11 0,8 8-46,-8 0 0,8 11-358,-8-3 0,11 5 162,-3 4 0,-3-1-596,3 0 1,-8 0 351,8 0 1,-8-8-944,8 0 0,-3-10 480,3 2 0,6-5-891,-6-3 1571,5 0 0,3-11 0,0-2 0</inkml:trace>
  <inkml:trace contextRef="#ctx0" brushRef="#br0" timeOffset="2771">2595 313 10483,'13'11'1413,"0"2"-955,-5 11 1,-2 11-370,10 5 1,-11-2-66,3 2 1,-5-8-6,-3 8 0,0-2-445,0 2 0,0 2-1727,0-9 2153,0-1 0,11-8 0,2 0 0</inkml:trace>
  <inkml:trace contextRef="#ctx0" brushRef="#br0" timeOffset="2895">2474 674 7892,'-16'-24'573,"0"0"1,11 0-153,-3 0 1,8 8-152,8 0 1,0 11 94,16-3 1,-5 5-394,13 3 1,3 0 47,-3 0-20,10 0 0,-4 0 0,10 0 0</inkml:trace>
  <inkml:trace contextRef="#ctx0" brushRef="#br0" timeOffset="3121">3004 337 7933,'-24'0'2140,"10"0"1,6 0-1529,16 0 1,6 0-668,10 0 0,8-8 89,0 0 1,3-8-972,-3 8 1,-5-2 155,5 2 781,-6 5 0,-2-8 0,1 11 0</inkml:trace>
  <inkml:trace contextRef="#ctx0" brushRef="#br0" timeOffset="3243">3052 530 7933,'-11'13'1765,"11"-2"-564,0-11 1,11-11-818,13-5 1,8 3-308,0-3 0,8 2-77,-8-2 0,11-5 0,-5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8:58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204 287 7948,'-16'-8'778,"0"0"-379,11 0 1,-3 8 80,16 0 0,-3 0-405,11 0 1,-11 13 52,3 11 1,3 1-209,-3 7 0,0 5 79,-8 3 1,0 3-405,0-3 0,0 3-522,0-11-332,0 11 1259,0-16 0,11 7 0,2-10 0</inkml:trace>
  <inkml:trace contextRef="#ctx0" brushRef="#br0" timeOffset="273">445 311 8811,'-14'0'2249,"4"0"-2282,31 0 0,-13 8 81,16 0 1,-8 3-299,0-3 0,3-3-16,-11 11 0,3-8-612,-3 8 641,-6-10 0,9 15 123,-11-5 1,-11-2 184,-5 2 0,-5-8-135,-3 8 1,8-3 1222,0 3-220,0 5 159,2-7-924,-7 10 1,29-11 49,0-5 1,11-5-783,5-3 0,8-3 359,0-5 1,11-5-444,-3-11 0,-5 2 642,-3 6 0,-5-5 0,-3 8 0</inkml:trace>
  <inkml:trace contextRef="#ctx0" brushRef="#br0" timeOffset="580">1022 167 7948,'-24'0'899,"0"0"1,8 0 354,0 0-688,11 0-541,-6 0 1,22 2 9,5 6 0,-3-5-193,3 5 1,0-5-1061,8-3 693,0 0-375,1 0 275,-12 0 242,-2 0 381,-11 0 1,-3 0 204,-5 0 0,3-3 75,-12-5 1,9 5-147,-8-5 1,8 3-73,-8-3 86,11 5-676,-6-18 1,14 16-21,5-11 550,5 10 0,22-15 0,3 8 0</inkml:trace>
  <inkml:trace contextRef="#ctx0" brushRef="#br0" timeOffset="770">1432 22 7948,'-3'-13'1882,"-5"5"-1312,-6 16 1,-10 8-176,0 16 1,0-5-139,0 5 1,-3 5-146,-5 4 1,6-4 136,-6 3 0,2 0-145,-2 8 0,5 0-35,-5 1 0,5-9-104,3 0 1,0-11-852,0 3 0,11-5 15,5-3 871,5 0 0,3 0 0,0 0 0</inkml:trace>
  <inkml:trace contextRef="#ctx0" brushRef="#br0" timeOffset="984">1311 528 8295,'8'-16'1136,"0"0"0,8 8-957,-8-8 1,8 8-897,-8-8 444,11 0-214,-6-9 0,1 9 12,-6 0 274,-5 11 0,-6-6 108,-5 11 142,-6 0 1,-10 3-111,0 5 1,8-5 10,0 5 0,3-3-751,-3 3 801,5-5 0,0 7 0,-2-10 0</inkml:trace>
  <inkml:trace contextRef="#ctx0" brushRef="#br0" timeOffset="1322">84 985 7948,'-38'13'1429,"14"-2"-927,3-11 1,32-11 14,5-5 0,26-13-191,23-3 0,17-3-318,-34 19 0,1 0 1,7-1-1,3-1-311,4-1 0,2-2 0,4-2 0,1 1 427,-2 1 1,1 2 0,-3 2-1,1 2-172,2 2 1,-1 1-1,-10 1 1,-1 1 29,-1 6 0,0 0 1,-6-4-1,-1 0-170,39 0 1,-5 0-133,-11 8 1,-2-8 163,-6 0 1,-13 0 129,-11 8 0,-11-8 132,3 0 1275,-5 0-1381,-3-3 682,-11 8-605,-2-18 0,-13 16-797,-7-11 1,-4 10 719,-11-2 0,0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01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73 410 7971,'-24'0'0,"0"0"1119,11-11-280,2 9-430,11-20 1,0 17-172,0-11 0,11 11-191,5-3 1,5 5 34,3 3 0,0 0-86,0 0 0,0 3-23,0 5 1,-8 2 129,0 6 0,-10 14-353,2-6 1,-6 5 97,-2-5 0,0 0 127,0 0 1,-2-8 30,-6 1 0,2-4 507,-10 3-262,11 5 0,-14-15 257,11 10-400,0-11 0,11 3-2,5-16 0,5-5-348,11-11 1,0 0 139,1-1 0,-1 1-445,0 0 0,8-5 246,0 5 0,0-6-249,-8 14 0,-3-5 171,-5-3 0,6 0 152,-6 0 1,-3 2-154,3 6 299,-10-5 1136,15 8-605,-18-1 1053,7 4-1086,-10 10 1,0 2 100,0 6 0,0 6-52,0 10 1,-8 0-176,0 0 1,0 3-113,8 5 1,0-6-62,0 6 1,0-5 51,0-3 219,11 0-434,2 0 1,3-8 36,0 1-198,-10-12-36,5 6 113,-11-11 0,-3 0-128,-5 0 0,-8 0-423,-16 0 0,2 8-143,-10 0 1,11 0 342,-3-8 0,5 0 480,3 0 0,0-11 0,0-2 0</inkml:trace>
  <inkml:trace contextRef="#ctx0" brushRef="#br0" timeOffset="123">458 266 10483,'24'0'-665,"3"0"165,5 0 0,-3 0 500,12 0 0,-12-11 0,6-2 0</inkml:trace>
  <inkml:trace contextRef="#ctx0" brushRef="#br0" timeOffset="345">867 266 7971,'-10'13'1439,"7"-2"-588,-8-11 112,11 0-671,11 0 1,2-3-526,11-5 1,-8 5-424,0-5-673,0-5 271,9 10 521,-12-18 750,-2 18 1,-14-7-168,-5 10 209,-5 0 1,-12 0 1,1 0 248,0 0 0,3-3-279,5-5-731,5 5-1284,11-8 1789,11 1 0,13-4 0,13-10 0</inkml:trace>
  <inkml:trace contextRef="#ctx0" brushRef="#br0" timeOffset="519">1228 1 8489,'0'24'1324,"-2"-8"-544,-6 0 0,2 3-288,-10 13 0,0-3-323,-8 11 0,8 1 14,0 7 1,-8 8-169,-8 0 1,0 3-100,8-3 0,0-3-116,0 12 0,2-15-505,6-1 0,-3-4 397,11-13 1,0 0-1915,8-8 1200,0-10 1022,0-4 0,11-20 0,2-4 0</inkml:trace>
  <inkml:trace contextRef="#ctx0" brushRef="#br0" timeOffset="682">1300 651 7952,'14'-11'1529,"5"6"-1008,-11-11 0,8 8 27,-8-8 0,8 8-303,-8-8 0,0 8-401,-8-9-375,0 12 1,0-8 421,0 5 1,-11 5-617,-5-5 0,3 5 416,-3 3 1,8 0-428,-8 0 1,7 0 735,-7 0 0,0-10 0,-8-4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05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25 939 8627,'-13'-3'550,"5"-5"0,5-5-272,3-11 0,8 0-33,0 0 1,11-11-173,-3-5 1,5-5 119,3-4 0,0 1-176,0 0 0,0 8 67,0 0 1,-8 10-29,1-2 331,-12 6-17,6 2-156,-11 10 1,-3 4-50,-5 10 0,5 2-195,-5 6 0,5 6 46,3 10 1,0 2-101,0 6 0,0-2 131,0 10 0,9-11-155,-1 4 1,10-7 61,-2-2 0,6 0 50,2 0 1,-8-2-100,0-6 0,-8-3 92,8-5 1,-8-5-123,8 5 1,-11-8 73,3-8 0,3 0 28,-3-16 0,8 2-13,-8-18 0,3 8-15,-3-8 1,-5 8-546,5-8 1,2 8 225,-2-8 0,3 10 226,-3-2 1,-5 14-31,5 1 0,-6 9 198,-2-8 527,0 11 168,0-6 0,0 22-404,0 5 1,0 8 42,0 8 1,8-5-240,0 5 0,3 3 19,-3-3 0,-3 0-125,12-8 1,-9 0 104,8 0 0,0-8-217,8 0 0,-8-10-469,0 2-442,0-6-1077,8-2 1504,0 0 1,-3-2 582,-5-6 0,6-6 0,-9-10 0</inkml:trace>
  <inkml:trace contextRef="#ctx0" brushRef="#br0" timeOffset="1562">771 25 8042,'0'-14'279,"0"4"-448,11 10-76,2 0 317,11 0-80,0 0 101,0 0 0,-10 2-182,-6 6 1,-6-2 60,-2 10 0,0-8 35,0 8 135,-10 0 233,-4 8-174,-10 0 1,3-8-70,5 0-7,5-11 59,0 6-226,9-11 98,2 0 0,13-3-320,11-5 0,0 6-115,0-6 1,0 5-604,0 3 167,1 0 815,-1 0 0,0 0 0,0 0 0</inkml:trace>
  <inkml:trace contextRef="#ctx0" brushRef="#br0" timeOffset="1844">1349 241 7979,'-14'14'834,"-7"-4"-306,18-10-185,-7 11 1,12-8-390,6 5 1,6-6 74,10-2 0,0 0-98,0 0 1,0-8 94,0 0 0,0 0-831,0 8 1,0-8 804,0 0 0,0 0 0,0 8 0</inkml:trace>
  <inkml:trace contextRef="#ctx0" brushRef="#br0" timeOffset="1991">1445 458 7979,'-24'8'0,"0"0"0,8 0 1478,0-8-982,10 0 0,-2-3-692,16-5 0,14-3 161,10-5 1,11-5-290,-3 5 0,-3-3 324,3 3 0,0-5 0,9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08.2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0 290 7866,'0'-17'27,"0"1"1,0 8 141,0-8 1,0 8 292,0-8-249,0 11 1,3-14 110,5 11-119,-5 0 1,15 11-28,-9 5 1,7 8-96,-8 16 1,2 3 112,-2 5 1,-5 5-314,5-5 0,-5 3 78,-3-3 0,0 3-99,0-11 0,0 0-177,0-8 191,0 0 0,0-8-39,0 1 110,0-12 1,-3 6 102,-5-11 0,3 0-68,-11 0 0,10-11 209,-2-5 1,-2-6-61,1-2 1,1 0 112,8 0 1,0-8-40,0 0 0,0-8-98,0 8 1,3-8-43,5 8 0,3 0-174,5 8 0,5 2-36,-5 6 1,6-3 47,2 11 0,-8 0-451,0 8 0,0 3-110,8 5-105,0-5 0,0 15 243,0-10 0,-2 3 520,-6-3 0,16-5 0,-6 8 0</inkml:trace>
  <inkml:trace contextRef="#ctx0" brushRef="#br0" timeOffset="544">506 458 7866,'-24'0'1485,"8"0"-1023,0 0 0,10 3-359,-2 5 0,6 5 48,2 11 1,0 3-225,0 5 1,0-5 140,0 5 1,8 3-135,0-3 1,8 8 99,-8-8 1,8 0-662,-8-8 1,2-3-708,-1-5-48,-7 6 1382,9-20 0,-11 20 0,0-9 0</inkml:trace>
  <inkml:trace contextRef="#ctx0" brushRef="#br0" timeOffset="767">458 554 7866,'0'-24'0,"0"8"137,0 0 1,2 3 341,6-3-218,-5 5 1,18 3-62,-5 0-247,6 0 1,2 16 47,0 0 0,-11 3-397,-5-3 265,6 5 1,-12 11 113,6 0 1,-8-2 176,-8-6 0,-5 5-113,-11-5 0,3-3 146,5 3-72,-6-10 28,9 5-384,-1-11 0,14-11 235,16-5 0,6-16 0,2-6 0</inkml:trace>
  <inkml:trace contextRef="#ctx0" brushRef="#br0" timeOffset="971">698 25 7866,'0'-14'535,"0"4"0,3 10-115,5 0 1,3 2-155,5 6 1,5-2-359,-5 10 0,-2 0 103,2 8 0,-3 3-790,3 5 1,5-8 139,-5 0 639,-5 0 0,11-11 0,-9 11 0</inkml:trace>
  <inkml:trace contextRef="#ctx0" brushRef="#br0" timeOffset="1116">1011 97 7866,'-8'-16'0,"0"0"0,-11 0 0,14 2 1157,-11 6-735,11 6 1,-14 4-621,11 6 1,-3 6 190,3 10 0,3 0-783,-11 0 1,8 3 789,-8 5 0,0-5 0,-8 7 0</inkml:trace>
  <inkml:trace contextRef="#ctx0" brushRef="#br0" timeOffset="1253">626 290 7866,'0'-25'113,"0"1"143,0 0 0,3 8 111,5 0 1,5 11-401,11-3 1,11-3 86,5 3 1,-2 0-468,2 8 1,0-8 104,8 0 308,0 0 0,0-3 0,0-2 0</inkml:trace>
  <inkml:trace contextRef="#ctx0" brushRef="#br0" timeOffset="2629">482 530 7903,'-14'0'574,"4"3"-310,10 5 0,0-3-28,0 11 0,0-8-126,0 8 0,0 0-210,0 8 1,0 1-109,0-1 1,0 8 153,0 0 1,-3 8-336,-5-8 1,5 3 209,-5-3 0,-2-5-92,2 5 1,-8-14-306,7-2-22,1-10 598,-2 4 0,7-10 0,-8 0 0</inkml:trace>
  <inkml:trace contextRef="#ctx0" brushRef="#br0" timeOffset="2803">530 554 8259,'16'0'1301,"0"0"0,0 0-1162,8 0 0,3 11 45,5 5 1,-3 5-292,11 3 0,-10 9-71,2-1 0,3 0-49,-3-8 1,-3 0-692,-13 0 0,3 0 493,-11 0 0,8-8-742,-8 0 1167,0-11 0,-19 17 0,-2-9 0</inkml:trace>
  <inkml:trace contextRef="#ctx0" brushRef="#br0" timeOffset="2943">602 795 7903,'-37'-13'-588,"2"-9"411,11 6 0,2 3 1500,6-3-337,6 10-937,10-15 0,2 18 26,6-5 1,14 6-76,10 2 0,11 0-189,-3 0 1,5 0 188,3 0 0,11 0 0,3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09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38 383 7932,'-13'0'2045,"-9"0"-1600,19 0 1,3-11-365,16-5 0,9 2 32,7-2 0,5 8-784,11-8 0,-2 3 387,-6-3 0,5 2 284,-5 6 0,6-5 0,2-11 0</inkml:trace>
  <inkml:trace contextRef="#ctx0" brushRef="#br0" timeOffset="516">784 118 7888,'-13'-14'-604,"2"-7"1299,11 5 1,0 3 260,0-3-278,0 10-488,11-15 1,2 18-1,11-5 1,-8 8-118,0 8 1,0 14 107,8 10 1,-8 10-314,0-1 1,-10 4 88,2 3 1,-6 0-115,-2 0 1,0-8-176,0 1 35,0-12 218,0 6-177,0-11 344,0-11 0,0-5-61,0-16 0,-8 3 78,0-11 0,0-8-59,8-8 1,0-3 152,0 3 0,0 5-28,0-5 1,0-3-82,0 3 0,8 0-95,0 8 0,11 0-159,-3 0 1,6 8-577,2 0 0,8 10 374,0-2 1,0 6-248,-8 2 1,0 0 612,0 0 0,0 10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2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73 313 7775,'-16'-8'455,"0"0"-150,10 0 1,-7 5 544,5-5-327,5 6-90,-7-20-429,10 9 1,10-11 92,6 0 0,-2 2-160,2 6 1,-8-5 28,8 5 0,-3-6 34,3-2 1,3 8-46,-11 0 1,0 8-76,-8-8 350,11 11-192,-9-6 0,9 14 77,-11 5 1,0 5-52,0 11 1,0-8-14,0 0 0,0 0 3,0 9 1,0-9 1,0 0 1,0-8 10,0 8-140,11-11 1,2 6-71,11-11 0,-8 0 41,0 0 0,-8-11-90,8-5 1,-8-5 39,8-3 0,-8 2 61,8 6 1,-10-5 7,2 5 35,-5 5 1,-1-8 60,6 11 168,-5 0 1,10 11 35,-5 5 1,-2-3-126,10 11 1,-8-8-268,8 8 0,-11-8 135,3 8-1486,5 0 1526,1-2 0,10 7 0,0-7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4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97 7966,'-24'0'1037,"11"0"-404,2 0-418,11 0 1,11-8-455,5 0 1,5 0 168,3 8 0,11-8-218,5-1 0,3-1 139,-3 2 0,6 5-484,-6-5 0,-6 5 633,-1 3 0,4-10 0,0-4 0</inkml:trace>
  <inkml:trace contextRef="#ctx0" brushRef="#br0" timeOffset="135">313 193 7966,'-24'13'0,"8"-2"95,0-11 158,10 11-90,-4-9 1,12 9-3,6-11 1,6 0-558,10 0 1,11-3 72,5-5 323,5 6 0,3-20 0,1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3:55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89 559 8095,'-30'16'815,"1"-2"1254,13-14-1163,2 0-670,14 0 0,4 0 214,6 0 0,-4 3-133,14 7 1,9 9-82,10 20 0,0 7 15,-9 13 0,-1 13 0,1 6 0,-1 7-578,0 3 1,-9 10 450,0 0 1,-11-3-599,11-17 1,-10-6 252,9-13 0,-12-13-463,3-7 298,-7-6 209,10-17 1,-10-19 348,7-27 1,-7-15-137,-3-24 0,0-6 96,0-13 1,0-1 74,0 1 0,0 0 76,0 0 0,-9 9-59,-1 1 0,0 13 4,10-4 1,0 1-137,0 9 0,0-7 18,0 17 0,3 7-164,7 3 0,3 16 106,7 3 1,6 14-224,-6-4 1,6 10 65,3 10 0,0 6-119,1 14 1,-1 9-45,1 0 1,-1 0-724,0-9 0,1 5 88,-1-5 1,1 6-106,-1-17 1,0 4 1007,1-3 0,-1 6 0,1-10 0</inkml:trace>
  <inkml:trace contextRef="#ctx0" brushRef="#br0" timeOffset="450">971 1118 7972,'-17'-17'230,"1"4"195,6 13 443,7-13-244,-10 10-262,13-10 0,0 16-283,0 7 1,13-4 120,6 14 0,8 3-268,2 16 92,0-6 1,1 13-39,-1-7 0,1 3-55,-1 7 0,-13 7-167,-6-7 1,3 6 89,-3 4 1,0-10-71,-10 0 0,0-13 38,0 3 0,0-16-960,0-3 80,0-14 408,0 7 0,0-26 650,0-6 0,13-21 0,3-5 0</inkml:trace>
  <inkml:trace contextRef="#ctx0" brushRef="#br0" timeOffset="762">1118 1206 7972,'0'-30'-272,"0"11"383,0-1 156,0 14 8,0-7-149,0 13 1,3 0 382,7 0-145,-7 0 173,23 0-337,-10-13 0,14 0-210,-1-7 0,-9-3 135,-1 13 0,1-9-96,9 9 1,1 0-25,-1 10 0,-9 0-127,-1 0 1,-9 13 103,10 7 0,-14-4 4,4 4 0,-7-1 233,-3 11 1,-3-1-120,-7 0 1,-6 11-56,-13-1 0,-1 0 37,1-10 1,-10 1-58,-1-1 1,1-9 1,10-1-956,-1-12-114,1 6 1,13-16 96,6-7 946,33-19 0,-4-4 0,24-10 0</inkml:trace>
  <inkml:trace contextRef="#ctx0" brushRef="#br0" timeOffset="992">1941 765 8079,'-17'-13'1251,"-9"10"-143,23-10 76,-23 13-894,23 0 0,3 0-90,19 0 0,17 0-935,3 0 1,4 0 440,-4 0 1,3-14 293,7-5 0,7-7 0,-10-4 0</inkml:trace>
  <inkml:trace contextRef="#ctx0" brushRef="#br0" timeOffset="1119">2088 1088 8079,'-43'17'1079,"11"9"-597,-11-23 1,30 7-172,13-20 0,13-6-425,17-14 0,12-9-978,7 0 1092,20-13 0,-7 6 0,10-13 0</inkml:trace>
  <inkml:trace contextRef="#ctx0" brushRef="#br0" timeOffset="1554">2646 265 8046,'-16'-3'815,"6"-7"-414,7 7 0,16-14-343,7 8 0,6 5-19,3-5 1,1 5-189,-1 4 0,0 0-44,1 0 0,6 4 99,-7 5 56,7 8 1,-23 12 108,7 1 0,-7 2 45,-13 7 1,-13-6-54,-7 6 1,-6 4 132,-4-4 1,1 0-104,0-9 0,-1 9 108,1 0 1,9-10-25,1-9-69,12-14 1,-6 11-274,13-7 206,0-7-48,13 10 1,4-16 25,12-7 0,0 7-17,1-7 0,-1 7 16,0 3 0,-9 3-8,0 7 0,-14 6 41,4 13 0,-7 1-23,-3-1 1,0 1-75,0-1 1,0 0 107,0 1-245,-13-1 0,7-3-666,-14-6-419,14-7 1268,-8-26 0,28-17 0,2-15 0</inkml:trace>
  <inkml:trace contextRef="#ctx0" brushRef="#br0" timeOffset="1786">3205 324 8046,'10'-20'394,"-1"1"1,1 9 305,-10-10 1,4 11 1906,5-11-1653,-5 13 1,12-6 142,-6 13-958,6 0 0,13 0 36,1 0 0,-11 23-381,1 7 0,-4 6 225,4-7 1,-4 10-49,-6 0 0,-7 1-42,7-11 1,-3 0-280,3 1 1,-7-1 58,7 1 0,-7-11 84,-3 1 1,-10-1-219,0 11 1,-13-11 145,4 1 0,-11-10-642,-9 9 0,7-12 379,-8 3 1,-2 3-947,3-3 698,-1-1 790,11-35 0,0 7 0,-1-24 0</inkml:trace>
  <inkml:trace contextRef="#ctx0" brushRef="#br0" timeOffset="1866">3411 265 8046,'29'-29'0,"0"-1"-318,1 1 0,3 0 108,6-1 1,-7 4 209,8 6 0,5-19 0,1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6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7959,'0'-13'0,"0"-1"116,0 6 290,0 6-113,0-9-156,0 11 203,0 0 0,0 11-175,0 5 1,0 5-10,0 3 0,0 3-53,0 5 0,0-5 1,0 5-80,0-5 1,3-6-123,5-5 0,-3-3 0,11-5-138,0-5 0,8 0 56,0-11 1,-2-11 79,-6 3 0,5-13 9,-5-4 0,3 1 77,-3 8 0,2-2-242,-9-6 243,9 5 1,-15-8-30,5 11 61,-5 11 178,-3 2 154,0 11-280,0 0 1,-3 11 82,-5 5 1,5 5-95,-5 3 1,6 3 154,2 5 1,2-13-189,6 5 1,-2-6 5,10 6 0,-8-7 10,8-1 0,0-11-115,8 3 1,-8-5-33,0-3 131,0 0 1,5-3-184,-5-5 0,3-5 14,-11-12-115,11 1 178,-17-10 0,9 7-115,-11-5 0,0 5 73,0 3 0,-2 8-153,-7 0 132,7 0 1,-17 0 53,11 0 1,-3 10-368,3-2 202,6 6 253,-9 2 0,22 0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7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25 7959,'-2'-14'294,"-6"6"75,5 6 60,-8 2-187,11 0 1,3 0-74,5 0 1,-3 10-107,11 7 1,-2 4-132,2 3 0,5 0 78,-5 0 1,-2 0-354,2 0 0,-11-8 226,3 0 1,3-8-662,-3 8 443,10-10 335,-15 4 0,29-10 0,-5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7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7959,'-16'16'-378,"0"0"0,8-8 784,-8 8 1,3 0-23,-4 8 0,-1 3-485,10 5 1,-8-5 77,8 5 1,-11-3-68,3 3 1,3-5 64,-3 5 0,7-5-871,-7-3 896,0 0 0,-8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7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25 169 7959,'-13'-11'10,"2"-2"124,11-11 1,3 7-105,5 1 0,0 11 103,16-3 1,-3 3-254,19-3 0,0 5 68,8-5 0,1 3-356,-1-3 0,0 5 63,0-5 345,-11 5 0,9-7 0,-9-4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8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7880,'0'-24'426,"0"0"-205,0 0 0,0 8 0,0 0 378,0-3-307,0 9 81,0-1-200,0 11 0,8 19 20,0 5 1,8 19-69,-8 5 0,8 3-233,-8 13 0,8-11 64,-8 3 1,8-5-119,-8-3 0,8-10 88,-8-6 0,0-5-228,-8-3-21,11-11 5,-8-2 410,7-11 0,-18-11-119,0-5 1,-10 3 125,2-3 1,2-1-73,-2-7 0,3 8 188,-3 0 0,-3 0-41,11-8 0,0 0-92,8 0 0,0 0-57,0 0 0,11 0-125,5 0 0,16 0 21,8 0 0,-3 0-212,3 0 0,-7 7-101,7 1 1,-3 11 152,3-3 0,-5 5-1172,-11 3 1411,0 0 0,0 11 0,0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49 7880,'-24'-11'0,"8"6"1349,0-11-379,11 10-25,-6-4-666,11 10 0,0 10-350,0 6 0,0 6-101,0 2 1,0 0-143,0 0 0,0 8-228,0 0 0,0 8 63,0-8 1,-10 0-3,-7-8 1,4 0 70,-3 1 0,11-9-317,-3 0 727,-6-11 0,12-5 0,-9-13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8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 7880,'3'-13'0,"5"5"651,-5 5 1,10 14-215,-5 5 0,-3 2-185,11-2 0,-8 6-432,9-6 1,-9 3 187,8-3 164,0 5 1,8-10-173,0 5 0,0 5 0,0-8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8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97 7880,'-34'-11'785,"15"5"-405,-5-10 1,13 11 161,-5-3 64,11-5-378,-6 10 1,22-8-268,5 11 1,5 0-317,3 0 1,3 0-1822,5 0 2176,-5 0 0,18-10 0,-7-4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9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73 7880,'-24'0'1477,"11"0"-1123,2 0 1,14 0-127,5 0 0,5 0-751,11 0 1,3-8 286,5 0 1,-5 0-509,5 8 744,-5-11 0,8-2 0,2-12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24 7880,'-21'-2'122,"5"-6"0,2 5 1571,6-5-1163,5 5 1,-7 14-519,10 5 1,0 13 74,0 3 0,0 11-151,0-3 0,8 6-342,0 2 1,11-8-1103,-3 0 1508,-6-21 0,12 24 0,-9-17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3:59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30 235 7962,'0'-29'1069,"0"13"1,-4-7 144,-6 13 105,7-13-323,-10 20-425,13-10 1,0 16 172,0 7-454,13 19 1,4 7-142,12 13 0,-3 3-83,-6 17 1,12-7-454,-12 7 1,13-7 322,-14-3 1,-6-1-483,-3 1 1,-7-10 311,-3 0 1,0-13-91,0 3 1,-3-6 77,-7-4 0,-6-12 310,-13-8 0,-1-5 237,1-4 234,-1 0 1,1-7-81,0-12 0,12-4-180,7-26 0,10 0-214,10-10 1,10 3 93,19 7 0,-3-3-1036,13 13 1,0 0 219,10 9 1,-4 4-117,-6 7 1,3 6-609,-12 13 0,9 3 633,-10 7 1,-3 6 751,-17 13 0,8 1 0,-11-1 0</inkml:trace>
  <inkml:trace contextRef="#ctx0" brushRef="#br0" timeOffset="176">676 706 7915,'-29'0'1553,"9"0"-503,1 0-33,12 0 0,-6 3-479,13 7 0,0 6 127,0 14 0,0-1-274,0 0 1,10 4-192,0 6 0,3-3-398,-3 13 0,-7 0 235,7 10 1,-7 0-846,-3 0 1,0-10 487,0 0 0,10-14-1371,-1 5 0,5-17-47,-5-4 1738,-5-12 0,9 6 0,-13-13 0</inkml:trace>
  <inkml:trace contextRef="#ctx0" brushRef="#br0" timeOffset="369">676 882 7903,'-10'-49'0,"1"0"0,-1 3 909,10-3 0,0 7-192,0 13 0,0-1-64,0 1 1,3 3 98,7 6-522,6-6 1,14 23-359,-1-7 0,-9 20 186,-1 9 1,-12 11-282,3 9 1,-10-3 230,-10 13 0,3 0-581,-12 10 1,2-14 1,-2-6 1,-4-6-965,13-3 579,-13-14 1,20-6 62,-7-20 893,7-6 0,16-27 0,3-3 0</inkml:trace>
  <inkml:trace contextRef="#ctx0" brushRef="#br0" timeOffset="543">853 147 7903,'0'-29'0,"-10"9"938,0 1 1,0-1 221,10-9 694,0 12-1308,0 4 0,13 13-68,7 0 1,3 17-188,-4 12 0,8 13-439,-8 17 0,4 0-75,-3 0 0,2-4-239,-12-6 1,3 4-266,-3-14 0,-7 0 288,7-10 1,3-9-2075,-3 0 2513,0-14 0,3 7 0,3-13 0</inkml:trace>
  <inkml:trace contextRef="#ctx0" brushRef="#br0" timeOffset="674">1117 235 7903,'0'-29'739,"0"0"0,-3 12-240,-7 7 1,4 20 144,-14 10 1,4 6-372,-4 3 1,4 4-261,6 6 1,3-6-285,-12 6 1,12-6-637,-2-4 1,2 1 906,-3-1 0,-6 0 0,-14 1 0</inkml:trace>
  <inkml:trace contextRef="#ctx0" brushRef="#br0" timeOffset="800">794 324 7903,'-16'-30'1096,"6"1"-222,6 12-545,4-9 1,14 23-113,5-7 0,7 7-145,4 3 1,9 0-386,0 0 1,13 3 312,-3 7 0,-6 6 0,-1 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9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1 7841,'-24'0'528,"0"0"-370,-1 0 0,4 10 597,5 6 1,-5-2-324,5 2 1,-3 8-213,3 8 0,-3 3-60,11-3 1,0-3 0,8 11 0,3-10-525,5 2 1,2-3 238,7 3 0,12-13-1818,-5 5 1943,5-5 0,6 5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9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1 7841,'-16'0'166,"0"0"835,11 0 1,-8 0-386,5 0 1,5 11-560,-5 5 0,5 8-37,3 8 1,0-5 34,0 5 1,8 2-790,0-2 1,3 9 431,-3-9 1,-5 0-1590,5-8 1891,-6 0 0,9 0 0,2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19.8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1 120 7841,'0'-16'506,"0"0"-302,0 11 1,2-14 330,6 11 1,3-2-663,5 2 0,6 5 64,-6-5 1,5 5-763,3 3 1,0 0 824,0 0 0,11-10 0,2-4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0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25 7841,'-24'0'0,"11"-3"2771,5-5-2008,-6 6 1,11-6-724,-5 16 0,6-3 36,2 11 1,0 3-342,0 13 0,0-5-50,0 5 0,-8 2-238,0-2 0,0 1 52,8-9 38,0 0-286,10 0 377,4-11 0,10-5 291,0-16 0,-3-5-74,-5-11 0,6 0 164,-6 0 1,-3-1 51,3 1 0,-8 0 385,8 0 940,-10 0-715,4 11 261,-10 2-616,0 11 1,0 11 659,0 5-580,0 5 0,0 3-382,0 0 1,11-8-84,5 0-33,5-10 1,12 5-267,-1-11 1,0-3 231,-8-5 1,-3 2-261,-5-10-16,6 0 228,-20-8 142,9 0 0,-14 3 163,-5 5 0,-5 5-168,-11 11 0,8-8-84,0 0-693,10 0 439,-4-3 385,10-2 0,10-11 0,4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0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7841,'-24'0'1865,"11"0"-522,2 0-706,11 0-478,11 11 0,2 2-98,11 11 1,-8-8-247,0 0 0,0 0-1013,8 8 0,-8-8 340,0 0 858,-10-10 0,15 15 0,-7-7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0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0 8918,'-16'0'1464,"0"0"-1254,0 0 1,-8 8 15,0 0 1,8 11-249,0-3 1,7 5-321,-7 3 1,8 1 341,-8-1 0,0 0 0,-8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0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73 7841,'13'-25'258,"9"12"-258,-6 5 0,5-3 548,3 3 0,3 0-579,5 8 1,-5 0-744,5 0 0,-5 0 774,-3 0 0,10 0 0,4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1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73 7841,'-14'-13'693,"4"-9"178,10 9 1,2 0-405,6 5 1,6 5-187,10 3 0,-8 19 72,0 5 0,-8 8-82,8 0 0,-8 3-70,8 5 1,-11 5-17,3-5 0,-5 6 13,-3 2 1,0-3-151,0-4 0,0-4-272,0-5 0,0-13-2572,0 5 1593,0-5 1203,0-6 0,0-2 0,0-11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1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49 7773,'-14'-3'-1275,"6"-5"766,-5 6 2100,10-20-490,-7 20-816,10-9 1,0 14-94,0 5 1,2 5-1,6 11 1,-2 11-61,10 5 1,-11-3-172,3 3 1,-5-2-218,-3 2 0,0-3 179,0-5-435,0-5 337,10 8 1,-7-19 4,5 0 0,-5-13 140,-3-3 0,0-3 3,0-13 0,0 0 205,0-8 1,0-8-57,0 0 1,0-3-5,0 3 0,0 5-30,0-5 1,3 5-223,5 3 0,-3 8-387,11 0-40,0 11 1,8-6-17,0 11 1,0 0 576,0 0 0,0 0 0,0 0 0,0 11 0,1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1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49 7263,'13'-11'-904,"-2"6"1894,-11-11 378,0 11-393,0-6 0,-3 11-209,-5 0 1,3 3-318,-11 5 0,8 5-251,-8 11 0,11 8-87,-3 0 0,5 8-158,3-7 0,0 7 51,0-8 0,0 8-127,0-8 0,0 8-164,0-8 1,8 0-41,0-8-1510,11 0 713,-17 0-1092,9 0 1619,-11-10 0,-3 5 597,-5-11 0,-5 0 0,-22-8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00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30 295 7900,'-16'-3'3173,"6"-7"-2345,7 7 1,16-20-224,6 13 1,7 0-41,4 10 1,9-10-630,0 1 0,10-1-714,-10 10 0,10-10-2693,-9 0 3471,12 0 0,-6-3 0,12-3 0</inkml:trace>
  <inkml:trace contextRef="#ctx0" brushRef="#br0" timeOffset="934">30 618 8557,'29'-9'180,"1"-1"1,12-10-225,7 10 1,10-9-124,10 9-355,-7-13 0,23 7 0,-10-14 0</inkml:trace>
  <inkml:trace contextRef="#ctx0" brushRef="#br0" timeOffset="1880">941 236 7815,'0'-29'0,"0"-1"48,0 1 0,0 0 124,0-1 0,0 11 48,0-1 1,0 10 326,0-9 228,13 12-470,-9-6 1,9 26 9,-13 7 0,0 19-125,0 10 1,0 10 43,0 9 0,0-6-231,0 7 1,0 3 94,0-4 1,0-12-48,0-17 1,0-6-91,0-4 1,3-3-200,7-6 0,6-10 59,14-20 1,9-10-71,0-19 0,0-7 69,-9-12 1,-1-8 120,0 7 1,-9-6 523,0 16 0,-14 7 34,4 2 438,-7 8-665,-3 2 0,0 17 490,0 13 0,0 17-256,0 22 0,3-3-190,7 13 0,7-13-278,12 3 1,10-6-229,0-4 1,10-13-629,-9-6 0,12-7 471,-3-3 1,-7-3-309,-3-7 0,-9-6 58,-11-13 1,4-1-98,-13 1 0,0-1 394,-10 1 0,-13 9 301,-7 1 1,-6 2-47,-3-2 0,9-4-131,1 13 0,9-13-305,-10 4 1,14-7 480,-4-4 0,33-12 0,9-4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1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0 337 7773,'11'-24'0,"2"-8"0,11 0 0,3 0-49,5 8 1,6 0 120,10 0 1,-8 2 133,0 6 0,0-5-212,8 5 0,-8 2 65,1-2 0,-9 11-59,8-3 0,-11-5 0,6-1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2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0 121 7635,'24'0'-217,"0"-8"195,0 0 0,3-3 174,5 3 1,6 3-583,10-12 0,0 12 139,0-3 1,-3-5 290,-4-3 0,15 5 0,-5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2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48 7704,'-10'-24'1461,"7"11"-460,-18 2-234,18 11-570,-8 0 0,11 19-30,0 5 1,0 16-33,0 0 0,0 6-123,0 2 0,0-3-172,0-5 1,8-2 202,0-6 1,0-5-219,-8 5 0,0-14-21,0-1 121,11-12 69,-8 16 210,7-18-148,-10-14 1,0-5-12,0-16 0,0 5-62,0 3 0,-2-2 79,-6-7 1,5 7-15,-5-6 1,5 5-4,3 3 0,0 0-50,0 0 31,11 0 1,2 2-127,11 6 1,-7 5-147,-1 11 0,0-8-273,8 0 1,2 0-556,6 8 1,-5 0 435,5 0 0,-5 0-34,-3 0 672,-10 0 0,7 0 0,-8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3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7704,'-13'2'691,"5"6"-102,-5-5 0,10 18-171,-5-5 0,5-2-713,3 2 1,0 0 141,0 8 0,0 0 63,0 0 1,0 0 472,0 0-262,0 0 508,0 0-152,0 0 127,0-10-144,0-3-412,0-11 1,0-3 163,0-5-187,0-6 1,8-10-162,0 0 0,8 8 39,-8 0-42,11 0 0,-14-8-72,11 0 438,-10 11-186,4 2 540,-10 11 393,0 0-678,0 11 1,0-6 146,0 11-447,0-11 1,0 9 274,0-6 58,11-5-431,-8 7-210,18-10 1,-10-2-14,5-6 195,5 5 0,-15-16-765,10 11 356,-11 0-296,16 8 230,-18 0 301,8 0 0,-9 8-126,7 0 23,-7 0-303,9 3-394,-11-8 34,11 7 1070,-9-10 0,9-10 0,-11-4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3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10188,'24'0'-248,"0"0"-117,0 0 0,0 0 88,0 0 277,0 0 0,11 0 0,2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23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0 7906,'-24'14'502,"8"-4"818,0-10-1083,11 0 1,-3 0-313,16 0 1,8 0-879,16 0 0,5 0 953,11 0 0,0 0 0,1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37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7966,'-13'0'-1325,"2"0"1520,11 0 1251,0 0-1405,-11 0 119,9 0-37,-9 0 228,11 0-211,-11 0 177,9 0-155,-9 10 299,11-7-140,-11 8-182,9-11-207,-9 0 118,11 11 0,0-6-27,0 11 0,0 0 58,0 8 1,0 0-110,0 0 1,0 0 109,0 0-2,0 0 0,0 0-38,0 0 0,0-7 66,0-1-81,0-11-19,0 16 1,0-15-126,0 10 154,0-11 0,0 16-57,0-5 0,0-2 49,0 2-135,0 0 0,0 8-9,0 0 54,0-11 49,0 9 3,0-19 39,0 7-43,11-10 1,-9 3 45,6 5-36,-5-5 96,-3 7-84,0-10-2,0 0-206,11 0 196,-9 0-448,9 0 1,-11-2-90,0-6 68,0 5 0,0-10-136,0 5 608,0 5 0,11-19 0,2 9 0</inkml:trace>
  <inkml:trace contextRef="#ctx0" brushRef="#br0" timeOffset="543">121 49 7966,'-13'0'203,"-9"0"555,20 0-392,-20 0 46,20 0-298,-9 0 0,11 11 72,0 5 1,0 5-143,0 3 0,0 11 152,0 5 1,2 5-138,7 4 0,-4-4 3,11-5 0,-8 3-70,8-11 1,-8 0-37,8-8 1,-3-8 80,3 0 1,6-10-334,-6 2 191,5-6 0,3-15-216,0-11 1,-2-3 125,-6-13 0,3 0-213,-11-8 1,0 0 145,-8-1 1,0 9 60,0 0 1,-3 11 128,-5-3 1,-5 5 252,-12 3 1,1 8 303,0 0 1,-2 8-252,-6-8 1,5 10 196,-5-2 0,5 6-128,3 2 0,0 0 373,0 0-448,10 0 1,4 2-119,10 6 1,2-2-173,6 10 1,6-8 57,10 8 0,8-8-81,0 8 0,8-11 16,-8 3 0,8-5-322,-8-3 1,11 0 158,-3 0 1,-2 0-640,2 0 0,-11-8 380,3 0 0,-5-11 491,-3 3 0,11 6 0,2-1 0</inkml:trace>
  <inkml:trace contextRef="#ctx0" brushRef="#br0" timeOffset="962">626 506 7966,'-13'24'174,"5"0"0,-3-8 821,3 0-80,0-10-319,8 4-405,0-10-15,0 0 0,3-8-147,5 0 1,-3-18 124,11 2 0,-8-9-279,8 1 0,-8 3 55,9-11 0,-9 10 14,8-2 0,-11 6 146,3 2 0,-5 8 125,-3-1 341,0 12-413,0-6 1,0 22-128,0 5 0,0 6 239,0 2-293,0 0 0,0 0 24,0 0-81,10-11 1,-4-2-59,10-11 0,0-3 70,8-5 0,0-5-391,0-11 102,0 0 218,0 0 0,-8 10 74,0 6 1,-10 11 191,2 13 0,-8 3-140,-8 21 0,5-11 263,-5 3-170,5 6-48,3-12 1,11-1-701,5-17 1,5-19 292,3-13 0,8-8-1445,1-8 1835,-1-6 0,-8 9 0,0-11 0</inkml:trace>
  <inkml:trace contextRef="#ctx0" brushRef="#br0" timeOffset="1125">1300 169 9828,'24'0'-14,"0"0"1,1 0-209,-1 0 0,-8 3 222,0 5 0,0-5 0,8 7 0</inkml:trace>
  <inkml:trace contextRef="#ctx0" brushRef="#br0" timeOffset="1253">1373 386 7937,'-25'24'2015,"12"-11"-1628,2-2 1,14-11-143,5 0 1,8-8-541,16 0 1,-2-11 141,10 3 153,0-5 0,8-14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39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97 289 7942,'-24'0'431,"0"11"0,2-6-33,6 11 0,6-8-345,10 9 1,0 1 92,0 14 0,0-5 4,0 5 0,0 3 5,0-3 0,10 0 9,6-8 1,-2-2 0,2-6 0,0 2-10,8-10 0,0 0-330,0-8 0,-3-10 79,-5-6 1,3-6-311,-11-2 0,8-3 146,-8-5 0,0 3-21,-8-11 0,3 0 38,5-8 1,-5 7 110,5 1 0,-6 8 40,-2-8 1,-2 11-7,-6-3 0,2 8 288,-10 8 0,8 5-105,-8 11 0,8 0 483,-8 0-337,0 0 0,3 2 360,5 7-120,-6 4-319,12 11 1,2-3-153,16-5 1,5 3 134,3-11 0,8 0-424,0-8 1,11 0 154,-3 0 1,6 0-763,2 0 0,0-8 896,0 0 0,0-11 0,0 6 0</inkml:trace>
  <inkml:trace contextRef="#ctx0" brushRef="#br0" timeOffset="183">674 337 7942,'-24'14'59,"8"-1"-59,0-5 1505,11-5-1022,-16 8 1,21-1-222,0 6 0,10 14-211,14 2 1,-2 13 55,-6 3 0,5 11-159,-5 13 0,3 1 82,-3-1 0,-3-8-377,-5 0 1,-2-10 220,10 2 1,-11-16-677,3-8 1,3-5 146,-3-3 0,0-8-542,-8 0 1197,0-11 0,-11-5 0,-2-13 0</inkml:trace>
  <inkml:trace contextRef="#ctx0" brushRef="#br0" timeOffset="386">626 843 7942,'-16'-56'295,"0"0"0,11 7 55,-3 9 1,5 3-87,3-3 0,3 0 176,5 16 1,5-6-105,11 14 1,0 5-320,0 3 1,1 6 108,-1 2 1,0 10-191,0 6 0,-8 6-70,0 2 1,-11 8-62,3 0 1,-5 3-54,-3-3 0,-8-5 89,0 5 0,-8-13-903,8-3 745,-11-11 1,8 3-158,-5-16 1,6-5 35,10-12 1,0-9 437,0-6 0,0-6 0,0-2 0,0 0 0</inkml:trace>
  <inkml:trace contextRef="#ctx0" brushRef="#br0" timeOffset="525">699 193 7942,'-11'-24'0,"5"0"118,-10 0 583,0 0-225,3 0 1,2 8-396,11 0 1,3 10 103,5-2 0,5 14-133,11 2 1,3 18 112,5-2 0,-5 9-659,5-1 256,-5-6 212,-3 9 0,0-11-835,0 0 1,-3 0 860,-4 0 0,4-10 0,-8-4 0</inkml:trace>
  <inkml:trace contextRef="#ctx0" brushRef="#br0" timeOffset="761">1011 241 7942,'-8'-32'0,"0"0"0,0 0-45,8 8 0,-2-6 155,-6 6 0,5-5-34,-5 13-119,5 5-520,-7 1-61,7 10 455,-18 10 1,10 4-38,-5 10 0,-6-3 2,6-5 204,-5 6 0,-3-12 0,0 6 0,0-5 0,0-11-15,0 0 69,10 0 0,1 0 210,5 0-6,5-11 32,3-2 0,14-9-28,10 6 0,2 3-181,6 5 0,-5 5 61,5-5 1,3 6-703,-3 2 560,0 0 0,3 0 0,2 0 0</inkml:trace>
  <inkml:trace contextRef="#ctx0" brushRef="#br0" timeOffset="933">1156 337 7942,'-14'11'576,"-7"-8"0,21 8-308,0-11 0,11-3-383,13-5 0,8 5-576,0-5 0,0 3 351,-8-3 1,0 5 339,0-5 0,0 5 0,0 3 0</inkml:trace>
  <inkml:trace contextRef="#ctx0" brushRef="#br0" timeOffset="1034">1348 458 7942,'-21'24'136,"5"0"1,-3 0 299,11 0 1,-3-11-270,3-5 0,6-2 67,-6 2 1,16-5-894,8 5 0,8-16 659,8-9 0,5-15 0,12-5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42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25 7854,'13'-11'4,"-2"9"29,-1-9-199,-7 11 163,8 0 0,-11 11-168,0 5 0,-11 16 83,-5 8 0,-3 5 88,3 3 0,-5 0 0,8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43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48 447 7872,'-13'-24'204,"2"8"155,11 0 1,-8 8 42,0-8 1,0 8 305,8-8-199,0 10-81,0-4-314,0 10 0,8 13 58,0 11 0,8 11-120,-8 13 1,3 0-4,-3 0 0,-5-8-203,5 1 1,2-12 137,-2 3-31,11 6-288,-6-12 1,12-2 146,-1-16 0,-3-16 41,-5-8 0,3-5 139,-11-3 1,8 0 6,-8 0 1,8 0 102,-8 0 0,3 2 543,-3 6-16,-6 5-382,20 11 1,-9 0-90,11 0 1,-8 0-11,0 0 0,3 8-252,13 0 1,-5 0-47,5-8 1,-5-2-90,-3-6 1,-8-6-81,0-10 1,-8 8-308,8 0 1,-11 0 164,3-8 1,-8 3 92,-8 5 1,-5-3 350,-11 11 1,-3 0-225,-5 8 238,5 0-165,-8 0 168,22 0 0,13-11 0,13-2 0</inkml:trace>
  <inkml:trace contextRef="#ctx0" brushRef="#br0" timeOffset="644">1228 110 7777,'-11'-24'341,"8"11"1,-10-9 335,5 6 141,5 6-327,-8-12-282,11 20 1,-8 2 68,0 16 0,0 16-74,8 8 1,-8 13-158,0 3 1,0 9 129,8-9 1,0-3-150,0-13 1,3 3 22,5-11 1,5-8-292,11-8 0,-8-10-208,0 2 168,1-6 0,7-12 131,0-6 1,-11-8 45,-5-9 1,3 7-73,-3-6 0,0-3 36,-8 3 1,-8 0 189,0 8 0,-11 0-92,3-1 0,-8 9 343,-8 0 0,5 8-19,-5-8 0,8 8 430,8-8-171,-6 11-163,20-6-366,-9 1 1,22 4 130,5-10 1,16 11-111,8-3 0,6 5 18,2 3 1,0 0-127,0 0 0,-3 0-105,-4 0 0,1 0-269,-10 0 1,0 11-163,-7 5 1,-9-3 273,0 3 1,-8-8-1545,8 8 1880,-11-10 0,16 15 0,-7-8 0</inkml:trace>
  <inkml:trace contextRef="#ctx0" brushRef="#br0" timeOffset="994">1685 255 7777,'0'13'0,"0"-2"1865,0-1 0,0-4-890,0 10 0,0 0-229,0 8 0,0 3-381,0 5 1,0 5-174,0 11 1,2 14-316,6 10 1,-5 0 150,5 8 0,3 6-471,-3 2 1,8-8 416,-8-7 1,11-12-1725,-3-13 0,-3-10-388,3-6-118,-10-6 1692,4-12 1,-10-6 563,0-16 0,-2-8 0,-6-16 0,2-6 0,-10-10 0,0-5 0,-8-12 0,3 7 0,5-23 0,-3 9-207,11-16 1,0 8 566,8-8 0,0 21 379,0 2 1,13 7-186,11 10 0,0 5 189,8 19 0,-2 10-166,2 6 0,-5 6-192,5 2 1,-14 2-8,-2 6 1,-10 8-108,2 16 0,-5-5 307,-3 5 1,-3 3-436,-5-3 0,2 8-220,-10-8 1,8-8-2442,-8-8 1584,11-10 934,-16 4 0,18-31 0,-8-6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03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647 530 7875,'0'-30'471,"0"1"0,0 0 172,0-1 0,4 4 289,6 6-45,-7-6-237,10 10-398,0 0-111,-10 3 1,20 29-111,-13 13 1,9 14 64,-9 16 0,0 16-179,-10 13 0,10 0-464,0 10 0,-1-16 418,-9-4 0,4-16-206,6-3 1,-7-3 144,7-17 1,-7-10-190,-3-9 309,0-14 233,0 7 1,-3-26 1,-7-6 1,3-17 278,-12-3 1,9-14 405,-10 4 0,14-3-447,-4 3 1,7-6-30,3 6 1,0 3-206,0-3 0,13 10-266,6-10 1,17 13 250,3-4 0,14 11-379,-4 9 0,-4 7-192,4 13 1,-3 0-440,3 0 1,-6 4-355,-14 5 1,0 5 504,1 5 0,-11 7-191,1-6 1,-13 6 895,2 3 0,8 1 0,-1-1 0</inkml:trace>
  <inkml:trace contextRef="#ctx0" brushRef="#br0" timeOffset="262">1265 824 7875,'-16'0'1078,"2"0"1,14 3-440,0 7 0,0 6-31,0 14 0,10-1-258,0 0 1,3 14-142,-3 6 1,-7 6-241,7 4 1,-7 0 102,-3 0 1,0 9-508,0 1 1,0 0 317,0-11 0,0-12-918,0-7 1,0-6-818,0-4-338,0 1 2190,0-14 0,0-3 0,-13-26 0,-3-3 0</inkml:trace>
  <inkml:trace contextRef="#ctx0" brushRef="#br0" timeOffset="465">1235 1382 7875,'-9'-68'-287,"-1"-1"0,0 1 552,10 9 1,0 3 531,0 7 0,0-3-91,0 13 1,3 0-285,7 9 0,6 1-115,14-1 1,-1 14-81,1 6 1,-1-3-260,0 3 1,11 4-20,-1 16 1,-10-4-49,-9 14 0,-4 3 92,4 16 0,-7-3-187,-13 13 0,-13-3-1,-7 2 1,-6 5 45,-3-14 0,-1 7 86,1-17 0,-1 4-15,1-23-232,0 12 0,3-22 87,6 0 1,10-3-464,20-16 1,6-4 685,14-17 0,12 8 0,4-11 0</inkml:trace>
  <inkml:trace contextRef="#ctx0" brushRef="#br0" timeOffset="828">1882 794 7813,'-29'13'0,"12"-6"1048,8 13-255,5-14-229,4 7 0,13-3-165,7 0 1,9 0-636,11-10 1,5 0 166,14 0 0,0-13-953,0-7 1,-4-3 148,-6 3 873,7-6 0,-23 10 0,9-13 0</inkml:trace>
  <inkml:trace contextRef="#ctx0" brushRef="#br0" timeOffset="1075">2235 530 7813,'0'-17'974,"0"8"-601,0 18 1,0 11-22,0 19 1,0-3-270,0 13 0,0 3-186,0 17 1,0-7 11,0 7 1,0-17 90,0-3 0,0 0 0,0 10 0</inkml:trace>
  <inkml:trace contextRef="#ctx0" brushRef="#br0" timeOffset="1517">2911 471 7857,'0'-16'2276,"0"3"-1197,-13 13-732,-3 13 1,-4 3 57,1 13 1,12 11 33,-3-1 1,-3 13-319,3-3 0,1-3 91,9 3 0,0-3-425,0 3 1,3-7-209,7-13 1,6-2-482,13-8 1,1-6 901,-1-13 0,14-13 0,2-3 0</inkml:trace>
  <inkml:trace contextRef="#ctx0" brushRef="#br0" timeOffset="1686">3264 530 7857,'0'-20'0,"0"1"0,0 12 0,-3-6 0,-7 13 0,7 13 0,-7 7 0,-3 19 1507,3 10 1,-3 0-819,3 10 0,7-10-529,-7 9 0,7-2-257,3-17 0,0 0-450,0-9 0,10-11-1848,-1 1 2395,14-14 0,-6 8 0,12-14 0</inkml:trace>
  <inkml:trace contextRef="#ctx0" brushRef="#br0" timeOffset="1832">3382 736 7857,'3'-20'1986,"7"0"-1517,-7 14 1,23-17-199,-6 13 1,-4 0-221,4 10 0,-1 0-212,11 0 1,-1 0-588,0 0 1,1 0 747,-1 0 0,0-13 0,1-3 0</inkml:trace>
  <inkml:trace contextRef="#ctx0" brushRef="#br0" timeOffset="2174">3793 559 7848,'-29'-13'1264,"12"10"-210,4-23 27,13 22-771,0-9 1,0 26-77,0 7 0,0 6-235,0 4 1,0 9 89,0 0 1,0 10-211,0-10 245,13 0-447,4-9 0,12-4 133,0-6 1,-9-7-174,0-13 0,-4-13 136,4-7 0,2-6 26,-12-4 1,10 11 368,-10-1-219,-1 1 911,-9 2-628,0 4 0,0 16 914,0 7-770,14 7 1,-1 2-41,6 1 0,7-14-340,-6 4 1,6-7-405,3-3 1,1-16-101,-1-13 0,-9-1 311,-1-9 0,-9 6-802,10 4 0,-14 9 368,4 1 0,-10 2-243,-10-2 0,-6 3 874,-13 6 0,-1 6 0,1-9 0</inkml:trace>
  <inkml:trace contextRef="#ctx0" brushRef="#br0" timeOffset="2579">60 236 7841,'0'-17'681,"0"4"0,13 26-444,6 7 0,7 9-28,4 11 1,-1 2-82,1 7 1,-11 3-98,1-12 1,-4 9-262,4-10 1,3 0-1107,-14-10 1336,1 1 0,3-1 0,4 1 0</inkml:trace>
  <inkml:trace contextRef="#ctx0" brushRef="#br0" timeOffset="2711">442 412 7841,'0'-29'0,"-13"-1"0,6 14 0,-13 6 0,11 7 41,-11 3 0,4 13 82,-4 7 1,-3 6 154,14 3 0,-5 10 892,5 1-1170,5-1 0,-22-10 0,10 1 0</inkml:trace>
  <inkml:trace contextRef="#ctx0" brushRef="#br0" timeOffset="2841">30 706 7841,'-16'-29'238,"6"-1"1,7 1 382,3 0 1,13 9-24,6 0 1,24 1-219,16-11 0,-1 1-552,11 0 1,-4 2 158,4 8 0,-4-4-325,14 13 0,-14-13 0,7 7 1</inkml:trace>
  <inkml:trace contextRef="#ctx0" brushRef="#br0" timeOffset="3441">4116 59 7851,'0'-16'156,"4"3"269,6 13 791,6 0-776,13 13 0,-3 3-416,-6 14 1,3-1 38,-13 1 0,3 9-331,-3 0 0,-7 0 175,7-9 1,3-1 92,-4 0 0,1 14 0,-10 3 0</inkml:trace>
  <inkml:trace contextRef="#ctx0" brushRef="#br0" timeOffset="3737">4410 30 7851,'-13'-16'1546,"10"3"-892,-10 13-135,13 0-307,0 13 1,-3 13-281,-7 13 0,-3 0 112,-7-9 1,-6 12 158,7 7 1,-8-6 12,-2-4 0,0-7-1869,-1-2 1,1-1 105,-1 1 1547,1-14 0,0 10 0,-1-10 0</inkml:trace>
  <inkml:trace contextRef="#ctx0" brushRef="#br0" timeOffset="3883">4028 295 7627,'13'-17'-558,"4"1"599,12 6 1,0 7 244,1-7 1,-1 7 62,1 3 1,-11 0-120,1 0 1,-1 0-368,11 0 0,-1 0 95,1 0 0,-11 0-1264,1 0 1306,-1 0 0,11-13 0,-1-4 0</inkml:trace>
  <inkml:trace contextRef="#ctx0" brushRef="#br0" timeOffset="4075">4616 89 7467,'17'-13'-862,"-4"6"1073,-13-12 1096,0 12-890,0-19 1,3 23-163,7-7 0,-4 16-92,14 4 0,-14 26 75,4 3 0,3 4-316,-3 6 0,0 3 105,-10 17 1,-3-7-308,-7 6 0,-7-2 8,-12 2 1,0-6-176,-1 7 0,-2-17-24,-8-3 0,4-3 471,-13 3 0,0 6 0,-9-9 0</inkml:trace>
  <inkml:trace contextRef="#ctx0" brushRef="#br0" timeOffset="4543">4969 265 7805,'0'-16'1529,"0"3"-1352,0 39 0,0-6 30,0 19 0,10-7-244,0-2 1,-1 9 93,-9 0 1,10 10-63,0-10 1,0 4 13,-10-4 0,-10-3-112,0 13 1,-9-13-71,9 3-114,0-6 105,-3-4 174,10-12 1,-10-17-5,13-20 1,0-9 7,0-11 1,0-2 3,0-7 0,9-3-47,1 12 1,3-9-92,-3 10 0,-3 0 25,12 10 0,-12 9-168,3 0 1,6 14-170,3-4 0,-2 10 168,2 10 1,1-4-24,9 14 1,1 0 304,-1 9 0,1 0 0,-1 1 0</inkml:trace>
  <inkml:trace contextRef="#ctx0" brushRef="#br0" timeOffset="4725">5410 589 7805,'16'0'334,"-3"-4"80,-13-5 862,0 5-418,0-22-232,0 23 0,-3-10-218,-7 13 0,4 0-77,-14 0 0,14 13-136,-4 6 1,-3 17 13,3 4 0,0 12-216,10-3 1,0 10 77,0 9 0,0-6-430,0 7 0,0-17 212,0-3 1,0-3-824,0 3 1,0-7 246,0-12 0,-10-1 6,1 1 0,-4-1 717,3 0 0,-7 1 0,-12-1 0</inkml:trace>
  <inkml:trace contextRef="#ctx0" brushRef="#br0" timeOffset="4850">5145 853 7805,'43'-59'109,"-7"14"-109,13 5 0,-10 8 278,10 2 1,-10 4-63,10 7 1,-10 6-217,10 13 0,0-13 0,10-4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48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169 217 7926,'-13'0'840,"2"0"-713,1 11 0,7 2-67,-5 11 0,3 8 19,-3 0 0,5 3-106,-5-3 1,5 3-194,3 5 138,-11 5 1,9-15-117,-6 10 1,5-11 68,3 3 1,0-13-815,0-3 943,0-11 0,11 17 0,2-9 0</inkml:trace>
  <inkml:trace contextRef="#ctx0" brushRef="#br0" timeOffset="306">242 482 8061,'13'-11'890,"-2"8"-480,-11-7-337,0 10 0,2 8 121,6 0 0,-2 8-275,10-8 0,-8 0 88,8-8 1,-8 8-209,8 0-26,0 0 81,8-8 1,-3-11-74,-5-5 0,-2 3 91,-6-3 0,-6 8 85,7-9 0,-7 9 17,-2-8 1,-2 11 11,-7-3 0,4 3-27,-11-3 0,8 5 236,-8-5-110,0-5 0,-5 7-22,5-10 1,-3 8-277,11-8 249,0 11-396,8-17 1,0 17-136,0-11 377,0 11 118,10-6 0,4 11 0,10 0 0</inkml:trace>
  <inkml:trace contextRef="#ctx0" brushRef="#br0" timeOffset="648">554 169 7762,'-13'0'182,"-8"0"752,18 0-670,-8 10 1,19-4-342,0 10 0,3-11-97,-3 3 236,5-5-530,12-3 215,-1 0-107,-11 0 8,-2 0 257,-1 0 0,-7-3-34,5-5 1,-5 3-18,-3-11 1,0 8 106,0-8 0,0 8-145,0-8 295,0 10 0,0-7-107,0 5 140,-11 5 0,6-8-47,-11 11 1,8 0 31,-8 0-199,10 0 46,-4 0-399,10 0 0,2 0 423,6 0 0,6 0 0,10 0 0</inkml:trace>
  <inkml:trace contextRef="#ctx0" brushRef="#br0" timeOffset="843">915 0 8055,'-24'0'692,"8"8"-403,0 0 1,8 8 64,-8-8 0,11 11-226,-3-3 0,-3 8-160,3 8 0,-11 3-187,3 5 0,3 6 139,-3-6 0,0-3-233,-8 3 1,8 0 170,0 9 0,2-9-310,-2 0 0,-2-11 152,10 3 0,0-13-588,8-3 888,0-11 0,0 6 0,0-11 0</inkml:trace>
  <inkml:trace contextRef="#ctx0" brushRef="#br0" timeOffset="1051">795 554 7231,'8'-16'387,"0"0"1,8 8-551,-8-8 1,11 8 71,-3-8 1,-3 2-392,3-2 215,-10-5-21,4 18 97,-10-8 199,0 1 115,0 7 0,-10-8 139,-6 11 1,2 0 34,-2 0-243,11 0 0,-14-2 13,11-6 0,0 2-866,8-10 799,0 11 0,0-17 0,0 9 0</inkml:trace>
  <inkml:trace contextRef="#ctx0" brushRef="#br0" timeOffset="1429">49 891 7986,'-16'0'-238,"0"0"158,11 0 1023,-6 0-240,11 0-631,0 0 0,13 0 79,11 0 0,3-3 24,13-5 1,8 3-153,9-11 0,9 2 109,-1-2 1,4-5-165,3 5 1,-2-3 88,-6 3 0,3-5 11,-11 5 1,8-6-187,-8-2 0,-10 8-363,-14 0 1,-5 11 131,-3-3 166,0 5 1,-8 3 102,0 0-85,-11 0-166,6 0 256,-22 0 0,6 0-901,-11 0 976,10 0 0,-15-11 0,8-2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39:55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0 530 7686,'16'-14'-245,"0"6"0,-7 6 594,7 2 0,0 0-232,8 0 0,-8 0-153,0 0 0,-8 0 83,8 0 0,-8 2-80,8 6 0,-11-2-30,3 10 155,-5-11-128,-3 17 117,0-9 266,0 11-276,0-11 78,0 9-95,-11-20 1,6 17-168,-11-11 168,10 0-28,-4 3-199,10-8 0,2 7 108,6-10 0,-2-2-51,10-6 0,0 2 76,8-10 1,0 0-204,0-8 0,3-3 114,5-5 1,-5 3-209,5-11 0,-8 10 32,-8-2 0,5 6 186,-5 1 0,-5 9 112,-3 0 0,-3 3 6,3-3 518,-5 5-324,8 11 367,-11 0 0,-3 0 388,-5 0 104,5 0-535,-7 0-189,10 0-117,0 0 45,10 11 1,4 2-291,10 11 0,-8 0 35,0 1 0,-8-1 43,8 0 0,-8-8-21,8 0 1,-11 0 10,3 8 1,-5-8 12,-3 0 0,0-8 48,0 8-95,0-11 169,0 17-310,0-20 1,-3 9 52,-5-11 0,3 3-277,-11 5 1,0-6 4,-8 7 1,0-7-128,0-2 0,0-8 61,0 0 0,8-11-84,0 3 0,8-5 54,-8-3 1,10 8 454,-2 0 0,5 0 0,3-8 0,0 0 0</inkml:trace>
  <inkml:trace contextRef="#ctx0" brushRef="#br0" timeOffset="104">506 410 7942,'13'-3'164,"-5"-5"1,6-8-110,2-16 0,8 2 753,8-10 1,-3 8-253,11-8 0,-2 11-1142,2-4 1,3 7 585,-11 2 0,11 0 0,-6 0 0</inkml:trace>
  <inkml:trace contextRef="#ctx0" brushRef="#br0" timeOffset="663">1107 0 7775,'25'0'0,"-1"0"0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14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24 169 7858,'-13'-11'648,"2"8"48,11-7-506,0 10 1,0 2 2,0 6 1,0 6-221,0 10 0,0 0 78,0 0 1,0-5-104,0 5 0,0-6 169,0 14-322,11-5 0,-9-3-107,6 0 1,-5-8-570,-3 0 419,11-10 0,-6 4 462,11-10 0,0 0 0,8 0 0</inkml:trace>
  <inkml:trace contextRef="#ctx0" brushRef="#br0" timeOffset="286">265 121 7858,'10'-14'690,"-7"3"1,10 11-574,-4 0 1,-4 3-296,11 5 258,0 6 1,8 10 25,0 0 1,-8 0 0,0 0 0,-8-3 133,8-5-480,-10 6 275,4-9 504,-10 11-310,0-11 71,0 9-403,0-20 0,-2 12 44,-6-6-71,-6-5 0,-10 15 69,0-10 0,-8 3-356,0-3 0,0-5 13,8 5 1,0-6-141,0-2 1,0 0 88,-1 0 1,12-2-308,5-6 762,5 5 0,3-29 0,0 5 0</inkml:trace>
  <inkml:trace contextRef="#ctx0" brushRef="#br0" timeOffset="412">337 169 7858,'8'-16'505,"0"0"0,11 8-246,-3-9 0,5 9-59,3-8 0,8 8-1021,0-8 1,3 11 75,-3-3 745,-5-5 0,18-1 0,-7-10 0</inkml:trace>
  <inkml:trace contextRef="#ctx0" brushRef="#br0" timeOffset="830">818 289 7858,'-16'0'1078,"0"0"-989,11 0 94,-6 0 0,22 0-143,5 0 0,8 0-156,8 0 0,-5-3-318,5-5 1,-5 6-195,-3-6 0,8 2 146,0-2 482,0 6 0,-8-20 0,0 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15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7858,'-16'0'679,"0"0"-622,10 0 71,-4 0 0,10 11-355,0 5 1,8 6 186,0 2 0,0 0-195,-8 0 0,0 8 127,0 0 1,0 3-147,0-3 1,0-6-13,0 7 0,0-7-48,0-2 1,2-10 313,6-6 0,6 5 0,10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19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97 7797,'16'0'265,"0"0"0,8 0-248,8 0 54,11 0 1,-6 0-473,12 0 0,7-8 251,0 0 0,0-8-695,-8 8 845,0-11 0,11 5 0,3-10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18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49 459 7789,'-16'0'-108,"-1"0"-9,12 10 0,-6 4 127,11 10 0,0 2 51,0 6 1,0-5-287,0 5 1,11 3-32,5-3 0,6 0 256,2-8 0,10 0 0,4 0 0</inkml:trace>
  <inkml:trace contextRef="#ctx0" brushRef="#br0" timeOffset="161">1348 338 7789,'14'11'754,"-4"2"-403,-10 11 1,0 0-157,0 0 1,0 1 9,0-1 1,-8 8-810,0 0 0,0 3 165,8-3 439,0-6 0,-10 9 0,-4-11 0</inkml:trace>
  <inkml:trace contextRef="#ctx0" brushRef="#br0" timeOffset="23929">627 118 10127,'26'29'123,"-7"1"1,-2-11 176,-7 1-390,-7 0 1,10 9 89,-13 0 1,0-9-63,0 0 1,0-11 8,0 11 1,-13-10 10,-7 9-242,-6-12 0,-3 6 108,-1-13 0,11 0-149,-1 0 1,14-13 103,-4-7 1,7-6-570,3-3 1,3-1 430,7 1 1,3-10 358,6 0 0,7 3 0,-6 16 0,-7-6 0,3 13 327,-6-7 354,-7 7 178,10 13 0,-9 0-362,6 0 1,-7-3-96,7-7 1,6 7-321,4-7-348,6 7 0,13-7-495,0 0-706,0 0 1467,-9 10 0,-1 0 0,0 0 0</inkml:trace>
  <inkml:trace contextRef="#ctx0" brushRef="#br0" timeOffset="24309">303 118 8085,'-16'0'2674,"3"0"-2686,13 0 74,0 13 1,0 3-21,0 14 0,10 9-206,0 0 1,9 4-424,-9-4 1,13-6 586,-4 6 0,8-7 0,2-2 0</inkml:trace>
  <inkml:trace contextRef="#ctx0" brushRef="#br0" timeOffset="24609">245 588 7753,'-17'0'962,"-9"13"-802,23-9 0,3 9-35,19-13 0,8-10 187,2 0 1,13-9-100,7 9 0,-3-13-415,3 3 1,0 4 23,10-4 1,-10 11-64,0-11 1,-13 13-102,3-2 0,-6 5-385,-4 4 0,-9 0 727,-1 0 0,-12 0 0,6 0 0</inkml:trace>
  <inkml:trace contextRef="#ctx0" brushRef="#br0" timeOffset="25194">333 824 7753,'-30'0'1390,"14"0"-494,3 0 1,36 0-815,6 0 0,7 0-104,-6 0 1,-1 0 71,0 0 0,-9 0-184,0 0 1,-11 13 97,11 6 0,-14-2-27,4 2 0,-6 1 25,-4 9 383,0 1-266,0-1 19,0 0-350,0-12 245,0-4 1,13-26-466,6-7 1,7-9 209,4-10 0,-1 6-307,0-6 1,-9 6 188,0 4 1,-11-1 115,11 1 3,-13-1 274,6 1 1,-13 9 1166,0 1-702,0 12 1183,0-6-646,0 13-211,0 0-557,13 0 0,0 3-131,6 7 0,-2 3 56,-7 7 0,-7 6-13,7-6 1,-7 16 20,-3 3 1,0 0-129,0-10 1,0 11 87,0-1 1,0 0 0,0-10 1,-3-2-122,-7-8 0,7 7 29,-7-6 0,3-7-143,-3-3 1,4 3-208,-14-3 1,10-1-1220,-9-9-65,12 0 1140,-19-13 1,13-13-594,-6-13 1,5-3 443,14 2 0,0 14 256,0-13 1,0 13 337,0-13 0,0 6 0,0 4 0,14-1 0,5 1 0,7-1 0,4 1 0,-1 9 0,0 1 0,1 12 0,-1-3 0,1 7 0,-1 3 0,-9 0 0,-1 0 935,-12 0-20,6 0-462,-13 0 0,3 0 43,7 0-496,-7 0 0,23-13 0,-9-3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47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7693,'0'-16'731,"13"2"1,1 11-504,5-7 1,7 7-141,-6-7 0,-4 7-174,4 3 1,-10 0 141,9 0 1,-2 3-64,2 7-147,-6-7 140,0 24 1,-13-11-36,0 13 1,-3 1 70,-17-1 0,1 0 64,-11 1 0,4-1-48,7 1 410,-7-1-182,9 0-226,1 1 0,6-14 18,20-6-134,6-7 1,14-3 10,-1 0 0,0 10 63,1 0 1,-11 0-117,1-10 0,-13 13-9,2 6 0,-5 7 173,-4 4 0,-10 2 0,0 8 1,-23-4 72,4 13 1,-7-13-255,7 3 0,9-10 66,0-9-1337,14 6 779,-7-23 627,13-3 0,13-16 0,3-14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49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59 7842,'-30'13'0,"14"-9"0,-7 12 664,13-6 1041,-13-7-753,7 10-312,0 0-579,3-10 98,13 11 1,13-14-224,6 0 0,7 0 116,4 0 0,9 0-383,0 0 1,10 0 87,-10 0 0,1 0-22,-11 0 1,10 0 14,0 0 1,1 0-170,-11 0 416,0-14 1,1 11-102,-1-7 0,-9-3 195,-1 4 1,-9-11-3,10 10 0,-14-3 317,4 3-280,6 7 1,-12-13 75,5 6 185,-5 7-129,-4-10-210,0 13 137,0 0-155,-13 0 0,9 3 22,-5 7-230,5-7 59,-9 10-330,10-13-1449,-10 0 1898,13 0 0,0-13 0,0-3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0:54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262 412 7710,'-3'-29'680,"-7"0"0,7 9-102,-7 0 0,-7 4-206,-2-4-1,2-2-90,-2 12 0,9-3 114,-10 3-92,1 7 1,-11-10 1,1 13-259,13 0-25,3 0-153,13 0 1,0 13-153,0 6 0,13 7 170,6 4 0,7-1-100,4 1 0,-1 2 49,1 7 1,-4 7-6,-7 13 0,-6-4 101,-13-6 1,0 7 13,0-7 1,0-3 61,0 3 0,-3-10 120,-7 10 0,-3-13 139,-6 3 1,-11-6-111,1-4 0,9-9 88,-9-1 1,6-12-46,-6 3 1,12-10 9,8-10 0,9-29-216,9-20 1,21-20-149,19 1 1,-21 31-1,3-1-251,3-1 0,0 0 1,-3 0-1,0 0-248,3 4 1,1 2 0,27-35-452,-3-1 1,-10 11 1104,0-11 0,-7 24 0,-3-4 0,-13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00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30 853 7830,'0'-29'0,"-9"9"2180,-1 1-785,0 12-965,23-19 0,-6 23-218,12-7 1,-9 7-18,10 3 0,-11 13 179,11 6 0,-4 17-110,4 4 1,-4 2-137,-6-3 0,-4-6 46,14 6 0,-10 4-189,9-4 0,-12-10-25,3-9-58,6-14 1,0 4 82,14-20 0,-1-19 103,1-20 0,9-23-151,0-16 0,-13 38 0,0-1-126,0-8 0,-3 0 0,-1 2 0,-1 0-92,-2 3 0,1 0 0,1-1 0,0 2-191,19-35 472,-1 6 0,-3 23 0,-7 1 0,-6-1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1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0 324 7955,'0'-29'0,"0"-1"362,0 1-213,0 12 1,10 1 579,0 6 853,0 7-1166,3-10 1,3 26-195,13 7 0,-9 19-143,0 10 1,-1 19 85,11 11 0,-14 6-400,-6 3 0,3 0 231,-3 0 0,-1 1-19,-9-1 0,0-13-148,0-7 0,0-5 75,0-5 0,0-12-841,0-7 399,0-6-531,0-17 724,13-3 0,-9-16-310,5-7 0,-5-9 339,-4-21 1,0-2 315,0-7 0,0-7 0,-13 11 0,-4-14 0</inkml:trace>
  <inkml:trace contextRef="#ctx0" brushRef="#br0" timeOffset="382">88 1 10174,'30'0'684,"-11"13"-276,1 6 0,0 20-110,9 10 0,0 7-62,1 3 0,-11 13-58,1 6 1,-14 4-381,4-4 0,-6 7 163,-4-7 0,0-6-115,0-3 0,0-17-35,0-3 1,0-13 79,0 3-158,0-6 0,-4-17-141,-6-6 279,7-7 0,-10-6 103,13-7 0,0-6 24,0-13 1,0-11 155,0 1 1,0-13-120,0 3 1,3-7 78,7-2 0,-3-1-113,12 0 0,-9 0 104,10 0 1,-10 14-86,9 5 1,-9-2 35,10 3 0,-11 3-24,11 16 0,-10-6-169,9 7 1,-9 5-108,10 5 0,-1-4-721,11 3-800,-1 0 1765,0 10 0,1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01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0 941 7768,'0'16'3379,"14"0"-2473,5-6-582,-6-6 0,13 22 34,-6-7 1,3-2-111,-4 2 1,8 1 146,-8 9 1,-3-9-85,4-1 0,0-9-133,9 10-107,0-14 0,11-6-125,-1-19 0,0-24 17,-10-16 1,1-3-64,-1-16 0,10-4-542,-19 34 1,0-2 0,19-41 452,-23 42 0,-3 0 0,7-43-2793,-1 4 2982,-12 0 0,16 3 0,-13 7 0,-4 9 0,-3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02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235 677 7817,'-13'-30'0,"7"1"241,-14-1 1,13 1 405,-2 0 0,-4 9 236,3 0-480,-13 1 0,10-1 143,-7 1-286,-6 12 0,20-3-190,-14 20 1,13 6-42,-2 14 1,2-1 34,-3 1 0,7 9 99,-7 0 1,7 3-202,3-2 0,3-11-3,7 0 0,-7 1-159,7-11-87,6-6 61,1 1 0,12-18-21,1-6 0,-11-6 107,1-13 1,-10 9-268,9 1 0,-9 12-132,10-3 410,-14 7-28,7 3 1,-10 10-244,7 0 842,-6 12 0,12-18-228,-6 5 1,-4-5-946,14-4 0,-1-17 314,11-12 1,-1 0 416,1-11 0,-1-5 0,0-1 0</inkml:trace>
  <inkml:trace contextRef="#ctx0" brushRef="#br0" timeOffset="110">500 383 7276,'16'-30'-362,"10"1"1,-9-1 0</inkml:trace>
  <inkml:trace contextRef="#ctx0" brushRef="#br0" timeOffset="324">529 206 7817,'0'-16'453,"0"-10"511,0 22-180,0-9 14,0 13-483,0 0 0,0 13 24,0 7 0,3 9-78,7 11 0,-6 5 30,5 14 1,-5-3-126,-4-7 0,0 6-111,0-6 0,9 4-353,1-4 0,0-7 267,-10-13 0,3 1-1647,7-1 767,-7-13 282,10-2-1036,-13-14 1665,13 0 0,-9-14 0,9-2 0</inkml:trace>
  <inkml:trace contextRef="#ctx0" brushRef="#br0" timeOffset="599">647 412 6874,'16'0'116,"10"0"0,-19 0-92,12 0 0,-9 3 134,10 7 0,-10-3 87,9 12 1,-9-9 193,10 10 0,-14-1 296,4 11 0,3 2-257,-3 7 1,0-3-45,-10 13 0,9-9-99,1 9 0,0-10-341,-10 10 0,0-10 86,0 10 0,0-10-395,0 10 1,0-3 67,0 3 0,-3 3-141,-7-13 1,7 1-1506,-7-11 772,7 0 517,3-12 0,0-8 189,0-18 1,0-11 414,0-19 0,0-7 0,0-13 0</inkml:trace>
  <inkml:trace contextRef="#ctx0" brushRef="#br0" timeOffset="1383">794 441 7817,'0'-42'632,"-13"9"1384,9-9-1424,-9 12 0,17 14-164,5 6 1,-2 7-171,13 3 1,-1 0-51,11 0 0,-4 3-59,-7 7 0,7 6-155,-6 14 0,-7-1-98,-3 1 0,-7-1 176,-3 0 1,-3 11-208,-7-1 1,-6 10 22,-14-10 1,1 0-65,0-9 69,-1-1 1,4-9-301,6-1 48,-6-12 0,26-7-379,0-20 1,13-6-487,17-3 1,-1-11 570,1 1 0,-1-10 377,0 10 1,-3 0 275,-6 9 0,6-9 0,-6 0 0,-7 0 172,-3 9 0,-7 1 91,-3 0 0,10-1 304,0 1 0,-1-10-242,-9-1 0,4 11 691,5 9 1,-2 4-372,13-4 0,-11 7-217,11 13 0,-10 4-152,9 5 1,-12 11-268,3 19 1,-7 7-37,-3 13 1,0 0-22,0-1 0,0 1 39,0 0 1,-10-3 23,0-7 0,-9 3-251,9-13 57,0 0-494,10-9 484,0-14 0,3-6-310,7-20 1,3-6 195,7-14 0,6 1-101,-6-1 211,-7 1-191,13 0 1441,-23 12-860,10 4 0,-13 16 432,0 7 0,-3-3 129,-7 12-87,7-12-591,-10 6 1,16-13-402,7 0 0,3-3-84,6-7 0,8 3 221,-8-12 1,-2 9-690,2-10 204,-12 14 978,6-7 222,-13 13-48,0 13 0,-4 3-222,-5 14 1,5-11 194,-5 1 1,2-4-51,-3 4 106,7-7-1491,-10 0 657,26-10-1694,3-3 1399,14-16 0,-1-10-984,1 6 925,-14-6 569,10 23 363,-23-23 678,10 22 42,-13-9-413,0 13 815,0 0-833,0-13 0,0 7-561,0-14-483,0 13 30,13-6 1,-6 13 203,13 0 1,-14 13-231,4 7 0,-7 6 199,-3 4 0,0-11-309,0 1 612,0-1-92,13 11 0,4-14 75,12-6 1,-9-10-303,-1-10 0,1-6 312,9-14 0,1-12 0,-1-4 0</inkml:trace>
  <inkml:trace contextRef="#ctx0" brushRef="#br0" timeOffset="1568">1970 265 7817,'-17'0'893,"1"10"228,6 0 831,7-1-1500,-10-9-575,26 0 1,3 0-361,14 0 1,-1 0 154,0 0 328,1 0 0,-1 0 0,1 0 0</inkml:trace>
  <inkml:trace contextRef="#ctx0" brushRef="#br0" timeOffset="1691">2087 441 7817,'-29'20'1386,"-1"0"116,14-14 812,-10 20-2145,23-22 0,3 5-544,19-18 1,21 2 374,9-13 0,-7 1 0,0-11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08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7801,'-13'-16'318,"10"3"657,-11 13-2,14 0-304,0 0-521,0 13 0,0 3 72,0 14 0,0 2-190,0 7 1,4 4-4,6 6 1,-7 6-147,7-6 0,-7 4-138,-3-4 0,0-4-540,0-5 0,0-17-881,0 6 1678,0-6 0,0 6 0,0 1 0</inkml:trace>
  <inkml:trace contextRef="#ctx0" brushRef="#br0" timeOffset="249">206 177 7801,'0'-29'1252,"0"-1"-354,0 1-114,0 13-572,0 3 0,4 13-100,5 0-175,-5 0 0,18 13 121,-12 6 1,0 7-348,-10 4 0,0-1 216,0 1 0,0-1-332,0 0 0,0 1-184,0-1 626,0 1 0,0-1 54,0 0 1,-3-12 357,-7-7 1,7-4-205,-7 4 0,10-7 12,10 7 1,6-10-41,13-10 1,-6-6-14,7-14 0,-7 11-1020,16-1 1,-7 1 194,-2-11 621,-1 14 0,14-10 0,2 9 0</inkml:trace>
  <inkml:trace contextRef="#ctx0" brushRef="#br0" timeOffset="456">765 236 9532,'29'-3'722,"1"-7"1,-1 7-1644,0-7 695,14-6 226,-10 12 0,9-22 0,-13 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0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88 7802,'-26'-19'65,"6"-1"1109,7 13-725,13-19 0,13 23-283,7-7-137,6 7 0,3 16-43,1 7 1,-1 6 33,0 3 1,-9 1-221,0-1 0,-14 10-118,4 0 0,-7 1 166,-3-11 1,0 10 21,0 0 0,-10 1 43,1-11 1,-11-9 374,10-1 1,-3-12 153,3 3-287,7-7 0,-7-3-188,20 0 1,10-13-127,19-7 1,7-6 271,12-3-113,1-14 0,0 10 0,0-9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4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9767,'30'13'250,"-11"3"-294,1 13 0,-13 1-82,2-1 1,-5 1 161,-4-1 1,0 0-142,0 1 0,-13-1 183,-7 0 216,7 1-293,-13-1 1,26-12 5,0-8 1,16-18-460,23-11 0,10-19 75,20-10 377,-7-7 0,10-2 0,-13-1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3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353 148 7812,'0'-17'1371,"0"-9"-564,0 23-231,0-10-239,0 13 78,0 0-74,13 13 1,-6 7-181,13 19 0,-1 3-94,11 7 0,-11 7 81,1-7 1,-4-3-174,4 3 0,2-13-63,-12 3 0,0-7 111,-10-2-123,13-1 149,-10 1-56,10-1 1,-16-13-20,-7-6 0,-3-3-117,-6 2 0,-7-5-78,6 6 1,-16-7-363,-3-3 1,10-3-574,9-7 1,10-10 53,-9-19 1102,12 6 0,-6-22 0,13 9 0</inkml:trace>
  <inkml:trace contextRef="#ctx0" brushRef="#br0" timeOffset="89">559 207 7812,'16'-13'0,"11"6"480,-8-13 0,1 11-52,9-11 0,-6 4-801,16-4 0,-3-6 211,3 6 162,-6 7 0,9-13 0,-12 10 0</inkml:trace>
  <inkml:trace contextRef="#ctx0" brushRef="#br0" timeOffset="1072">1 677 7834,'0'-16'-231,"0"3"231,0 13 0,13 0 0,3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3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 7792,'-45'9'197,"5"1"0,21 3-23,9-3-189,7-7 0,19 10 106,13-13 0,4 0-284,16 0 1,0 0-240,10 0 0,-10-10 92,0 1 340,-13-1 0,6-3 0,-12-3 0</inkml:trace>
  <inkml:trace contextRef="#ctx0" brushRef="#br0" timeOffset="117">383 206 7792,'-30'23'0,"1"7"0,3-4 315,6-7 1,7-9 203,13 10-464,0-14 0,7 7-60,12-13 0,4-3-163,26-7 0,0-6-1133,10-14 1301,0 1 0,0-13 0,-1-4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7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89 7823,'-20'0'2234,"1"0"-1727,12 0 0,-9 3 101,6 7 1,7 6-260,-7 14 0,10-4-107,10-7 0,-4 4-156,14-13 1,0 10-177,9-10 0,0-1-249,1-9 0,-4-3 78,-7-7 1,4 4-350,-13-14 1,10 10-150,-10-9 451,-1-1 1,-9 1-686,0-1 574,0 0 1,0 1-725,0-1 1143,0 14 0,0-7 0,0 13 0</inkml:trace>
  <inkml:trace contextRef="#ctx0" brushRef="#br0" timeOffset="174">556 1 10774,'-29'0'2023,"9"3"-1214,1 7 1,-1 19-608,-9 20 0,-1 7 20,1 3 0,0 3-499,-1 6 0,-3-2 86,-6 12 0,16-3-1257,-6 3 1,6 4 379,-6-13 1,3-1-104,6-9 1,7-13 423,13-7 747,0-6 0,0-17 0,0-3 0</inkml:trace>
  <inkml:trace contextRef="#ctx0" brushRef="#br0" timeOffset="329">586 883 7823,'16'-13'1366,"7"-4"-1059,-13-12 0,-1-1 769,-9 1 0,0 0-456,0-1 1,0 1-790,0-1 0,0 11-594,0-1-878,0 14 183,0-20 1458,-13 22 0,-3-9 0,-13 13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19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30 118 7827,'-16'-42'531,"3"9"1,16 4-1333,7 19 424,6 6 0,17 4 114,6 0 192,7 0 1,16 14 28,6 5 1,21-6-132,-37-7 1,3-2 0,3-1 0,2 1 251,3 1 0,1-1 0,-2-2 0,0 0-292,6 2 1,2 1 0,-1-2-1,2-2 218,7-1 1,1 0 0,-1 0 0,1 0-29,8 0 1,2 0 0,-4 0 0,0 0-240,8 0 1,0 0 0,-3 0 0,0 0 333,-2 0 1,0 0 0,0 0-1,1 0-58,-2 0 0,2 0 0,4 0 1,0 0 22,0 0 1,0 0 0,1 0 0,-2 0 6,-3 0 0,-1 0 0,-1 0 0,-1 0-4,-3 0 0,1 0 0,3 0 0,2 0-14,-1 0 1,0 0 0,0-5 0,1 0 55,4 0 1,0 0 0,-4-1-1,-2-1-34,-3 2 0,-1 0 1,3 4-1,1-1 5,-3-3 0,-1 0 1,-2 2-1,1 0-12,2-3 1,-1 2-1,-6 2 1,-1 1-233,3-5 0,-1 2 1,-4 2-1,-1 4 191,-4 2 0,-1 2 0,-7-4 0,-1 2-12,-5 6 0,-2 0 1,41-1-193,4 11 1,-9-4-271,-11 4 1,7 3-573,-7-13 1046,-6-1 0,10-9 0,-7 0 0,10 0 0,10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24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26 7851,'20'-9'359,"-1"-1"0,-12 3 554,2 17 0,-5 19-336,-4 20 1,-4 10-135,-5 10 0,-8 16-251,3-37 1,-1 2 0,-5 48-32,1-10 1,12-13 124,-3-6 0,7-11-210,3-9 1,13-9-463,7-21 0,6-6 290,3-13 0,11-3-670,-1-7 1,0-16 347,-10-13 1,1-10-48,-1 10 0,-13-4 84,-6 4 1,-7 6 703,-3-6 0,-3 10-228,-7 9 0,-16-3 41,-13 14 1,-3-1 136,2 10 1,8 0 81,-7 0-1302,-7 0 947,13 13 0,4 3 0,16 14 0</inkml:trace>
  <inkml:trace contextRef="#ctx0" brushRef="#br0" timeOffset="99">794 673 7741,'-39'16'0,"0"-6"0,0 3 6024,9-3-4523,14 0 0,3-13-1501,13-7 0,13-6 0,3-14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04:13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59 207 7849,'-13'-17'1528,"10"4"-967,-10 13-350,0 0 1,10 4-1,-7 5 1,6 8-31,4 12 0,4 4-140,6 6 0,-7-3 46,7 13 1,-7 0-179,-3 10 1,0-10 53,0 0 0,10-13 27,-1 3-67,1-7 1,3-5-5,7-8 0,-4-6-156,4-13 1,-10-13 63,9-6 1,1-11 6,9-9 1,1-4 83,-1-6 0,-9-6 23,-1 6 0,1-3 185,9 3 0,-12 6-6,-8 14 204,8-1-57,-14 1 158,10 13 0,-13 16-91,0 19 1,0 7 19,0 4 0,0-1-183,0 1 0,10 9-95,0 0 0,12 0-149,-2-9 1,0-4 63,9-7 0,-6-6-34,16-13 1,-3 0-15,3 0 0,-6-13-94,6-6 0,-16-7 25,-3-4 0,-14 1 175,4-1 0,-7 1 5,-3 0-13,0-1 0,-10 1-532,1-1 0,-11 1 218,10 0 0,-9-1-685,9 1 0,0 9 435,10 1 0,0-1 523,0-9 0,13-1 0,3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23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26 118 8886,'-3'-17'338,"-7"8"0,7 2-74,-7-3 1,10 7 407,10-7 0,6-3-1432,14 3 289,-1 1 308,0 9 0,1-4-2044,-1-5 2207,1 5 0,-1-9 0,0 13 0</inkml:trace>
  <inkml:trace contextRef="#ctx0" brushRef="#br0" timeOffset="116">203 265 7851,'-30'13'393,"1"3"1,12 0-77,4-2-491,13-14 0,13-14-58,7-5 0,9-7 232,11-4 0,5-12 0,14-4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23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438 177 7942,'-13'-17'364,"10"-9"1,-14 23 963,7-7-406,7 7-762,-10 3-11,13 0 0,0 3-284,0 7 1,3-4 81,7 14 1,-7 0-319,7 9 1,3 0-89,-3 1 0,0-1-1072,-10 1 1129,13-1 402,-10 0 0,10 1 0,-13-1 0</inkml:trace>
  <inkml:trace contextRef="#ctx0" brushRef="#br0" timeOffset="257">879 30 7942,'19'-17'-180,"1"7"853,-13 7-217,6 3-395,-13 0 1,0 13 10,0 7 0,0 6 0,0 3 1,-13 11 141,-7-1-120,-6 0-23,-4-10 0,11 1 224,-1-1 1,14-9 49,-4-1-56,7-12 0,6 6-66,7-13 0,6 0-206,13 0 1,11-10-167,-1 0 1,13-12-301,-3 2 1,-3-6-489,3-4 0,-13 11 458,3-1 1,-6 14-473,-4-4 951,-13 7 0,10-10 0,-9-4 0</inkml:trace>
  <inkml:trace contextRef="#ctx0" brushRef="#br0" timeOffset="457">115 765 7912,'-43'16'1508,"10"-3"-1206,4-13 0,19-3-71,20-7 1,23-6-89,25-14 0,14 1 75,16-1 0,4 11-548,6-1 0,-46 11 0,0-1 234,7-5 1,0 0 0,-2 5 0,0 1-178,-2-2 1,-2 2 0,45-1-569,-19-9 0,-1 12 214,-19-3 627,6 7 0,-29 0 0,13 13 0,0 12 0</inkml:trace>
  <inkml:trace contextRef="#ctx0" brushRef="#br0" timeOffset="688">967 735 7893,'-46'0'716,"4"0"-383,12 0 1,11 0-137,-1 0 66,14 0 1,-4 0 373,20 0-499,6 0 0,13 10-138,1 0 0,-14 13-153,-6-4 0,3 7 173,-3 4 0,0-1-208,-10 1 0,0-1 111,0 0 0,0 1-236,0-1 241,0-13 1,3-2 28,7-14 0,6 0-122,13 0 0,17-23-188,13-7 0,0-15 353,9 5 0,7-12 0,1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3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43 265 7753,'-17'0'378,"-9"0"1,26 0-111,0 0 434,13 0-446,17 0 0,12 0-531,7 0 0,-3-13 108,3-6 0,-10-4-162,10 3 1,-13-6-83,3 7 411,-6 5 0,-4-12 0,1 10 0</inkml:trace>
  <inkml:trace contextRef="#ctx0" brushRef="#br0" timeOffset="241">395 265 7753,'17'13'574,"-4"-6"-375,-13 13 1,0-11-232,0 11 0,0 3-316,0 16 0,0-6 175,0 6 1,0 3-83,0-2 1,-3 9 110,-7-10 0,3 3-159,-12-3 0,9-6 87,-10 6 0,14-6 566,-4-4 1,-3-9 564,3 0-27,0-14 1,10 4-369,0-20 1,4-6 220,5-14 1,8 1-557,12 0 0,0-11 16,1 1 1,-1 0-678,1 10 1,2 2 361,8 8 0,-8-7 114,7 6 0,7-6 0,0-3 0</inkml:trace>
  <inkml:trace contextRef="#ctx0" brushRef="#br0" timeOffset="691">983 89 7753,'-9'-20'667,"-1"1"0,-10 9 1326,10-10-825,1 14-931,9-7-182,0 26 96,0 3 1,0 27 28,0 6 1,0 6 20,0 4 1,0 3-346,0 7 1,-4-7-96,-5 6 1,5-15-332,-5-4 0,5-4-1421,4 4 862,0-6 232,0-14 0,4-13 503,5-6 1,-5-20 393,5-9 0,-2-7 0,3-4 0,-7-9 0,7 0 0,-7-10 0,-3 10 0,0-10 0,0 10 0,10-4 1768,0 4-624,-1 6 266,4-9-488,4 12-409,12 14-406,1 16 1,-4 16-150,-7 14 49,-6-1 0,-13 1-187,0-1 1,0 0-135,0 1 1,-3-1 171,-7 1 1,4-1 179,-14 0 0,1 1-77,-11-1 0,1 1 310,-1-1 1,4-9 215,7-1 1,-4-9 1048,13 10-1078,0-14 0,14 17-78,5-13 0,1 0-553,19-10 1,-6 0 193,17 0 0,-5 0-807,5 0 1,-8 0 493,8 0 1,-8 0-1068,-2 0 1,-1-10 374,0 0 1,1-3 983,-1 3 0,1-6 0,-1-14 0</inkml:trace>
  <inkml:trace contextRef="#ctx0" brushRef="#br0" timeOffset="827">1660 324 7753,'0'-16'2002,"0"-10"1,13 13-2357,6-7 172,-6 7 202,13 13 0,-9 0-2351,12 0 2331,-12 0 0,9-13 0,-10-3 0</inkml:trace>
  <inkml:trace contextRef="#ctx0" brushRef="#br0" timeOffset="940">1718 559 7753,'-16'0'3523,"3"0"-3106,13 0 1,13-13-174,7-6 0,9 2-244,10-2 0,-6-1 0,9-9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1:56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442 207 7852,'0'-17'1343,"0"4"-793,0 13-338,13 0 0,3 3-156,13 7 1,1-6 74,-1 5 0,1 4-35,-1-3 1,0 13-248,1-3 0,-11 3 156,1-4 1,-13 7-229,2-6 1,-5 6 107,-4 3 0,0 1-6,0-1 0,-4 4 86,-5 6 1,-8-6-60,-12 6 340,-1-6 1,4-4 53,7 0-4,6-12-193,13-4 0,13-16-232,6-7 1,7-7 139,4-12 0,9 0-218,0-1 1,4 1 78,-4-1 0,-6 1-626,6 0 1,-7-1 140,-2 1 0,-1-1 613,1 1 0,12 0 0,4-1 0</inkml:trace>
  <inkml:trace contextRef="#ctx0" brushRef="#br0" timeOffset="232">1265 207 6547,'-16'13'249,"2"3"712,14 13 0,-9 1-382,-1-1 0,0-9 196,10-1-734,0 1 0,0 0 127,0-1 1,3-12-444,7 3 1,-3-7 230,12-3 0,-2-3-421,2-7 215,7-7 1,-19-12-291,12 0 1,-12 9 165,3 0 72,-7 1 649,-3-11-171,0 1-53,-13 13 151,10-10-181,-10 9-165,13-12 0,13 3-97,6 6 1,7-3-419,4 13 0,-1 1 587,1 9 0,12-13 0,4-4 0</inkml:trace>
  <inkml:trace contextRef="#ctx0" brushRef="#br0" timeOffset="359">1676 1 7852,'0'19'0,"0"1"0,-3 0 192,-7 9 0,4 0 332,-14 1 0,1-1-207,-11 1 1,11 2-107,-1 7 1,4-3-342,-4 13 0,-6-9 187,6 9 0,4-10-784,-4 10 1,14-13 432,-4 3 1,7-16-403,3-4 696,0 1 0,-13 9 0,-4 1 0</inkml:trace>
  <inkml:trace contextRef="#ctx0" brushRef="#br0" timeOffset="543">1647 677 7845,'10'-20'0,"0"1"0,-1 9-119,-9-10 1,4 11 189,5-11 0,-5 10-2,6-9 146,-7 12 113,-3-19-281,0 23 1,-3-10 238,-7 13-886,6 0 409,-22 0 191,23-13 0,-23 9 0,10-9 0</inkml:trace>
  <inkml:trace contextRef="#ctx0" brushRef="#br0" timeOffset="791">295 942 7773,'-59'16'0,"0"10"262,0-6 1,14 6 160,5 3 173,21 1-434,6-1 1,29-3-250,13-6 0,30-7 133,29-13 0,-35-2 0,2-3-313,12-4 0,3-1 0,9 0 1,2-3 203,11-11 1,3-1 0,-27 9 0,3 1 0,-1 0-282,-2-1 1,0 0 0,2-1 0,3-1 0,1-1 0,1 1 283,-3 1 1,0 1-1,-1 0 1,1-2 0,0-1-1,0 0 7,-3 0 1,0-1 0,-1 0 0,27-8 0,-1 1 52,-5 3 0,-2-1 0,2-8 0,-1 0 0,-8 6 0,0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01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1 438 7747,'0'-16'981,"3"-7"-459,7 13-1541,6 0 664,13 10 1,-9-9-296,0-1 0,-1 0 650,11 10 0,-1 0 0,0 0 0</inkml:trace>
  <inkml:trace contextRef="#ctx0" brushRef="#br0" timeOffset="119">148 673 7747,'-20'10'597,"0"0"-260,14 0-61,-7-10-206,13 0 1,13-4-1336,6-5 1265,8-8 0,15-25 0,4-4 0</inkml:trace>
  <inkml:trace contextRef="#ctx0" brushRef="#br0" timeOffset="362">618 497 7747,'-13'16'2761,"-4"10"-2400,1-9-199,3 12 0,13-9-166,0-1 88,0-12 1,13 6-626,7-13 1,-4 0 372,4 0 1,-1-3-1452,11-7 952,-1-6 386,0-14 28,-12 1 0,-4 9 1086,-13 1-469,0 12 357,0-19-535,0 23 1,-10-14-166,0 8-536,0 5-710,10-9 1225,0 13 0,0 0 0,0 0 0</inkml:trace>
  <inkml:trace contextRef="#ctx0" brushRef="#br0" timeOffset="475">882 438 7747,'0'17'2508,"0"-4"-2726,0 0 218,14-10 0,2 10 0,13-13 0</inkml:trace>
  <inkml:trace contextRef="#ctx0" brushRef="#br0" timeOffset="651">1206 174 7723,'0'-20'1037,"0"0"1520,0 14-2600,0-7 1,10 16 62,-1 7 0,1 9-915,-10 21 1,0-4 535,0 13 1,0-10-109,0 10 1,0-13 466,0 3 0,13-6 0,4-4 0</inkml:trace>
  <inkml:trace contextRef="#ctx0" brushRef="#br0" timeOffset="943">1529 27 9797,'17'-17'1430,"5"7"-1206,-12 20 0,0-3-529,-10 12 1,10-9-219,0 10 0,-1-1 283,-9 11 1,0-11-82,0 1 0,0 0 123,0 9 0,0-9 799,0-1 1,4-2-359,5 2 0,-5 7 795,6-6 0,-7 9-476,-3 10 0,0-3-6,0 13 1,-10-3-581,0 3 1,-9 3 54,9-12 1,-13 9-745,3-10 0,4 0 514,-4-10 0,4-9-2221,-4 0 953,7-14 1467,13 7 0,-13-13 0,-3 0 0</inkml:trace>
  <inkml:trace contextRef="#ctx0" brushRef="#br0" timeOffset="1033">1529 938 7723,'0'-33'789,"0"-6"0,3 3-789,7-13 0,7 0 0,12-10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00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89 265 7774,'-17'13'-377,"8"7"0,-4 6 737,3 3 1,0 10-250,10 1 0,-3-1-186,-7-10 0,7 1-30,-7-1 0,7 0 3,3 1-857,0-14 959,13-3 0,3-13 0,13 0 0</inkml:trace>
  <inkml:trace contextRef="#ctx0" brushRef="#br0" timeOffset="260">412 265 7774,'17'0'-9,"-4"13"1,-4-6 458,1 12 0,3 1-156,-3 9 1,-3 1-278,12-1 0,-12 0 21,3 1 13,6-1 0,-10 1-231,14-1 206,-13-13 177,6 10-158,-13-22 0,-4 9-84,-5-13 1,-8 10 65,-12-1 1,-1 1-432,1-10 1,0 0 178,-1 0 1,1-3-141,-1-7 1,4 4-398,7-14 361,6 0 1,13-9 400,0 0 0,0 12 0,0-22 0,0 6 0</inkml:trace>
  <inkml:trace contextRef="#ctx0" brushRef="#br0" timeOffset="348">383 383 7774,'29'0'-136,"1"0"1,-11 0 239,1 0 1,-10 0-124,9 0 1,-2-4-119,2-6 1,7 7 82,-6-7 0,6 4 54,3-4 0,1-6 0,-1-14 0</inkml:trace>
  <inkml:trace contextRef="#ctx0" brushRef="#br0" timeOffset="566">1000 147 7774,'-16'0'1390,"3"0"-937,13 0-292,0 13-999,13 4 392,3 12-24,14-13 255,-1 11 91,-13-24 1,1 10-101,-8-13 1,-5-3 124,5-7 1,-5 3 73,-4-12 0,0 9-78,0-10 0,0 11-21,0-11 0,0 10-106,0-9 0,0 9 230,0-10 0,0 1 0,0-11 0</inkml:trace>
  <inkml:trace contextRef="#ctx0" brushRef="#br0" timeOffset="741">1235 0 8953,'-13'30'785,"10"-1"1,-13 10-533,6 1 1,3 2-278,-12-3 0,9 7 83,-10 13 1,4-10-195,-4 0 0,-6 0-95,7 10 1,-4-1-305,3 1 0,-6-3 247,7-7 0,5-7-219,5-12-488,-8-1 198,14 0 796,-10-12 0,26-30 0,3-20 0</inkml:trace>
  <inkml:trace contextRef="#ctx0" brushRef="#br0" timeOffset="899">1118 765 7774,'16'0'63,"7"-4"596,-13-5 0,9 2-203,-9-12 1,3 12-459,-3-3 1,-3-3-488,12 3-479,-12-13 403,6 7 240,-13 0 1,0-1-452,0 8 525,0 5 1,-4-9 250,-5 13 0,5-13 0,-5-6 0,-8-7 0,1-4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2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676 148 8036,'0'-30'122,"0"1"0,-13 9 261,-6 1 1,2 9 618,-2-10-648,-1 14 1,-9-7 140,-1 13 0,1 0 114,-1 0 0,-9 0-174,0 0 0,-3 10 16,2-1 0,8 11-157,-7-10-261,6 13 159,-10-7-153,11 13 0,-11 1 143,14-1 1,9-9 48,1-1-164,12 1 1,-6 19-154,13 0 1,3 4 3,7-4 0,10-3-13,19 13 1,-3-13-293,13 3 229,0-6-168,10-4 1,-1-9-222,1-1 0,0-9 241,0 10 0,-4-14-95,-6 4 0,-6-3-66,-14 2 75,-12-5 460,-4 22 0,-36-10 564,-7 14 1,-28-1 612,-1 0-680,-7 1-465,-5 12 0,9-12 652,-7-1-360,20 0-457,6-25 0,14 12-1077,0-6 1086,12-7 56,17-3 0,30-29 0,15-17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3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59 7926,'-16'-16'1691,"3"-10"-1472,13 23 140,0-10-125,13 13 1,3 0 119,13 0-249,1 13 0,-1 3 14,1 13 0,-11 1-197,1-1 1,-14 1 123,4-1-164,-7 0 1,-3 1-86,0-1 267,0-12 80,0-4 166,-13-13-77,-3 0 348,0 0-525,3 0 35,13 0-241,0-13 1,3 9-377,7-6 1,6 7-534,13 3 506,1 0 553,12 13 0,4-9 0,13 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3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30 7926,'-14'17'312,"8"-1"389,-14-6 85,14-7-68,-7 10 0,16-13-410,7 0 0,6 0-363,14 0 0,2-3-1158,7-7 844,-6 7 0,13-20 90,-7 13-855,-6 0 1134,-4 10 0,10-13 0,-6-3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4T05:42:24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59 7926,'-29'17'413,"9"6"517,0-14-533,14 1 1,-4-10 243,20 0 1,9 0-721,21 0 1,-4-13-1591,13-7 1669,0 7 0,22-26 0,5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F366-0121-A842-A89F-9DDF18B62E8A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25073-765A-2C47-AFAF-70577D11F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6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2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9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1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13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19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07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4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1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1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8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9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35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3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0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1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69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48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7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HMC</a:t>
            </a:r>
            <a:r>
              <a:rPr lang="en-US" baseline="0" dirty="0"/>
              <a:t> used a benchmark portfolio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76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 underweighted</a:t>
            </a:r>
            <a:r>
              <a:rPr lang="en-US" baseline="0" dirty="0"/>
              <a:t> Corporate Bonds which did relatively well. Fund </a:t>
            </a:r>
            <a:r>
              <a:rPr lang="en-US" baseline="0" dirty="0" err="1"/>
              <a:t>overweighted</a:t>
            </a:r>
            <a:r>
              <a:rPr lang="en-US" baseline="0" dirty="0"/>
              <a:t> Equities which did relatively poorly. Not great at asset allocation. Pretty Good at timing.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3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74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60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Fund underweighted</a:t>
            </a:r>
            <a:r>
              <a:rPr lang="en-US" baseline="0" dirty="0"/>
              <a:t> Corporate Bonds which did relatively well. Fund </a:t>
            </a:r>
            <a:r>
              <a:rPr lang="en-US" baseline="0" dirty="0" err="1"/>
              <a:t>overweighted</a:t>
            </a:r>
            <a:r>
              <a:rPr lang="en-US" baseline="0" dirty="0"/>
              <a:t> Equities which did relatively poorly. Not great at asset allocation. Pretty Good at timing.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2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1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Most make assumption that rates of return are independent and drawn from the same distribution.</a:t>
            </a:r>
          </a:p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Arbitrary</a:t>
            </a:r>
            <a:r>
              <a:rPr lang="en-US" sz="2400" baseline="0" dirty="0"/>
              <a:t> changes in leverage/risk are utility reducing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84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www.mutualfundobserver.com</a:t>
            </a:r>
            <a:r>
              <a:rPr lang="en-US" dirty="0"/>
              <a:t>/2014/03/</a:t>
            </a:r>
            <a:r>
              <a:rPr lang="en-US" dirty="0" err="1"/>
              <a:t>morningstars</a:t>
            </a:r>
            <a:r>
              <a:rPr lang="en-US"/>
              <a:t>-risk-adjusted-return-measure/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relative measure as comparing Sharpe ratios, but with more economic meaning</a:t>
            </a:r>
          </a:p>
        </p:txBody>
      </p:sp>
    </p:spTree>
    <p:extLst>
      <p:ext uri="{BB962C8B-B14F-4D97-AF65-F5344CB8AC3E}">
        <p14:creationId xmlns:p14="http://schemas.microsoft.com/office/powerpoint/2010/main" val="173426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9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25073-765A-2C47-AFAF-70577D11F4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9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76250" y="2580680"/>
            <a:ext cx="11239500" cy="169664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>
                <a:solidFill>
                  <a:srgbClr val="D93E2B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120766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60773" indent="-330387">
              <a:defRPr sz="2320"/>
            </a:lvl2pPr>
            <a:lvl3pPr marL="991160" indent="-330387">
              <a:defRPr sz="1898"/>
            </a:lvl3pPr>
            <a:lvl4pPr marL="1321547" indent="-330387">
              <a:defRPr sz="1828"/>
            </a:lvl4pPr>
            <a:lvl5pPr marL="1651933" indent="-330387">
              <a:defRPr sz="1828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42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414141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2669714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41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76250" y="892969"/>
            <a:ext cx="11239500" cy="5072063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1687"/>
              </a:spcBef>
              <a:defRPr sz="2531"/>
            </a:lvl1pPr>
            <a:lvl2pPr marL="660773" indent="-330387">
              <a:spcBef>
                <a:spcPts val="1687"/>
              </a:spcBef>
              <a:defRPr sz="2531"/>
            </a:lvl2pPr>
            <a:lvl3pPr marL="991160" indent="-330387">
              <a:spcBef>
                <a:spcPts val="1687"/>
              </a:spcBef>
              <a:defRPr sz="2531"/>
            </a:lvl3pPr>
            <a:lvl4pPr marL="1321547" indent="-330387">
              <a:spcBef>
                <a:spcPts val="1687"/>
              </a:spcBef>
              <a:defRPr sz="2531"/>
            </a:lvl4pPr>
            <a:lvl5pPr marL="1651933" indent="-330387">
              <a:spcBef>
                <a:spcPts val="1687"/>
              </a:spcBef>
              <a:defRPr sz="2531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414141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878752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5" r:id="rId12"/>
    <p:sldLayoutId id="2147483856" r:id="rId13"/>
    <p:sldLayoutId id="2147483857" r:id="rId14"/>
    <p:sldLayoutId id="214748385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5.png"/><Relationship Id="rId21" Type="http://schemas.openxmlformats.org/officeDocument/2006/relationships/image" Target="../media/image67.png"/><Relationship Id="rId42" Type="http://schemas.openxmlformats.org/officeDocument/2006/relationships/customXml" Target="../ink/ink52.xml"/><Relationship Id="rId63" Type="http://schemas.openxmlformats.org/officeDocument/2006/relationships/image" Target="../media/image88.png"/><Relationship Id="rId84" Type="http://schemas.openxmlformats.org/officeDocument/2006/relationships/customXml" Target="../ink/ink73.xml"/><Relationship Id="rId138" Type="http://schemas.openxmlformats.org/officeDocument/2006/relationships/customXml" Target="../ink/ink100.xml"/><Relationship Id="rId107" Type="http://schemas.openxmlformats.org/officeDocument/2006/relationships/image" Target="../media/image110.png"/><Relationship Id="rId11" Type="http://schemas.openxmlformats.org/officeDocument/2006/relationships/image" Target="../media/image62.png"/><Relationship Id="rId32" Type="http://schemas.openxmlformats.org/officeDocument/2006/relationships/customXml" Target="../ink/ink47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60.xml"/><Relationship Id="rId74" Type="http://schemas.openxmlformats.org/officeDocument/2006/relationships/customXml" Target="../ink/ink68.xml"/><Relationship Id="rId79" Type="http://schemas.openxmlformats.org/officeDocument/2006/relationships/image" Target="../media/image96.png"/><Relationship Id="rId102" Type="http://schemas.openxmlformats.org/officeDocument/2006/relationships/customXml" Target="../ink/ink82.xml"/><Relationship Id="rId123" Type="http://schemas.openxmlformats.org/officeDocument/2006/relationships/image" Target="../media/image118.png"/><Relationship Id="rId128" Type="http://schemas.openxmlformats.org/officeDocument/2006/relationships/customXml" Target="../ink/ink95.xml"/><Relationship Id="rId5" Type="http://schemas.openxmlformats.org/officeDocument/2006/relationships/image" Target="../media/image59.png"/><Relationship Id="rId90" Type="http://schemas.openxmlformats.org/officeDocument/2006/relationships/customXml" Target="../ink/ink76.xml"/><Relationship Id="rId95" Type="http://schemas.openxmlformats.org/officeDocument/2006/relationships/image" Target="../media/image104.png"/><Relationship Id="rId22" Type="http://schemas.openxmlformats.org/officeDocument/2006/relationships/customXml" Target="../ink/ink42.xml"/><Relationship Id="rId27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customXml" Target="../ink/ink55.xml"/><Relationship Id="rId64" Type="http://schemas.openxmlformats.org/officeDocument/2006/relationships/customXml" Target="../ink/ink63.xml"/><Relationship Id="rId69" Type="http://schemas.openxmlformats.org/officeDocument/2006/relationships/image" Target="../media/image91.png"/><Relationship Id="rId113" Type="http://schemas.openxmlformats.org/officeDocument/2006/relationships/image" Target="../media/image113.png"/><Relationship Id="rId118" Type="http://schemas.openxmlformats.org/officeDocument/2006/relationships/customXml" Target="../ink/ink90.xml"/><Relationship Id="rId134" Type="http://schemas.openxmlformats.org/officeDocument/2006/relationships/customXml" Target="../ink/ink98.xml"/><Relationship Id="rId139" Type="http://schemas.openxmlformats.org/officeDocument/2006/relationships/image" Target="../media/image126.png"/><Relationship Id="rId80" Type="http://schemas.openxmlformats.org/officeDocument/2006/relationships/customXml" Target="../ink/ink71.xml"/><Relationship Id="rId85" Type="http://schemas.openxmlformats.org/officeDocument/2006/relationships/image" Target="../media/image99.png"/><Relationship Id="rId12" Type="http://schemas.openxmlformats.org/officeDocument/2006/relationships/customXml" Target="../ink/ink37.xml"/><Relationship Id="rId17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customXml" Target="../ink/ink50.xml"/><Relationship Id="rId59" Type="http://schemas.openxmlformats.org/officeDocument/2006/relationships/image" Target="../media/image86.png"/><Relationship Id="rId103" Type="http://schemas.openxmlformats.org/officeDocument/2006/relationships/image" Target="../media/image108.png"/><Relationship Id="rId108" Type="http://schemas.openxmlformats.org/officeDocument/2006/relationships/customXml" Target="../ink/ink85.xml"/><Relationship Id="rId124" Type="http://schemas.openxmlformats.org/officeDocument/2006/relationships/customXml" Target="../ink/ink93.xml"/><Relationship Id="rId129" Type="http://schemas.openxmlformats.org/officeDocument/2006/relationships/image" Target="../media/image121.png"/><Relationship Id="rId54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image" Target="../media/image94.png"/><Relationship Id="rId91" Type="http://schemas.openxmlformats.org/officeDocument/2006/relationships/image" Target="../media/image102.png"/><Relationship Id="rId96" Type="http://schemas.openxmlformats.org/officeDocument/2006/relationships/customXml" Target="../ink/ink79.xml"/><Relationship Id="rId140" Type="http://schemas.openxmlformats.org/officeDocument/2006/relationships/customXml" Target="../ink/ink10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4.xml"/><Relationship Id="rId23" Type="http://schemas.openxmlformats.org/officeDocument/2006/relationships/image" Target="../media/image68.png"/><Relationship Id="rId28" Type="http://schemas.openxmlformats.org/officeDocument/2006/relationships/customXml" Target="../ink/ink45.xml"/><Relationship Id="rId49" Type="http://schemas.openxmlformats.org/officeDocument/2006/relationships/image" Target="../media/image81.png"/><Relationship Id="rId114" Type="http://schemas.openxmlformats.org/officeDocument/2006/relationships/customXml" Target="../ink/ink88.xml"/><Relationship Id="rId119" Type="http://schemas.openxmlformats.org/officeDocument/2006/relationships/image" Target="../media/image116.png"/><Relationship Id="rId44" Type="http://schemas.openxmlformats.org/officeDocument/2006/relationships/customXml" Target="../ink/ink53.xml"/><Relationship Id="rId60" Type="http://schemas.openxmlformats.org/officeDocument/2006/relationships/customXml" Target="../ink/ink61.xml"/><Relationship Id="rId65" Type="http://schemas.openxmlformats.org/officeDocument/2006/relationships/image" Target="../media/image89.png"/><Relationship Id="rId81" Type="http://schemas.openxmlformats.org/officeDocument/2006/relationships/image" Target="../media/image97.png"/><Relationship Id="rId86" Type="http://schemas.openxmlformats.org/officeDocument/2006/relationships/customXml" Target="../ink/ink74.xml"/><Relationship Id="rId130" Type="http://schemas.openxmlformats.org/officeDocument/2006/relationships/customXml" Target="../ink/ink96.xml"/><Relationship Id="rId135" Type="http://schemas.openxmlformats.org/officeDocument/2006/relationships/image" Target="../media/image124.png"/><Relationship Id="rId13" Type="http://schemas.openxmlformats.org/officeDocument/2006/relationships/image" Target="../media/image63.png"/><Relationship Id="rId18" Type="http://schemas.openxmlformats.org/officeDocument/2006/relationships/customXml" Target="../ink/ink40.xml"/><Relationship Id="rId39" Type="http://schemas.openxmlformats.org/officeDocument/2006/relationships/image" Target="../media/image76.png"/><Relationship Id="rId109" Type="http://schemas.openxmlformats.org/officeDocument/2006/relationships/image" Target="../media/image111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84.png"/><Relationship Id="rId76" Type="http://schemas.openxmlformats.org/officeDocument/2006/relationships/customXml" Target="../ink/ink69.xml"/><Relationship Id="rId97" Type="http://schemas.openxmlformats.org/officeDocument/2006/relationships/image" Target="../media/image105.png"/><Relationship Id="rId104" Type="http://schemas.openxmlformats.org/officeDocument/2006/relationships/customXml" Target="../ink/ink83.xml"/><Relationship Id="rId120" Type="http://schemas.openxmlformats.org/officeDocument/2006/relationships/customXml" Target="../ink/ink91.xml"/><Relationship Id="rId125" Type="http://schemas.openxmlformats.org/officeDocument/2006/relationships/image" Target="../media/image119.png"/><Relationship Id="rId141" Type="http://schemas.openxmlformats.org/officeDocument/2006/relationships/image" Target="../media/image127.png"/><Relationship Id="rId7" Type="http://schemas.openxmlformats.org/officeDocument/2006/relationships/image" Target="../media/image60.png"/><Relationship Id="rId71" Type="http://schemas.openxmlformats.org/officeDocument/2006/relationships/image" Target="../media/image92.png"/><Relationship Id="rId92" Type="http://schemas.openxmlformats.org/officeDocument/2006/relationships/customXml" Target="../ink/ink77.xml"/><Relationship Id="rId2" Type="http://schemas.openxmlformats.org/officeDocument/2006/relationships/customXml" Target="../ink/ink32.xml"/><Relationship Id="rId29" Type="http://schemas.openxmlformats.org/officeDocument/2006/relationships/image" Target="../media/image71.png"/><Relationship Id="rId24" Type="http://schemas.openxmlformats.org/officeDocument/2006/relationships/customXml" Target="../ink/ink43.xml"/><Relationship Id="rId40" Type="http://schemas.openxmlformats.org/officeDocument/2006/relationships/customXml" Target="../ink/ink51.xml"/><Relationship Id="rId45" Type="http://schemas.openxmlformats.org/officeDocument/2006/relationships/image" Target="../media/image79.png"/><Relationship Id="rId66" Type="http://schemas.openxmlformats.org/officeDocument/2006/relationships/customXml" Target="../ink/ink64.xml"/><Relationship Id="rId87" Type="http://schemas.openxmlformats.org/officeDocument/2006/relationships/image" Target="../media/image100.png"/><Relationship Id="rId110" Type="http://schemas.openxmlformats.org/officeDocument/2006/relationships/customXml" Target="../ink/ink86.xml"/><Relationship Id="rId115" Type="http://schemas.openxmlformats.org/officeDocument/2006/relationships/image" Target="../media/image114.png"/><Relationship Id="rId131" Type="http://schemas.openxmlformats.org/officeDocument/2006/relationships/image" Target="../media/image122.png"/><Relationship Id="rId136" Type="http://schemas.openxmlformats.org/officeDocument/2006/relationships/customXml" Target="../ink/ink99.xml"/><Relationship Id="rId61" Type="http://schemas.openxmlformats.org/officeDocument/2006/relationships/image" Target="../media/image87.png"/><Relationship Id="rId82" Type="http://schemas.openxmlformats.org/officeDocument/2006/relationships/customXml" Target="../ink/ink72.xml"/><Relationship Id="rId19" Type="http://schemas.openxmlformats.org/officeDocument/2006/relationships/image" Target="../media/image66.png"/><Relationship Id="rId14" Type="http://schemas.openxmlformats.org/officeDocument/2006/relationships/customXml" Target="../ink/ink38.xml"/><Relationship Id="rId30" Type="http://schemas.openxmlformats.org/officeDocument/2006/relationships/customXml" Target="../ink/ink46.xml"/><Relationship Id="rId35" Type="http://schemas.openxmlformats.org/officeDocument/2006/relationships/image" Target="../media/image74.png"/><Relationship Id="rId56" Type="http://schemas.openxmlformats.org/officeDocument/2006/relationships/customXml" Target="../ink/ink59.xml"/><Relationship Id="rId77" Type="http://schemas.openxmlformats.org/officeDocument/2006/relationships/image" Target="../media/image95.png"/><Relationship Id="rId100" Type="http://schemas.openxmlformats.org/officeDocument/2006/relationships/customXml" Target="../ink/ink81.xml"/><Relationship Id="rId105" Type="http://schemas.openxmlformats.org/officeDocument/2006/relationships/image" Target="../media/image109.png"/><Relationship Id="rId126" Type="http://schemas.openxmlformats.org/officeDocument/2006/relationships/customXml" Target="../ink/ink94.xml"/><Relationship Id="rId8" Type="http://schemas.openxmlformats.org/officeDocument/2006/relationships/customXml" Target="../ink/ink35.xml"/><Relationship Id="rId51" Type="http://schemas.openxmlformats.org/officeDocument/2006/relationships/image" Target="../media/image82.png"/><Relationship Id="rId72" Type="http://schemas.openxmlformats.org/officeDocument/2006/relationships/customXml" Target="../ink/ink67.xml"/><Relationship Id="rId93" Type="http://schemas.openxmlformats.org/officeDocument/2006/relationships/image" Target="../media/image103.png"/><Relationship Id="rId98" Type="http://schemas.openxmlformats.org/officeDocument/2006/relationships/customXml" Target="../ink/ink80.xml"/><Relationship Id="rId121" Type="http://schemas.openxmlformats.org/officeDocument/2006/relationships/image" Target="../media/image117.png"/><Relationship Id="rId142" Type="http://schemas.openxmlformats.org/officeDocument/2006/relationships/customXml" Target="../ink/ink102.xml"/><Relationship Id="rId3" Type="http://schemas.openxmlformats.org/officeDocument/2006/relationships/image" Target="../media/image58.png"/><Relationship Id="rId25" Type="http://schemas.openxmlformats.org/officeDocument/2006/relationships/image" Target="../media/image69.png"/><Relationship Id="rId46" Type="http://schemas.openxmlformats.org/officeDocument/2006/relationships/customXml" Target="../ink/ink54.xml"/><Relationship Id="rId67" Type="http://schemas.openxmlformats.org/officeDocument/2006/relationships/image" Target="../media/image90.png"/><Relationship Id="rId116" Type="http://schemas.openxmlformats.org/officeDocument/2006/relationships/customXml" Target="../ink/ink89.xml"/><Relationship Id="rId137" Type="http://schemas.openxmlformats.org/officeDocument/2006/relationships/image" Target="../media/image125.png"/><Relationship Id="rId20" Type="http://schemas.openxmlformats.org/officeDocument/2006/relationships/customXml" Target="../ink/ink41.xml"/><Relationship Id="rId41" Type="http://schemas.openxmlformats.org/officeDocument/2006/relationships/image" Target="../media/image77.png"/><Relationship Id="rId62" Type="http://schemas.openxmlformats.org/officeDocument/2006/relationships/customXml" Target="../ink/ink62.xml"/><Relationship Id="rId83" Type="http://schemas.openxmlformats.org/officeDocument/2006/relationships/image" Target="../media/image98.png"/><Relationship Id="rId88" Type="http://schemas.openxmlformats.org/officeDocument/2006/relationships/customXml" Target="../ink/ink75.xml"/><Relationship Id="rId111" Type="http://schemas.openxmlformats.org/officeDocument/2006/relationships/image" Target="../media/image112.png"/><Relationship Id="rId132" Type="http://schemas.openxmlformats.org/officeDocument/2006/relationships/customXml" Target="../ink/ink97.xml"/><Relationship Id="rId15" Type="http://schemas.openxmlformats.org/officeDocument/2006/relationships/image" Target="../media/image64.png"/><Relationship Id="rId36" Type="http://schemas.openxmlformats.org/officeDocument/2006/relationships/customXml" Target="../ink/ink49.xml"/><Relationship Id="rId57" Type="http://schemas.openxmlformats.org/officeDocument/2006/relationships/image" Target="../media/image85.png"/><Relationship Id="rId106" Type="http://schemas.openxmlformats.org/officeDocument/2006/relationships/customXml" Target="../ink/ink84.xml"/><Relationship Id="rId127" Type="http://schemas.openxmlformats.org/officeDocument/2006/relationships/image" Target="../media/image120.png"/><Relationship Id="rId10" Type="http://schemas.openxmlformats.org/officeDocument/2006/relationships/customXml" Target="../ink/ink36.xml"/><Relationship Id="rId31" Type="http://schemas.openxmlformats.org/officeDocument/2006/relationships/image" Target="../media/image72.png"/><Relationship Id="rId52" Type="http://schemas.openxmlformats.org/officeDocument/2006/relationships/customXml" Target="../ink/ink57.xml"/><Relationship Id="rId73" Type="http://schemas.openxmlformats.org/officeDocument/2006/relationships/image" Target="../media/image93.png"/><Relationship Id="rId78" Type="http://schemas.openxmlformats.org/officeDocument/2006/relationships/customXml" Target="../ink/ink70.xml"/><Relationship Id="rId94" Type="http://schemas.openxmlformats.org/officeDocument/2006/relationships/customXml" Target="../ink/ink78.xml"/><Relationship Id="rId99" Type="http://schemas.openxmlformats.org/officeDocument/2006/relationships/image" Target="../media/image106.png"/><Relationship Id="rId101" Type="http://schemas.openxmlformats.org/officeDocument/2006/relationships/image" Target="../media/image107.png"/><Relationship Id="rId122" Type="http://schemas.openxmlformats.org/officeDocument/2006/relationships/customXml" Target="../ink/ink92.xml"/><Relationship Id="rId143" Type="http://schemas.openxmlformats.org/officeDocument/2006/relationships/image" Target="../media/image128.png"/><Relationship Id="rId4" Type="http://schemas.openxmlformats.org/officeDocument/2006/relationships/customXml" Target="../ink/ink33.xml"/><Relationship Id="rId9" Type="http://schemas.openxmlformats.org/officeDocument/2006/relationships/image" Target="../media/image61.png"/><Relationship Id="rId26" Type="http://schemas.openxmlformats.org/officeDocument/2006/relationships/customXml" Target="../ink/ink44.xml"/><Relationship Id="rId47" Type="http://schemas.openxmlformats.org/officeDocument/2006/relationships/image" Target="../media/image80.png"/><Relationship Id="rId68" Type="http://schemas.openxmlformats.org/officeDocument/2006/relationships/customXml" Target="../ink/ink65.xml"/><Relationship Id="rId89" Type="http://schemas.openxmlformats.org/officeDocument/2006/relationships/image" Target="../media/image101.png"/><Relationship Id="rId112" Type="http://schemas.openxmlformats.org/officeDocument/2006/relationships/customXml" Target="../ink/ink87.xml"/><Relationship Id="rId133" Type="http://schemas.openxmlformats.org/officeDocument/2006/relationships/image" Target="../media/image123.png"/><Relationship Id="rId16" Type="http://schemas.openxmlformats.org/officeDocument/2006/relationships/customXml" Target="../ink/ink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customXml" Target="../ink/ink104.xml"/><Relationship Id="rId4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47" Type="http://schemas.openxmlformats.org/officeDocument/2006/relationships/customXml" Target="../ink/ink25.xml"/><Relationship Id="rId50" Type="http://schemas.openxmlformats.org/officeDocument/2006/relationships/image" Target="../media/image33.png"/><Relationship Id="rId55" Type="http://schemas.openxmlformats.org/officeDocument/2006/relationships/customXml" Target="../ink/ink29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0.xml"/><Relationship Id="rId40" Type="http://schemas.openxmlformats.org/officeDocument/2006/relationships/image" Target="../media/image28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37.png"/><Relationship Id="rId5" Type="http://schemas.openxmlformats.org/officeDocument/2006/relationships/customXml" Target="../ink/ink4.xml"/><Relationship Id="rId19" Type="http://schemas.openxmlformats.org/officeDocument/2006/relationships/customXml" Target="../ink/ink11.xml"/><Relationship Id="rId4" Type="http://schemas.openxmlformats.org/officeDocument/2006/relationships/image" Target="../media/image10.emf"/><Relationship Id="rId9" Type="http://schemas.openxmlformats.org/officeDocument/2006/relationships/customXml" Target="../ink/ink6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5.xml"/><Relationship Id="rId30" Type="http://schemas.openxmlformats.org/officeDocument/2006/relationships/image" Target="../media/image23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8" Type="http://schemas.openxmlformats.org/officeDocument/2006/relationships/image" Target="../media/image12.png"/><Relationship Id="rId51" Type="http://schemas.openxmlformats.org/officeDocument/2006/relationships/customXml" Target="../ink/ink27.xml"/><Relationship Id="rId3" Type="http://schemas.openxmlformats.org/officeDocument/2006/relationships/image" Target="../media/image6.emf"/><Relationship Id="rId12" Type="http://schemas.openxmlformats.org/officeDocument/2006/relationships/image" Target="../media/image14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31.xml"/><Relationship Id="rId20" Type="http://schemas.openxmlformats.org/officeDocument/2006/relationships/image" Target="../media/image18.png"/><Relationship Id="rId41" Type="http://schemas.openxmlformats.org/officeDocument/2006/relationships/customXml" Target="../ink/ink22.xml"/><Relationship Id="rId5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image" Target="../media/image13.png"/><Relationship Id="rId31" Type="http://schemas.openxmlformats.org/officeDocument/2006/relationships/customXml" Target="../ink/ink17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2060509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for Factor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sz="2200" b="1" dirty="0"/>
              <a:t>Adjust for market beta:</a:t>
            </a:r>
          </a:p>
          <a:p>
            <a:pPr lvl="1"/>
            <a:r>
              <a:rPr lang="x-none" sz="1900" dirty="0"/>
              <a:t>Jensen’s alpha, Treynor Measure</a:t>
            </a:r>
            <a:endParaRPr lang="en-US" sz="1900" dirty="0"/>
          </a:p>
          <a:p>
            <a:r>
              <a:rPr lang="x-none" sz="2200" dirty="0"/>
              <a:t>Adjust for multiple-factors:</a:t>
            </a:r>
          </a:p>
          <a:p>
            <a:pPr lvl="1"/>
            <a:r>
              <a:rPr lang="x-none" sz="1900" dirty="0"/>
              <a:t>Fama-French 3-factor model, four/five/six/etc. factors</a:t>
            </a:r>
          </a:p>
          <a:p>
            <a:pPr lvl="1"/>
            <a:endParaRPr lang="en-US" sz="1900" dirty="0"/>
          </a:p>
          <a:p>
            <a:r>
              <a:rPr lang="en-US" sz="2100" dirty="0"/>
              <a:t>When to use:</a:t>
            </a:r>
          </a:p>
          <a:p>
            <a:pPr lvl="1"/>
            <a:r>
              <a:rPr lang="x-none" sz="1900" dirty="0"/>
              <a:t>If the portfolio/fund is one of many sub-portfolios within a larger investment portfolio:</a:t>
            </a:r>
          </a:p>
          <a:p>
            <a:pPr lvl="2"/>
            <a:r>
              <a:rPr lang="x-none" sz="1900" spc="10" dirty="0">
                <a:solidFill>
                  <a:schemeClr val="tx1"/>
                </a:solidFill>
              </a:rPr>
              <a:t>The larger portfolio will be fairly well-diversified</a:t>
            </a:r>
          </a:p>
          <a:p>
            <a:pPr lvl="2"/>
            <a:r>
              <a:rPr lang="x-none" sz="1900" spc="10">
                <a:solidFill>
                  <a:schemeClr val="tx1"/>
                </a:solidFill>
              </a:rPr>
              <a:t>Investor </a:t>
            </a:r>
            <a:r>
              <a:rPr lang="en-US" sz="1900" spc="10" dirty="0">
                <a:solidFill>
                  <a:schemeClr val="tx1"/>
                </a:solidFill>
              </a:rPr>
              <a:t>should </a:t>
            </a:r>
            <a:r>
              <a:rPr lang="x-none" sz="1900" spc="10">
                <a:solidFill>
                  <a:schemeClr val="tx1"/>
                </a:solidFill>
              </a:rPr>
              <a:t>care </a:t>
            </a:r>
            <a:r>
              <a:rPr lang="x-none" sz="1900" spc="10" dirty="0">
                <a:solidFill>
                  <a:schemeClr val="tx1"/>
                </a:solidFill>
              </a:rPr>
              <a:t>about </a:t>
            </a:r>
            <a:r>
              <a:rPr lang="x-none" sz="1900" spc="10">
                <a:solidFill>
                  <a:schemeClr val="tx1"/>
                </a:solidFill>
              </a:rPr>
              <a:t>return </a:t>
            </a:r>
            <a:r>
              <a:rPr lang="en-US" sz="1900" spc="10" dirty="0">
                <a:solidFill>
                  <a:schemeClr val="tx1"/>
                </a:solidFill>
              </a:rPr>
              <a:t>adjusted for</a:t>
            </a:r>
            <a:r>
              <a:rPr lang="x-none" sz="1900" spc="10">
                <a:solidFill>
                  <a:schemeClr val="tx1"/>
                </a:solidFill>
              </a:rPr>
              <a:t> systematic risk</a:t>
            </a:r>
            <a:r>
              <a:rPr lang="en-US" sz="1900" spc="10" dirty="0">
                <a:solidFill>
                  <a:schemeClr val="tx1"/>
                </a:solidFill>
              </a:rPr>
              <a:t> exposure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5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 err="1">
                <a:solidFill>
                  <a:srgbClr val="D93E2B"/>
                </a:solidFill>
              </a:rPr>
              <a:t>Treynor</a:t>
            </a:r>
            <a:r>
              <a:rPr lang="en-US" sz="4922" dirty="0">
                <a:solidFill>
                  <a:srgbClr val="D93E2B"/>
                </a:solidFill>
              </a:rPr>
              <a:t> Measure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p</a:t>
            </a:r>
            <a:r>
              <a:rPr lang="en-US" sz="3797" dirty="0"/>
              <a:t>  = portfolio average return </a:t>
            </a:r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f</a:t>
            </a:r>
            <a:r>
              <a:rPr lang="en-US" sz="3797" dirty="0"/>
              <a:t> = average risk-free rate</a:t>
            </a:r>
          </a:p>
          <a:p>
            <a:r>
              <a:rPr lang="en-US" sz="3797" i="1" dirty="0"/>
              <a:t>  </a:t>
            </a:r>
            <a:r>
              <a:rPr lang="en-US" sz="3797" dirty="0"/>
              <a:t>  = portfolio weighted average beta</a:t>
            </a:r>
            <a:endParaRPr lang="en-US" sz="3797" baseline="-25000" dirty="0">
              <a:latin typeface="Symbol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1534414" y="3996006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1534414" y="4672330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41" y="1848445"/>
            <a:ext cx="2421796" cy="175147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14" y="5406173"/>
            <a:ext cx="445636" cy="4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Jensen’s Alpha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r>
              <a:rPr lang="en-US" sz="3797" i="1" dirty="0">
                <a:latin typeface="Symbol" charset="0"/>
              </a:rPr>
              <a:t>     </a:t>
            </a:r>
            <a:r>
              <a:rPr lang="en-US" sz="3797" dirty="0"/>
              <a:t>= portfolio alpha</a:t>
            </a:r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M</a:t>
            </a:r>
            <a:r>
              <a:rPr lang="en-US" sz="3797" dirty="0"/>
              <a:t>  = market index average return </a:t>
            </a:r>
            <a:endParaRPr lang="en-US" sz="3797" baseline="-25000" dirty="0"/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p</a:t>
            </a:r>
            <a:r>
              <a:rPr lang="en-US" sz="3797" dirty="0"/>
              <a:t>  = portfolio average return </a:t>
            </a:r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f</a:t>
            </a:r>
            <a:r>
              <a:rPr lang="en-US" sz="3797" dirty="0"/>
              <a:t> = average risk-free rate</a:t>
            </a:r>
          </a:p>
          <a:p>
            <a:r>
              <a:rPr lang="en-US" sz="3797" dirty="0"/>
              <a:t>    = portfolio weighted average beta</a:t>
            </a:r>
            <a:endParaRPr lang="en-US" sz="3797" baseline="-25000" dirty="0">
              <a:latin typeface="Symbol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2220515" y="3968573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2160772" y="4609615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60" y="1978114"/>
            <a:ext cx="8168404" cy="691313"/>
          </a:xfrm>
          <a:prstGeom prst="rect">
            <a:avLst/>
          </a:prstGeom>
        </p:spPr>
      </p:pic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2220515" y="5279399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24" y="5522561"/>
            <a:ext cx="445636" cy="458369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81" y="3145901"/>
            <a:ext cx="454108" cy="3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8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 err="1">
                <a:solidFill>
                  <a:srgbClr val="D93E2B"/>
                </a:solidFill>
              </a:rPr>
              <a:t>Treynor</a:t>
            </a:r>
            <a:r>
              <a:rPr lang="en-US" sz="4922" dirty="0">
                <a:solidFill>
                  <a:srgbClr val="D93E2B"/>
                </a:solidFill>
              </a:rPr>
              <a:t> vs. Jensen’s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r>
              <a:rPr lang="en-US" sz="3797" dirty="0"/>
              <a:t>T</a:t>
            </a:r>
            <a:r>
              <a:rPr lang="en-US" sz="3797" baseline="-25000" dirty="0"/>
              <a:t>M</a:t>
            </a:r>
            <a:r>
              <a:rPr lang="en-US" sz="3797" dirty="0"/>
              <a:t> is the Treynor measure of the market, which is the same thing as the market excess return</a:t>
            </a:r>
          </a:p>
          <a:p>
            <a:pPr lvl="0"/>
            <a:r>
              <a:rPr lang="en-US" sz="3797" dirty="0"/>
              <a:t>Basically measures the alpha per unit of systematic risk</a:t>
            </a:r>
          </a:p>
          <a:p>
            <a:r>
              <a:rPr lang="en-US" sz="3797" dirty="0"/>
              <a:t>Better measure of reward-to-risk than alpha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76" y="1848445"/>
            <a:ext cx="4132372" cy="10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 err="1">
                <a:solidFill>
                  <a:srgbClr val="D93E2B"/>
                </a:solidFill>
              </a:rPr>
              <a:t>Treynor</a:t>
            </a:r>
            <a:r>
              <a:rPr lang="en-US" sz="4922" dirty="0">
                <a:solidFill>
                  <a:srgbClr val="D93E2B"/>
                </a:solidFill>
              </a:rPr>
              <a:t> vs. Jensen’s</a:t>
            </a:r>
            <a:endParaRPr sz="4922" dirty="0">
              <a:solidFill>
                <a:srgbClr val="D93E2B"/>
              </a:solidFill>
            </a:endParaRPr>
          </a:p>
        </p:txBody>
      </p:sp>
      <p:pic>
        <p:nvPicPr>
          <p:cNvPr id="4" name="Picture 3" descr="bod61671_24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63" y="1691322"/>
            <a:ext cx="5635440" cy="5162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12995" y="2292627"/>
            <a:ext cx="269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is the </a:t>
            </a:r>
            <a:r>
              <a:rPr lang="en-US" dirty="0" err="1"/>
              <a:t>Treynor</a:t>
            </a:r>
            <a:r>
              <a:rPr lang="en-US" dirty="0"/>
              <a:t> measure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5438" y="3939265"/>
            <a:ext cx="256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SML and portfolio is Jensen’s alpha</a:t>
            </a:r>
          </a:p>
        </p:txBody>
      </p:sp>
    </p:spTree>
    <p:extLst>
      <p:ext uri="{BB962C8B-B14F-4D97-AF65-F5344CB8AC3E}">
        <p14:creationId xmlns:p14="http://schemas.microsoft.com/office/powerpoint/2010/main" val="444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Factor Models and Performance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en-US" sz="3797" dirty="0"/>
              <a:t>Regress portfolio returns on the factors, examine alpha</a:t>
            </a:r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4 factor: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Examine alpha or information ratio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200240"/>
            <a:ext cx="7834439" cy="1098732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46" y="4788169"/>
            <a:ext cx="8556692" cy="90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7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E322-BAD5-7443-9120-60FC9F4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 model do investors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B1F5-BC09-D042-ABED-95350468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Jensen’s (CAPM) alpha is a better predictor of future fund flows than multi-factor model alphas</a:t>
            </a:r>
          </a:p>
          <a:p>
            <a:pPr lvl="1"/>
            <a:r>
              <a:rPr lang="en-US" sz="2000" dirty="0"/>
              <a:t>For retail mutual funds (Berk and van </a:t>
            </a:r>
            <a:r>
              <a:rPr lang="en-US" sz="2000" dirty="0" err="1"/>
              <a:t>Binsbergen</a:t>
            </a:r>
            <a:r>
              <a:rPr lang="en-US" sz="2000" dirty="0"/>
              <a:t> (2016), Barber, Huang and </a:t>
            </a:r>
            <a:r>
              <a:rPr lang="en-US" sz="2000" dirty="0" err="1"/>
              <a:t>Odean</a:t>
            </a:r>
            <a:r>
              <a:rPr lang="en-US" sz="2000" dirty="0"/>
              <a:t> (2016))</a:t>
            </a:r>
          </a:p>
          <a:p>
            <a:pPr lvl="1"/>
            <a:r>
              <a:rPr lang="en-US" sz="2000" dirty="0"/>
              <a:t>For hedge funds (Agarwal, Green and Ren (2018))</a:t>
            </a:r>
          </a:p>
          <a:p>
            <a:r>
              <a:rPr lang="en-US" sz="2000" dirty="0"/>
              <a:t>Investors are either unaware of the additional risk exposure or chase these factor returns</a:t>
            </a:r>
          </a:p>
          <a:p>
            <a:r>
              <a:rPr lang="en-US" sz="2000" dirty="0"/>
              <a:t>Fund managers can increase exotic or traditional risk factor exposure (besides the market factor) and receive higher flows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1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and Benchmark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x-none" sz="2200" dirty="0"/>
              <a:t>Compare fund to other funds (or a benchmark index) with similar characteristics (styles)</a:t>
            </a:r>
          </a:p>
          <a:p>
            <a:pPr lvl="1"/>
            <a:r>
              <a:rPr lang="x-none" sz="2000" dirty="0"/>
              <a:t>e.g., compare a high-yield debt fund’s returns to the universe of high-yield debt funds</a:t>
            </a:r>
          </a:p>
          <a:p>
            <a:pPr lvl="1"/>
            <a:r>
              <a:rPr lang="x-none" sz="2000" dirty="0"/>
              <a:t>The funds should have similar styles</a:t>
            </a:r>
          </a:p>
          <a:p>
            <a:pPr lvl="1"/>
            <a:endParaRPr lang="en-US" sz="2200" dirty="0"/>
          </a:p>
          <a:p>
            <a:r>
              <a:rPr lang="en-US" sz="2200" dirty="0"/>
              <a:t>When to use: </a:t>
            </a:r>
          </a:p>
          <a:p>
            <a:pPr lvl="1"/>
            <a:r>
              <a:rPr lang="en-US" sz="2200" dirty="0"/>
              <a:t>When the fund will be one of many funds in the overall portfolio</a:t>
            </a:r>
          </a:p>
          <a:p>
            <a:r>
              <a:rPr lang="en-US" sz="2200" dirty="0"/>
              <a:t>Drawback: assumes factor risk exposure is similar across funds in the same asset class</a:t>
            </a:r>
          </a:p>
        </p:txBody>
      </p:sp>
    </p:spTree>
    <p:extLst>
      <p:ext uri="{BB962C8B-B14F-4D97-AF65-F5344CB8AC3E}">
        <p14:creationId xmlns:p14="http://schemas.microsoft.com/office/powerpoint/2010/main" val="114296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x-none" sz="4900" dirty="0">
                <a:solidFill>
                  <a:srgbClr val="D93E2B"/>
                </a:solidFill>
              </a:rPr>
              <a:t>Compare within a style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/>
              <a:t>Across funds, over 90% of the variation in returns is driven by the asset class(</a:t>
            </a:r>
            <a:r>
              <a:rPr lang="en-US" sz="2400" dirty="0" err="1"/>
              <a:t>es</a:t>
            </a:r>
            <a:r>
              <a:rPr lang="en-US" sz="2400" dirty="0"/>
              <a:t>) the fund is invested in</a:t>
            </a:r>
          </a:p>
          <a:p>
            <a:pPr lvl="0"/>
            <a:r>
              <a:rPr lang="en-US" sz="2400" dirty="0"/>
              <a:t>By comparing a fund to funds with the same style we can capture relative value-added</a:t>
            </a:r>
          </a:p>
        </p:txBody>
      </p:sp>
      <p:pic>
        <p:nvPicPr>
          <p:cNvPr id="4" name="Picture 3" descr="Screenshot 2014-11-03 16.5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936" y="3455062"/>
            <a:ext cx="3222170" cy="3274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302" y="4565577"/>
            <a:ext cx="1271182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Morningstar</a:t>
            </a:r>
          </a:p>
          <a:p>
            <a:pPr algn="ctr" defTabSz="410751" latinLnBrk="1" hangingPunct="0"/>
            <a:r>
              <a:rPr lang="en-US" sz="1266" dirty="0"/>
              <a:t>Style </a:t>
            </a:r>
            <a:r>
              <a:rPr lang="en-US" sz="1266" dirty="0" err="1"/>
              <a:t>Box</a:t>
            </a:r>
            <a:r>
              <a:rPr lang="en-US" sz="1266" baseline="30000" dirty="0" err="1"/>
              <a:t>TM</a:t>
            </a:r>
            <a:endParaRPr lang="en-US" sz="1687" baseline="30000" dirty="0">
              <a:solidFill>
                <a:srgbClr val="414141"/>
              </a:solidFill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0610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6" y="2648708"/>
            <a:ext cx="5035825" cy="39044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Compare to a benchmark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1872" y="1815548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We can also compare to an appropriate benchmark index</a:t>
            </a:r>
          </a:p>
          <a:p>
            <a:r>
              <a:rPr lang="en-US" sz="2000" dirty="0"/>
              <a:t>Are we better off investing in a low-cost index fund?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644CA-D757-5544-855D-793F11F3F2A9}"/>
              </a:ext>
            </a:extLst>
          </p:cNvPr>
          <p:cNvSpPr txBox="1"/>
          <p:nvPr/>
        </p:nvSpPr>
        <p:spPr>
          <a:xfrm>
            <a:off x="6108192" y="649224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2017</a:t>
            </a:r>
          </a:p>
        </p:txBody>
      </p:sp>
    </p:spTree>
    <p:extLst>
      <p:ext uri="{BB962C8B-B14F-4D97-AF65-F5344CB8AC3E}">
        <p14:creationId xmlns:p14="http://schemas.microsoft.com/office/powerpoint/2010/main" val="115284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fund managers?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x-none" sz="2800" dirty="0"/>
              <a:t>We want to determine if a fund manager has “skill”</a:t>
            </a:r>
          </a:p>
          <a:p>
            <a:pPr lvl="2"/>
            <a:r>
              <a:rPr lang="x-none" sz="2400" dirty="0"/>
              <a:t>Invest </a:t>
            </a:r>
            <a:r>
              <a:rPr lang="en-US" sz="2400" dirty="0"/>
              <a:t>with a fund </a:t>
            </a:r>
            <a:r>
              <a:rPr lang="x-none" sz="2400" dirty="0"/>
              <a:t>if</a:t>
            </a:r>
            <a:r>
              <a:rPr lang="en-US" sz="2400" dirty="0"/>
              <a:t>:</a:t>
            </a:r>
            <a:r>
              <a:rPr lang="x-none" sz="2400" dirty="0"/>
              <a:t> value added &gt; additional fees </a:t>
            </a:r>
          </a:p>
          <a:p>
            <a:r>
              <a:rPr lang="x-none" sz="2800" dirty="0"/>
              <a:t>“Skill” can be divided into two broad categories:</a:t>
            </a:r>
          </a:p>
          <a:p>
            <a:pPr lvl="1"/>
            <a:r>
              <a:rPr lang="x-none" sz="2400" dirty="0"/>
              <a:t>Stock picking (asset selection)</a:t>
            </a:r>
          </a:p>
          <a:p>
            <a:pPr lvl="2"/>
            <a:r>
              <a:rPr lang="x-none" sz="2000" dirty="0"/>
              <a:t>Finding mispriced securities</a:t>
            </a:r>
          </a:p>
          <a:p>
            <a:pPr lvl="1"/>
            <a:r>
              <a:rPr lang="x-none" sz="2400" dirty="0"/>
              <a:t>Market timing (asset allocation)</a:t>
            </a:r>
          </a:p>
          <a:p>
            <a:pPr lvl="2"/>
            <a:r>
              <a:rPr lang="x-none" sz="2000" dirty="0"/>
              <a:t>Predicting future market (or asset class) movements</a:t>
            </a:r>
          </a:p>
          <a:p>
            <a:r>
              <a:rPr lang="x-none" sz="2400" dirty="0"/>
              <a:t>We have performance measurements to help us </a:t>
            </a:r>
            <a:r>
              <a:rPr lang="x-none" sz="2400"/>
              <a:t>assess </a:t>
            </a:r>
            <a:r>
              <a:rPr lang="en-US" sz="2400" dirty="0"/>
              <a:t>each category of </a:t>
            </a:r>
            <a:r>
              <a:rPr lang="x-none" sz="2400"/>
              <a:t>manager </a:t>
            </a:r>
            <a:r>
              <a:rPr lang="x-none" sz="2400" dirty="0"/>
              <a:t>skill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D9356-F252-AF41-BA17-D5FC2E0E11C8}"/>
                  </a:ext>
                </a:extLst>
              </p14:cNvPr>
              <p14:cNvContentPartPr/>
              <p14:nvPr/>
            </p14:nvContentPartPr>
            <p14:xfrm>
              <a:off x="1739747" y="3728633"/>
              <a:ext cx="4493520" cy="8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D9356-F252-AF41-BA17-D5FC2E0E11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5747" y="3620993"/>
                <a:ext cx="4601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1B4412-6B7C-5645-8D38-C658FF10BFA6}"/>
                  </a:ext>
                </a:extLst>
              </p14:cNvPr>
              <p14:cNvContentPartPr/>
              <p14:nvPr/>
            </p14:nvContentPartPr>
            <p14:xfrm>
              <a:off x="7856867" y="-106087"/>
              <a:ext cx="53280" cy="31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1B4412-6B7C-5645-8D38-C658FF10B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6267" y="-136687"/>
                <a:ext cx="1144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DDF9FE-EADE-F54C-8443-0A2D960A90CB}"/>
                  </a:ext>
                </a:extLst>
              </p14:cNvPr>
              <p14:cNvContentPartPr/>
              <p14:nvPr/>
            </p14:nvContentPartPr>
            <p14:xfrm>
              <a:off x="8047307" y="528953"/>
              <a:ext cx="614160" cy="43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DDF9FE-EADE-F54C-8443-0A2D960A90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6707" y="498353"/>
                <a:ext cx="67572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8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E6F6-E305-B24C-849B-30D613E3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Consultant Screens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36A8BD2-8A13-3847-AC97-52F65F6C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283" y="1774202"/>
            <a:ext cx="5977909" cy="4351338"/>
          </a:xfrm>
        </p:spPr>
      </p:pic>
      <p:pic>
        <p:nvPicPr>
          <p:cNvPr id="7" name="Picture 6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B056F626-922C-0F46-B7D3-C77394F56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381" y="1774202"/>
            <a:ext cx="597791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354A4-91D2-4546-8A81-C0D2F3746B22}"/>
              </a:ext>
            </a:extLst>
          </p:cNvPr>
          <p:cNvSpPr txBox="1"/>
          <p:nvPr/>
        </p:nvSpPr>
        <p:spPr>
          <a:xfrm>
            <a:off x="1161810" y="6208420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Percentile rank within peer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53D1B-DBEB-EF48-AE7B-987324EB9698}"/>
              </a:ext>
            </a:extLst>
          </p:cNvPr>
          <p:cNvSpPr txBox="1"/>
          <p:nvPr/>
        </p:nvSpPr>
        <p:spPr>
          <a:xfrm>
            <a:off x="7282081" y="6150820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Excess Return Over Benchmark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8742D-21E4-3748-8C96-083339037C47}"/>
              </a:ext>
            </a:extLst>
          </p:cNvPr>
          <p:cNvSpPr txBox="1"/>
          <p:nvPr/>
        </p:nvSpPr>
        <p:spPr>
          <a:xfrm>
            <a:off x="3871041" y="6520152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Chava</a:t>
            </a:r>
            <a:r>
              <a:rPr lang="en-US" dirty="0"/>
              <a:t>, Kim and </a:t>
            </a:r>
            <a:r>
              <a:rPr lang="en-US" dirty="0" err="1"/>
              <a:t>Weagley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93125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863" y="376882"/>
            <a:ext cx="9692640" cy="1325562"/>
          </a:xfrm>
        </p:spPr>
        <p:txBody>
          <a:bodyPr/>
          <a:lstStyle/>
          <a:p>
            <a:r>
              <a:rPr lang="en-US" dirty="0"/>
              <a:t>Adjusting for Risk and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863" y="1803101"/>
            <a:ext cx="8595360" cy="467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z="2200" b="1" dirty="0"/>
              <a:t>Adjust for systematic and idiosyncratic risk:</a:t>
            </a:r>
          </a:p>
          <a:p>
            <a:pPr lvl="1"/>
            <a:r>
              <a:rPr lang="x-none" sz="1900" dirty="0"/>
              <a:t>Information ratio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When to use:</a:t>
            </a:r>
          </a:p>
          <a:p>
            <a:pPr lvl="0"/>
            <a:r>
              <a:rPr lang="en-US" dirty="0"/>
              <a:t>If we are looking for an active portfolio to mix with a market index portfolio:</a:t>
            </a:r>
          </a:p>
          <a:p>
            <a:pPr lvl="2"/>
            <a:r>
              <a:rPr lang="en-US" sz="1800" spc="10" dirty="0">
                <a:solidFill>
                  <a:schemeClr val="tx1"/>
                </a:solidFill>
              </a:rPr>
              <a:t>The Sharpe ratio of the overall investment will be maximized by choosing the active portfolio with the </a:t>
            </a:r>
            <a:r>
              <a:rPr lang="en-US" sz="1800" b="1" spc="10" dirty="0">
                <a:solidFill>
                  <a:schemeClr val="tx1"/>
                </a:solidFill>
              </a:rPr>
              <a:t>highest information ratio</a:t>
            </a:r>
          </a:p>
          <a:p>
            <a:pPr lvl="2"/>
            <a:r>
              <a:rPr lang="en-US" sz="1800" dirty="0"/>
              <a:t>The nonsystematic risk could, in theory, be eliminated by diversification</a:t>
            </a:r>
            <a:endParaRPr lang="en-US" sz="1800" b="1" spc="10" dirty="0">
              <a:solidFill>
                <a:schemeClr val="tx1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3" y="2331146"/>
            <a:ext cx="1120500" cy="1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319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Information Ratio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xfrm>
            <a:off x="1391478" y="3260035"/>
            <a:ext cx="8465754" cy="292010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2200" b="1" dirty="0"/>
              <a:t>Two different methods:</a:t>
            </a:r>
          </a:p>
          <a:p>
            <a:pPr lvl="1"/>
            <a:r>
              <a:rPr lang="en-US" sz="2200" dirty="0"/>
              <a:t>1. Run factor regressions:</a:t>
            </a:r>
          </a:p>
          <a:p>
            <a:pPr lvl="2"/>
            <a:r>
              <a:rPr lang="en-US" sz="2000" dirty="0"/>
              <a:t>Alpha is intercept </a:t>
            </a:r>
          </a:p>
          <a:p>
            <a:pPr lvl="2"/>
            <a:r>
              <a:rPr lang="en-US" sz="2000" dirty="0"/>
              <a:t>Std. dev. of nonsystematic risk is std. dev. of residuals </a:t>
            </a:r>
          </a:p>
          <a:p>
            <a:pPr lvl="1"/>
            <a:r>
              <a:rPr lang="en-US" sz="2200" dirty="0"/>
              <a:t>2. Compare to benchmark index</a:t>
            </a:r>
          </a:p>
          <a:p>
            <a:pPr lvl="2"/>
            <a:r>
              <a:rPr lang="en-US" sz="2000" dirty="0"/>
              <a:t>Alpha is average return difference between fund and benchmark</a:t>
            </a:r>
          </a:p>
          <a:p>
            <a:pPr lvl="2"/>
            <a:r>
              <a:rPr lang="en-US" sz="2000" dirty="0"/>
              <a:t>Std. dev. of nonsystematic risk is the std. dev. of the difference in returns between fund and benchmark</a:t>
            </a:r>
          </a:p>
          <a:p>
            <a:pPr lvl="3"/>
            <a:r>
              <a:rPr lang="en-US" sz="2000" dirty="0"/>
              <a:t>Also known as: “tracking error”</a:t>
            </a:r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1724796"/>
            <a:ext cx="1120500" cy="1013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053" y="1852560"/>
            <a:ext cx="3348974" cy="379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443" y="2412379"/>
            <a:ext cx="6902366" cy="3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Measurement </a:t>
            </a:r>
            <a:br>
              <a:rPr lang="en-US" sz="4922" dirty="0">
                <a:solidFill>
                  <a:srgbClr val="D93E2B"/>
                </a:solidFill>
              </a:rPr>
            </a:br>
            <a:r>
              <a:rPr lang="en-US" sz="4922" dirty="0">
                <a:solidFill>
                  <a:srgbClr val="D93E2B"/>
                </a:solidFill>
              </a:rPr>
              <a:t>for Hedge Funds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x-none" sz="3050" dirty="0"/>
              <a:t>When an active fund (like a hedge fund) is optimally combined with a baseline market index portfolio</a:t>
            </a:r>
          </a:p>
          <a:p>
            <a:pPr lvl="0"/>
            <a:r>
              <a:rPr lang="x-none" sz="3050" dirty="0"/>
              <a:t>Sharpe ratio of overall portfolio will be determined by the hedge fund’s information ratio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26" y="4596020"/>
            <a:ext cx="510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3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76A4-65BB-0A48-89EC-E8EF0EB2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past performance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3DA6-5AA1-D546-BF24-9D69E645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Past performance does not guarantee future performance:</a:t>
            </a:r>
          </a:p>
          <a:p>
            <a:pPr lvl="1"/>
            <a:r>
              <a:rPr lang="en-US" sz="2200" dirty="0"/>
              <a:t>Agarwal, Green and Ren (2018) find mixed evidence of persistence in alphas and weak evidence of persistence in performance from factor exposure (factor returns due not persist)</a:t>
            </a:r>
          </a:p>
          <a:p>
            <a:pPr lvl="1"/>
            <a:r>
              <a:rPr lang="en-US" sz="2200" dirty="0"/>
              <a:t>More generally, not much persistence in fund manager performance</a:t>
            </a:r>
          </a:p>
          <a:p>
            <a:pPr lvl="1"/>
            <a:endParaRPr lang="en-US" sz="2400" dirty="0"/>
          </a:p>
          <a:p>
            <a:r>
              <a:rPr lang="en-US" sz="2400" dirty="0"/>
              <a:t>Lack of persistence may be due to the best skilled managers receiving more capital</a:t>
            </a:r>
          </a:p>
          <a:p>
            <a:pPr lvl="1"/>
            <a:r>
              <a:rPr lang="en-US" sz="2200" dirty="0"/>
              <a:t>Likely decreasing returns to scale</a:t>
            </a:r>
          </a:p>
          <a:p>
            <a:pPr lvl="1"/>
            <a:r>
              <a:rPr lang="en-US" sz="2200" dirty="0"/>
              <a:t>As you increase your position, price will move against you</a:t>
            </a:r>
          </a:p>
        </p:txBody>
      </p:sp>
    </p:spTree>
    <p:extLst>
      <p:ext uri="{BB962C8B-B14F-4D97-AF65-F5344CB8AC3E}">
        <p14:creationId xmlns:p14="http://schemas.microsoft.com/office/powerpoint/2010/main" val="1051854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75156521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Portfolio Performance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881188" y="1848445"/>
            <a:ext cx="8429625" cy="456689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endParaRPr lang="en-US" sz="2200" dirty="0"/>
          </a:p>
          <a:p>
            <a:r>
              <a:rPr lang="en-US" sz="2200" dirty="0"/>
              <a:t>Assume the risk-free rate is 3%</a:t>
            </a:r>
          </a:p>
          <a:p>
            <a:pPr lvl="0"/>
            <a:r>
              <a:rPr lang="en-US" sz="3797" dirty="0"/>
              <a:t>Is A better than B? </a:t>
            </a:r>
          </a:p>
          <a:p>
            <a:pPr lvl="1"/>
            <a:r>
              <a:rPr lang="en-US" sz="4317" dirty="0"/>
              <a:t>Find Sharpe ratio, M-squared, Jensen’s Alpha, Treynor measure and information ratio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417128" y="1707624"/>
          <a:ext cx="6096000" cy="2640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3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Portfolio 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Portfolio B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Market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37">
                <a:tc>
                  <a:txBody>
                    <a:bodyPr/>
                    <a:lstStyle/>
                    <a:p>
                      <a:r>
                        <a:rPr lang="en-US" sz="1300" dirty="0"/>
                        <a:t>Beta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1.5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US" sz="1300" dirty="0"/>
                        <a:t>Excess return (r – </a:t>
                      </a:r>
                      <a:r>
                        <a:rPr lang="en-US" sz="1300" dirty="0" err="1"/>
                        <a:t>r</a:t>
                      </a:r>
                      <a:r>
                        <a:rPr lang="en-US" sz="1300" baseline="-25000" dirty="0" err="1"/>
                        <a:t>f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12%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9.5%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37">
                <a:tc>
                  <a:txBody>
                    <a:bodyPr/>
                    <a:lstStyle/>
                    <a:p>
                      <a:r>
                        <a:rPr lang="en-US" sz="1300" dirty="0"/>
                        <a:t>Jensen’s Alpha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?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?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?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37">
                <a:tc>
                  <a:txBody>
                    <a:bodyPr/>
                    <a:lstStyle/>
                    <a:p>
                      <a:r>
                        <a:rPr lang="en-US" sz="1300" dirty="0"/>
                        <a:t>Portfolio Std.</a:t>
                      </a:r>
                      <a:r>
                        <a:rPr lang="en-US" sz="1300" baseline="0" dirty="0"/>
                        <a:t> Dev.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18%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r>
                        <a:rPr lang="en-US" sz="1300" dirty="0" err="1"/>
                        <a:t>Idio</a:t>
                      </a:r>
                      <a:r>
                        <a:rPr lang="en-US" sz="1300" dirty="0"/>
                        <a:t>. Risk Std.</a:t>
                      </a:r>
                      <a:r>
                        <a:rPr lang="en-US" sz="1300" baseline="0" dirty="0"/>
                        <a:t> Dev.</a:t>
                      </a:r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10%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0%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9A0DEB8F-A921-C743-9ED3-E46A639657D6}"/>
                  </a:ext>
                </a:extLst>
              </p14:cNvPr>
              <p14:cNvContentPartPr/>
              <p14:nvPr/>
            </p14:nvContentPartPr>
            <p14:xfrm>
              <a:off x="8327889" y="483023"/>
              <a:ext cx="1185480" cy="38952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9A0DEB8F-A921-C743-9ED3-E46A63965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2769" y="467889"/>
                <a:ext cx="1216080" cy="420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151FB514-00D8-FE42-98F6-14408C571D38}"/>
                  </a:ext>
                </a:extLst>
              </p14:cNvPr>
              <p14:cNvContentPartPr/>
              <p14:nvPr/>
            </p14:nvContentPartPr>
            <p14:xfrm>
              <a:off x="9890289" y="206543"/>
              <a:ext cx="731880" cy="36360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151FB514-00D8-FE42-98F6-14408C571D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5169" y="191408"/>
                <a:ext cx="762480" cy="394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5CFE4E6-B1C9-7447-BBEB-DA73304856CD}"/>
                  </a:ext>
                </a:extLst>
              </p14:cNvPr>
              <p14:cNvContentPartPr/>
              <p14:nvPr/>
            </p14:nvContentPartPr>
            <p14:xfrm>
              <a:off x="10058769" y="543503"/>
              <a:ext cx="502920" cy="31212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5CFE4E6-B1C9-7447-BBEB-DA7330485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43649" y="528383"/>
                <a:ext cx="533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4AB3F492-EB40-F044-A545-ECFA6B7A5A2A}"/>
                  </a:ext>
                </a:extLst>
              </p14:cNvPr>
              <p14:cNvContentPartPr/>
              <p14:nvPr/>
            </p14:nvContentPartPr>
            <p14:xfrm>
              <a:off x="8386569" y="1262783"/>
              <a:ext cx="598320" cy="33840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4AB3F492-EB40-F044-A545-ECFA6B7A5A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1449" y="1247663"/>
                <a:ext cx="6285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id="{DBAAF892-8884-6449-92D8-A224864CE0C4}"/>
                  </a:ext>
                </a:extLst>
              </p14:cNvPr>
              <p14:cNvContentPartPr/>
              <p14:nvPr/>
            </p14:nvContentPartPr>
            <p14:xfrm>
              <a:off x="9227169" y="1158743"/>
              <a:ext cx="381600" cy="355680"/>
            </p14:xfrm>
          </p:contentPart>
        </mc:Choice>
        <mc:Fallback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DBAAF892-8884-6449-92D8-A224864CE0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12049" y="1143623"/>
                <a:ext cx="412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8BBE25AD-C883-B64A-A76A-382C28D527B2}"/>
                  </a:ext>
                </a:extLst>
              </p14:cNvPr>
              <p14:cNvContentPartPr/>
              <p14:nvPr/>
            </p14:nvContentPartPr>
            <p14:xfrm>
              <a:off x="9794169" y="1125263"/>
              <a:ext cx="438120" cy="18900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8BBE25AD-C883-B64A-A76A-382C28D527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79061" y="1109783"/>
                <a:ext cx="468335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DFC8A8-4222-DE47-BDBC-73B4200B429B}"/>
                  </a:ext>
                </a:extLst>
              </p14:cNvPr>
              <p14:cNvContentPartPr/>
              <p14:nvPr/>
            </p14:nvContentPartPr>
            <p14:xfrm>
              <a:off x="10284129" y="1219583"/>
              <a:ext cx="182160" cy="113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DFC8A8-4222-DE47-BDBC-73B4200B42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69009" y="1204103"/>
                <a:ext cx="2127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0E7862FE-A487-BA46-84E8-4FF988D4336B}"/>
                  </a:ext>
                </a:extLst>
              </p14:cNvPr>
              <p14:cNvContentPartPr/>
              <p14:nvPr/>
            </p14:nvContentPartPr>
            <p14:xfrm>
              <a:off x="8672769" y="2016623"/>
              <a:ext cx="182160" cy="8676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0E7862FE-A487-BA46-84E8-4FF988D433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57289" y="2001207"/>
                <a:ext cx="212760" cy="11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43923F7-D90D-C849-A3DA-34CE125A9E6C}"/>
                  </a:ext>
                </a:extLst>
              </p14:cNvPr>
              <p14:cNvContentPartPr/>
              <p14:nvPr/>
            </p14:nvContentPartPr>
            <p14:xfrm>
              <a:off x="9027729" y="1938503"/>
              <a:ext cx="173520" cy="13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43923F7-D90D-C849-A3DA-34CE125A9E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12609" y="1923383"/>
                <a:ext cx="20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2F097CB-4B2D-C540-AD5B-84EE24B250C1}"/>
                  </a:ext>
                </a:extLst>
              </p14:cNvPr>
              <p14:cNvContentPartPr/>
              <p14:nvPr/>
            </p14:nvContentPartPr>
            <p14:xfrm>
              <a:off x="9218529" y="1817183"/>
              <a:ext cx="87120" cy="8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2F097CB-4B2D-C540-AD5B-84EE24B250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3049" y="1802063"/>
                <a:ext cx="117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B73809-C387-6D47-AEF4-B60DF12DDB3C}"/>
                  </a:ext>
                </a:extLst>
              </p14:cNvPr>
              <p14:cNvContentPartPr/>
              <p14:nvPr/>
            </p14:nvContentPartPr>
            <p14:xfrm>
              <a:off x="9209889" y="1808543"/>
              <a:ext cx="104400" cy="164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B73809-C387-6D47-AEF4-B60DF12DDB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4409" y="1793423"/>
                <a:ext cx="135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BF4D998-F52E-A64A-94AD-04E398F8FE21}"/>
                  </a:ext>
                </a:extLst>
              </p14:cNvPr>
              <p14:cNvContentPartPr/>
              <p14:nvPr/>
            </p14:nvContentPartPr>
            <p14:xfrm>
              <a:off x="9157689" y="1869383"/>
              <a:ext cx="182160" cy="60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BF4D998-F52E-A64A-94AD-04E398F8FE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42569" y="1853903"/>
                <a:ext cx="2127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5CB4F46-A29A-D84D-819A-B6B546ADFFEE}"/>
                  </a:ext>
                </a:extLst>
              </p14:cNvPr>
              <p14:cNvContentPartPr/>
              <p14:nvPr/>
            </p14:nvContentPartPr>
            <p14:xfrm>
              <a:off x="9417609" y="1843103"/>
              <a:ext cx="173520" cy="217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5CB4F46-A29A-D84D-819A-B6B546ADFFE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2489" y="1827983"/>
                <a:ext cx="2041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6EBF6DA-A148-F049-94F3-F947DB5401AE}"/>
                  </a:ext>
                </a:extLst>
              </p14:cNvPr>
              <p14:cNvContentPartPr/>
              <p14:nvPr/>
            </p14:nvContentPartPr>
            <p14:xfrm>
              <a:off x="9556209" y="1912583"/>
              <a:ext cx="60840" cy="143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6EBF6DA-A148-F049-94F3-F947DB5401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41089" y="1897463"/>
                <a:ext cx="914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9D7F94F-B609-D84D-8FAE-C33E4A6888D4}"/>
                  </a:ext>
                </a:extLst>
              </p14:cNvPr>
              <p14:cNvContentPartPr/>
              <p14:nvPr/>
            </p14:nvContentPartPr>
            <p14:xfrm>
              <a:off x="9599769" y="1955783"/>
              <a:ext cx="78480" cy="78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9D7F94F-B609-D84D-8FAE-C33E4A6888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84289" y="1940663"/>
                <a:ext cx="108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9581C2-ADDC-3145-8428-71C6C02F3E7C}"/>
                  </a:ext>
                </a:extLst>
              </p14:cNvPr>
              <p14:cNvContentPartPr/>
              <p14:nvPr/>
            </p14:nvContentPartPr>
            <p14:xfrm>
              <a:off x="9582489" y="2007983"/>
              <a:ext cx="87120" cy="34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9581C2-ADDC-3145-8428-71C6C02F3E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67009" y="1992503"/>
                <a:ext cx="1173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3D875B-6DF3-A145-8724-83C12145ABF6}"/>
                  </a:ext>
                </a:extLst>
              </p14:cNvPr>
              <p14:cNvContentPartPr/>
              <p14:nvPr/>
            </p14:nvContentPartPr>
            <p14:xfrm>
              <a:off x="9721089" y="1903943"/>
              <a:ext cx="95760" cy="26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3D875B-6DF3-A145-8724-83C12145AB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05609" y="1888823"/>
                <a:ext cx="126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0B2DAD-5602-2648-9BC5-8AE2B618C92D}"/>
                  </a:ext>
                </a:extLst>
              </p14:cNvPr>
              <p14:cNvContentPartPr/>
              <p14:nvPr/>
            </p14:nvContentPartPr>
            <p14:xfrm>
              <a:off x="9790209" y="1869383"/>
              <a:ext cx="34920" cy="156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0B2DAD-5602-2648-9BC5-8AE2B618C9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75089" y="1853903"/>
                <a:ext cx="655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9F78888-7DCE-A141-B826-096A434C5811}"/>
                  </a:ext>
                </a:extLst>
              </p14:cNvPr>
              <p14:cNvContentPartPr/>
              <p14:nvPr/>
            </p14:nvContentPartPr>
            <p14:xfrm>
              <a:off x="9963729" y="1808543"/>
              <a:ext cx="78480" cy="173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9F78888-7DCE-A141-B826-096A434C58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48249" y="1793423"/>
                <a:ext cx="108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65D102-CF03-9B47-98A8-7CD94E2F94F2}"/>
                  </a:ext>
                </a:extLst>
              </p14:cNvPr>
              <p14:cNvContentPartPr/>
              <p14:nvPr/>
            </p14:nvContentPartPr>
            <p14:xfrm>
              <a:off x="10110969" y="1825823"/>
              <a:ext cx="26280" cy="147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65D102-CF03-9B47-98A8-7CD94E2F94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95489" y="1810703"/>
                <a:ext cx="56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479F202-CAF8-8845-81F0-D63FD3346DD6}"/>
                  </a:ext>
                </a:extLst>
              </p14:cNvPr>
              <p14:cNvContentPartPr/>
              <p14:nvPr/>
            </p14:nvContentPartPr>
            <p14:xfrm>
              <a:off x="10171449" y="1860743"/>
              <a:ext cx="87120" cy="43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479F202-CAF8-8845-81F0-D63FD3346D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56329" y="1845263"/>
                <a:ext cx="117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B158B60-BB24-3845-8BCE-56C6B4E0590E}"/>
                  </a:ext>
                </a:extLst>
              </p14:cNvPr>
              <p14:cNvContentPartPr/>
              <p14:nvPr/>
            </p14:nvContentPartPr>
            <p14:xfrm>
              <a:off x="10301409" y="1825823"/>
              <a:ext cx="164880" cy="120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B158B60-BB24-3845-8BCE-56C6B4E059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86289" y="1810703"/>
                <a:ext cx="195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B077129-20A7-B342-A55A-08D6FF173FBA}"/>
                  </a:ext>
                </a:extLst>
              </p14:cNvPr>
              <p14:cNvContentPartPr/>
              <p14:nvPr/>
            </p14:nvContentPartPr>
            <p14:xfrm>
              <a:off x="10465929" y="1722143"/>
              <a:ext cx="69840" cy="69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B077129-20A7-B342-A55A-08D6FF173FB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50809" y="1706663"/>
                <a:ext cx="100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9D5ACEE-0317-AA43-8FA1-177774AEC086}"/>
                  </a:ext>
                </a:extLst>
              </p14:cNvPr>
              <p14:cNvContentPartPr/>
              <p14:nvPr/>
            </p14:nvContentPartPr>
            <p14:xfrm>
              <a:off x="10500849" y="1739423"/>
              <a:ext cx="78480" cy="69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9D5ACEE-0317-AA43-8FA1-177774AEC0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85369" y="1723943"/>
                <a:ext cx="108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C0D52C3-B8F4-EE4B-9D61-99499F19A530}"/>
                  </a:ext>
                </a:extLst>
              </p14:cNvPr>
              <p14:cNvContentPartPr/>
              <p14:nvPr/>
            </p14:nvContentPartPr>
            <p14:xfrm>
              <a:off x="10448649" y="1756703"/>
              <a:ext cx="121680" cy="26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C0D52C3-B8F4-EE4B-9D61-99499F19A5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33529" y="1741223"/>
                <a:ext cx="1522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A7B9B0D-5157-5642-BEEF-42F2CC0F0762}"/>
                  </a:ext>
                </a:extLst>
              </p14:cNvPr>
              <p14:cNvContentPartPr/>
              <p14:nvPr/>
            </p14:nvContentPartPr>
            <p14:xfrm>
              <a:off x="10665369" y="1704503"/>
              <a:ext cx="52200" cy="217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A7B9B0D-5157-5642-BEEF-42F2CC0F07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50249" y="1689383"/>
                <a:ext cx="82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74FD17-2C4C-514D-B417-D2D9487D52E5}"/>
                  </a:ext>
                </a:extLst>
              </p14:cNvPr>
              <p14:cNvContentPartPr/>
              <p14:nvPr/>
            </p14:nvContentPartPr>
            <p14:xfrm>
              <a:off x="10812609" y="1695863"/>
              <a:ext cx="113040" cy="16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74FD17-2C4C-514D-B417-D2D9487D52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97489" y="1680743"/>
                <a:ext cx="1436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3D2AEEF-81A0-D848-B0B3-5A7693205BDB}"/>
                  </a:ext>
                </a:extLst>
              </p14:cNvPr>
              <p14:cNvContentPartPr/>
              <p14:nvPr/>
            </p14:nvContentPartPr>
            <p14:xfrm>
              <a:off x="10951209" y="1713143"/>
              <a:ext cx="43560" cy="208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3D2AEEF-81A0-D848-B0B3-5A7693205BD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36089" y="1698023"/>
                <a:ext cx="74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5442FD5-CFB7-DE4C-9DFD-794C337E3A2B}"/>
                  </a:ext>
                </a:extLst>
              </p14:cNvPr>
              <p14:cNvContentPartPr/>
              <p14:nvPr/>
            </p14:nvContentPartPr>
            <p14:xfrm>
              <a:off x="10899369" y="1739423"/>
              <a:ext cx="208440" cy="121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5442FD5-CFB7-DE4C-9DFD-794C337E3A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83889" y="1723943"/>
                <a:ext cx="2386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F35F597-7F97-4544-B768-07A286BA9CB0}"/>
                  </a:ext>
                </a:extLst>
              </p14:cNvPr>
              <p14:cNvContentPartPr/>
              <p14:nvPr/>
            </p14:nvContentPartPr>
            <p14:xfrm>
              <a:off x="10483569" y="2267903"/>
              <a:ext cx="182160" cy="43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F35F597-7F97-4544-B768-07A286BA9C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68089" y="2252423"/>
                <a:ext cx="212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6E35A7-C7B9-FF4D-8FB0-E67E1484FBCB}"/>
                  </a:ext>
                </a:extLst>
              </p14:cNvPr>
              <p14:cNvContentPartPr/>
              <p14:nvPr/>
            </p14:nvContentPartPr>
            <p14:xfrm>
              <a:off x="10760769" y="2129303"/>
              <a:ext cx="130320" cy="178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6E35A7-C7B9-FF4D-8FB0-E67E1484FB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45289" y="2113823"/>
                <a:ext cx="1609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0F56A3D-C535-1C45-9336-7ADF798D0FE8}"/>
                  </a:ext>
                </a:extLst>
              </p14:cNvPr>
              <p14:cNvContentPartPr/>
              <p14:nvPr/>
            </p14:nvContentPartPr>
            <p14:xfrm>
              <a:off x="10873449" y="2189783"/>
              <a:ext cx="104400" cy="113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0F56A3D-C535-1C45-9336-7ADF798D0F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57969" y="2174663"/>
                <a:ext cx="135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181D976-DFD3-284A-9271-8CE84E870F6C}"/>
                  </a:ext>
                </a:extLst>
              </p14:cNvPr>
              <p14:cNvContentPartPr/>
              <p14:nvPr/>
            </p14:nvContentPartPr>
            <p14:xfrm>
              <a:off x="8741889" y="2874143"/>
              <a:ext cx="7848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181D976-DFD3-284A-9271-8CE84E870F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26769" y="2859023"/>
                <a:ext cx="108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AB1E413-0289-B346-8CB7-F9FCC2F7124E}"/>
                  </a:ext>
                </a:extLst>
              </p14:cNvPr>
              <p14:cNvContentPartPr/>
              <p14:nvPr/>
            </p14:nvContentPartPr>
            <p14:xfrm>
              <a:off x="8768889" y="2917703"/>
              <a:ext cx="86040" cy="9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AB1E413-0289-B346-8CB7-F9FCC2F712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53769" y="2902223"/>
                <a:ext cx="116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A2599FE2-59DD-834E-94FF-25C7ABA43AF1}"/>
                  </a:ext>
                </a:extLst>
              </p14:cNvPr>
              <p14:cNvContentPartPr/>
              <p14:nvPr/>
            </p14:nvContentPartPr>
            <p14:xfrm>
              <a:off x="5128929" y="647543"/>
              <a:ext cx="572400" cy="21708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A2599FE2-59DD-834E-94FF-25C7ABA43A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13799" y="632423"/>
                <a:ext cx="603019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5977C628-C2C9-7D47-A470-9F452FB93BBE}"/>
                  </a:ext>
                </a:extLst>
              </p14:cNvPr>
              <p14:cNvContentPartPr/>
              <p14:nvPr/>
            </p14:nvContentPartPr>
            <p14:xfrm>
              <a:off x="4470489" y="621623"/>
              <a:ext cx="511560" cy="44712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5977C628-C2C9-7D47-A470-9F452FB93BB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55369" y="606503"/>
                <a:ext cx="5421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E4F004C-EE6C-3E49-8DEF-AE6A117A077F}"/>
                  </a:ext>
                </a:extLst>
              </p14:cNvPr>
              <p14:cNvContentPartPr/>
              <p14:nvPr/>
            </p14:nvContentPartPr>
            <p14:xfrm>
              <a:off x="4730409" y="656183"/>
              <a:ext cx="34920" cy="104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E4F004C-EE6C-3E49-8DEF-AE6A117A07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15289" y="641063"/>
                <a:ext cx="655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92136744-2D3C-8746-83CC-4D43EC353FA7}"/>
                  </a:ext>
                </a:extLst>
              </p14:cNvPr>
              <p14:cNvContentPartPr/>
              <p14:nvPr/>
            </p14:nvContentPartPr>
            <p14:xfrm>
              <a:off x="5830929" y="530183"/>
              <a:ext cx="702000" cy="48060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92136744-2D3C-8746-83CC-4D43EC353F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15449" y="515063"/>
                <a:ext cx="7326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2E6627B1-8538-0947-804F-762239E967C8}"/>
                  </a:ext>
                </a:extLst>
              </p14:cNvPr>
              <p14:cNvContentPartPr/>
              <p14:nvPr/>
            </p14:nvContentPartPr>
            <p14:xfrm>
              <a:off x="9036369" y="2519183"/>
              <a:ext cx="381600" cy="32076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2E6627B1-8538-0947-804F-762239E967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21249" y="2503703"/>
                <a:ext cx="412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BE90B284-92BC-C045-A26A-E66BE54F2D8B}"/>
                  </a:ext>
                </a:extLst>
              </p14:cNvPr>
              <p14:cNvContentPartPr/>
              <p14:nvPr/>
            </p14:nvContentPartPr>
            <p14:xfrm>
              <a:off x="9097209" y="2796383"/>
              <a:ext cx="416160" cy="251640"/>
            </p14:xfrm>
          </p:contentPart>
        </mc:Choice>
        <mc:Fallback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BE90B284-92BC-C045-A26A-E66BE54F2D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82089" y="2781263"/>
                <a:ext cx="446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671625FA-0393-A743-92FE-4B87693E8E3E}"/>
                  </a:ext>
                </a:extLst>
              </p14:cNvPr>
              <p14:cNvContentPartPr/>
              <p14:nvPr/>
            </p14:nvContentPartPr>
            <p14:xfrm>
              <a:off x="9695169" y="2640503"/>
              <a:ext cx="398880" cy="16488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671625FA-0393-A743-92FE-4B87693E8E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79689" y="2625023"/>
                <a:ext cx="429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0BEAD95-2674-D649-8590-F5B25A31C9BC}"/>
                  </a:ext>
                </a:extLst>
              </p14:cNvPr>
              <p14:cNvContentPartPr/>
              <p14:nvPr/>
            </p14:nvContentPartPr>
            <p14:xfrm>
              <a:off x="10024209" y="2666423"/>
              <a:ext cx="26280" cy="147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0BEAD95-2674-D649-8590-F5B25A31C9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09089" y="2651303"/>
                <a:ext cx="56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C2DBF5D-E4E2-B946-8382-3A791AD1AE85}"/>
                  </a:ext>
                </a:extLst>
              </p14:cNvPr>
              <p14:cNvContentPartPr/>
              <p14:nvPr/>
            </p14:nvContentPartPr>
            <p14:xfrm>
              <a:off x="10197369" y="3186263"/>
              <a:ext cx="217080" cy="34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C2DBF5D-E4E2-B946-8382-3A791AD1AE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82249" y="3171143"/>
                <a:ext cx="2473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D06892C4-3445-5F4E-958E-B446D2F5C73B}"/>
                  </a:ext>
                </a:extLst>
              </p14:cNvPr>
              <p14:cNvContentPartPr/>
              <p14:nvPr/>
            </p14:nvContentPartPr>
            <p14:xfrm>
              <a:off x="10266849" y="2518673"/>
              <a:ext cx="494280" cy="42372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D06892C4-3445-5F4E-958E-B446D2F5C7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51729" y="2503553"/>
                <a:ext cx="524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B9AF635-2185-934E-9965-08232549712A}"/>
                  </a:ext>
                </a:extLst>
              </p14:cNvPr>
              <p14:cNvContentPartPr/>
              <p14:nvPr/>
            </p14:nvContentPartPr>
            <p14:xfrm>
              <a:off x="10883747" y="2561153"/>
              <a:ext cx="84960" cy="291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B9AF635-2185-934E-9965-08232549712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68627" y="2545673"/>
                <a:ext cx="1155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0EE0A42-7AE3-C74C-B225-1BD8E4635572}"/>
                  </a:ext>
                </a:extLst>
              </p14:cNvPr>
              <p14:cNvContentPartPr/>
              <p14:nvPr/>
            </p14:nvContentPartPr>
            <p14:xfrm>
              <a:off x="10195787" y="3185393"/>
              <a:ext cx="243720" cy="532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0EE0A42-7AE3-C74C-B225-1BD8E463557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80667" y="3170273"/>
                <a:ext cx="274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6BF4D2D-F1F3-EE46-B61A-5BF85254CFE6}"/>
                  </a:ext>
                </a:extLst>
              </p14:cNvPr>
              <p14:cNvContentPartPr/>
              <p14:nvPr/>
            </p14:nvContentPartPr>
            <p14:xfrm>
              <a:off x="10641467" y="3005393"/>
              <a:ext cx="242640" cy="401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6BF4D2D-F1F3-EE46-B61A-5BF85254CFE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26347" y="2990273"/>
                <a:ext cx="2732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86E3DC1-3F26-524C-AE8F-B2342AFCE5DC}"/>
                  </a:ext>
                </a:extLst>
              </p14:cNvPr>
              <p14:cNvContentPartPr/>
              <p14:nvPr/>
            </p14:nvContentPartPr>
            <p14:xfrm>
              <a:off x="5845907" y="4762193"/>
              <a:ext cx="296640" cy="411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86E3DC1-3F26-524C-AE8F-B2342AFCE5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30787" y="4747073"/>
                <a:ext cx="3272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7495503-A6B5-FA43-9FB2-DDA3C14958E0}"/>
                  </a:ext>
                </a:extLst>
              </p14:cNvPr>
              <p14:cNvContentPartPr/>
              <p14:nvPr/>
            </p14:nvContentPartPr>
            <p14:xfrm>
              <a:off x="7190147" y="4635473"/>
              <a:ext cx="264960" cy="429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7495503-A6B5-FA43-9FB2-DDA3C14958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75027" y="4619993"/>
                <a:ext cx="2955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11EEB639-9A9C-2A49-BC38-FC886DC14C9C}"/>
                  </a:ext>
                </a:extLst>
              </p14:cNvPr>
              <p14:cNvContentPartPr/>
              <p14:nvPr/>
            </p14:nvContentPartPr>
            <p14:xfrm>
              <a:off x="8693147" y="3873353"/>
              <a:ext cx="783360" cy="485640"/>
            </p14:xfrm>
          </p:contentPart>
        </mc:Choice>
        <mc:Fallback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11EEB639-9A9C-2A49-BC38-FC886DC14C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77667" y="3858244"/>
                <a:ext cx="813960" cy="516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74F9CA78-29FE-9B4C-A4F7-2771AE649925}"/>
                  </a:ext>
                </a:extLst>
              </p14:cNvPr>
              <p14:cNvContentPartPr/>
              <p14:nvPr/>
            </p14:nvContentPartPr>
            <p14:xfrm>
              <a:off x="9634907" y="3883793"/>
              <a:ext cx="370800" cy="233280"/>
            </p14:xfrm>
          </p:contentPart>
        </mc:Choice>
        <mc:Fallback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74F9CA78-29FE-9B4C-A4F7-2771AE6499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19787" y="3868673"/>
                <a:ext cx="401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E648047-0B6D-E74E-95C1-9A6722AACDB4}"/>
                  </a:ext>
                </a:extLst>
              </p14:cNvPr>
              <p14:cNvContentPartPr/>
              <p14:nvPr/>
            </p14:nvContentPartPr>
            <p14:xfrm>
              <a:off x="10100387" y="3862913"/>
              <a:ext cx="180360" cy="180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E648047-0B6D-E74E-95C1-9A6722AACD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85267" y="3847433"/>
                <a:ext cx="2106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8609865-11E5-5345-BB2B-5480439297EC}"/>
                  </a:ext>
                </a:extLst>
              </p14:cNvPr>
              <p14:cNvContentPartPr/>
              <p14:nvPr/>
            </p14:nvContentPartPr>
            <p14:xfrm>
              <a:off x="10058267" y="4434233"/>
              <a:ext cx="137880" cy="136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8609865-11E5-5345-BB2B-5480439297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43147" y="4419113"/>
                <a:ext cx="1684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id="{CF6B5BDF-9CCF-D348-8201-8AD842201B2B}"/>
                  </a:ext>
                </a:extLst>
              </p14:cNvPr>
              <p14:cNvContentPartPr/>
              <p14:nvPr/>
            </p14:nvContentPartPr>
            <p14:xfrm>
              <a:off x="10301627" y="3725033"/>
              <a:ext cx="328680" cy="265320"/>
            </p14:xfrm>
          </p:contentPart>
        </mc:Choice>
        <mc:Fallback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CF6B5BDF-9CCF-D348-8201-8AD842201B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86490" y="3709892"/>
                <a:ext cx="359314" cy="29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7" name="Ink 168">
                <a:extLst>
                  <a:ext uri="{FF2B5EF4-FFF2-40B4-BE49-F238E27FC236}">
                    <a16:creationId xmlns:a16="http://schemas.microsoft.com/office/drawing/2014/main" id="{C7771111-5486-0B45-8A23-A3BCD3A2B2E2}"/>
                  </a:ext>
                </a:extLst>
              </p14:cNvPr>
              <p14:cNvContentPartPr/>
              <p14:nvPr/>
            </p14:nvContentPartPr>
            <p14:xfrm>
              <a:off x="9613667" y="4487153"/>
              <a:ext cx="233280" cy="127080"/>
            </p14:xfrm>
          </p:contentPart>
        </mc:Choice>
        <mc:Fallback>
          <p:pic>
            <p:nvPicPr>
              <p:cNvPr id="167" name="Ink 168">
                <a:extLst>
                  <a:ext uri="{FF2B5EF4-FFF2-40B4-BE49-F238E27FC236}">
                    <a16:creationId xmlns:a16="http://schemas.microsoft.com/office/drawing/2014/main" id="{C7771111-5486-0B45-8A23-A3BCD3A2B2E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98547" y="4472076"/>
                <a:ext cx="263520" cy="157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66255EBB-94A1-1E45-AD66-FA783B930BB8}"/>
                  </a:ext>
                </a:extLst>
              </p14:cNvPr>
              <p14:cNvContentPartPr/>
              <p14:nvPr/>
            </p14:nvContentPartPr>
            <p14:xfrm>
              <a:off x="10334387" y="4307153"/>
              <a:ext cx="232200" cy="381240"/>
            </p14:xfrm>
          </p:contentPart>
        </mc:Choice>
        <mc:Fallback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66255EBB-94A1-1E45-AD66-FA783B930BB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319244" y="4292033"/>
                <a:ext cx="262848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44EB781-6B7E-C34D-93FD-9572278B9601}"/>
                  </a:ext>
                </a:extLst>
              </p14:cNvPr>
              <p14:cNvContentPartPr/>
              <p14:nvPr/>
            </p14:nvContentPartPr>
            <p14:xfrm>
              <a:off x="6078827" y="5894753"/>
              <a:ext cx="2603880" cy="53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44EB781-6B7E-C34D-93FD-9572278B96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63707" y="5879633"/>
                <a:ext cx="2634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4" name="Ink 186">
                <a:extLst>
                  <a:ext uri="{FF2B5EF4-FFF2-40B4-BE49-F238E27FC236}">
                    <a16:creationId xmlns:a16="http://schemas.microsoft.com/office/drawing/2014/main" id="{60973FD4-4A21-A24D-AA39-14EEFC6F8050}"/>
                  </a:ext>
                </a:extLst>
              </p14:cNvPr>
              <p14:cNvContentPartPr/>
              <p14:nvPr/>
            </p14:nvContentPartPr>
            <p14:xfrm>
              <a:off x="10386227" y="5059913"/>
              <a:ext cx="286200" cy="327240"/>
            </p14:xfrm>
          </p:contentPart>
        </mc:Choice>
        <mc:Fallback>
          <p:pic>
            <p:nvPicPr>
              <p:cNvPr id="184" name="Ink 186">
                <a:extLst>
                  <a:ext uri="{FF2B5EF4-FFF2-40B4-BE49-F238E27FC236}">
                    <a16:creationId xmlns:a16="http://schemas.microsoft.com/office/drawing/2014/main" id="{60973FD4-4A21-A24D-AA39-14EEFC6F80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1107" y="5044433"/>
                <a:ext cx="316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5" name="Ink 187">
                <a:extLst>
                  <a:ext uri="{FF2B5EF4-FFF2-40B4-BE49-F238E27FC236}">
                    <a16:creationId xmlns:a16="http://schemas.microsoft.com/office/drawing/2014/main" id="{E08B48BA-AE8B-484A-8947-1B1D982455A9}"/>
                  </a:ext>
                </a:extLst>
              </p14:cNvPr>
              <p14:cNvContentPartPr/>
              <p14:nvPr/>
            </p14:nvContentPartPr>
            <p14:xfrm>
              <a:off x="10070147" y="5196353"/>
              <a:ext cx="115560" cy="116640"/>
            </p14:xfrm>
          </p:contentPart>
        </mc:Choice>
        <mc:Fallback>
          <p:pic>
            <p:nvPicPr>
              <p:cNvPr id="185" name="Ink 187">
                <a:extLst>
                  <a:ext uri="{FF2B5EF4-FFF2-40B4-BE49-F238E27FC236}">
                    <a16:creationId xmlns:a16="http://schemas.microsoft.com/office/drawing/2014/main" id="{E08B48BA-AE8B-484A-8947-1B1D982455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54667" y="5180873"/>
                <a:ext cx="146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6" name="Ink 188">
                <a:extLst>
                  <a:ext uri="{FF2B5EF4-FFF2-40B4-BE49-F238E27FC236}">
                    <a16:creationId xmlns:a16="http://schemas.microsoft.com/office/drawing/2014/main" id="{5FC8581D-E037-8B4D-A9A9-DE292AEB9124}"/>
                  </a:ext>
                </a:extLst>
              </p14:cNvPr>
              <p14:cNvContentPartPr/>
              <p14:nvPr/>
            </p14:nvContentPartPr>
            <p14:xfrm>
              <a:off x="9276347" y="5037593"/>
              <a:ext cx="507240" cy="381240"/>
            </p14:xfrm>
          </p:contentPart>
        </mc:Choice>
        <mc:Fallback>
          <p:pic>
            <p:nvPicPr>
              <p:cNvPr id="186" name="Ink 188">
                <a:extLst>
                  <a:ext uri="{FF2B5EF4-FFF2-40B4-BE49-F238E27FC236}">
                    <a16:creationId xmlns:a16="http://schemas.microsoft.com/office/drawing/2014/main" id="{5FC8581D-E037-8B4D-A9A9-DE292AEB91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60867" y="5022113"/>
                <a:ext cx="53784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2CD2113F-6271-C741-AE48-BFB86B716020}"/>
                  </a:ext>
                </a:extLst>
              </p14:cNvPr>
              <p14:cNvContentPartPr/>
              <p14:nvPr/>
            </p14:nvContentPartPr>
            <p14:xfrm>
              <a:off x="8243867" y="6328553"/>
              <a:ext cx="671400" cy="327240"/>
            </p14:xfrm>
          </p:contentPart>
        </mc:Choice>
        <mc:Fallback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2CD2113F-6271-C741-AE48-BFB86B7160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28395" y="6313433"/>
                <a:ext cx="701984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77C64098-7B1F-D84F-A8A9-2E8BB7C6E436}"/>
                  </a:ext>
                </a:extLst>
              </p14:cNvPr>
              <p14:cNvContentPartPr/>
              <p14:nvPr/>
            </p14:nvContentPartPr>
            <p14:xfrm>
              <a:off x="9190307" y="6011033"/>
              <a:ext cx="993960" cy="42408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77C64098-7B1F-D84F-A8A9-2E8BB7C6E43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75187" y="5995900"/>
                <a:ext cx="1024560" cy="454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7" name="Ink 218">
                <a:extLst>
                  <a:ext uri="{FF2B5EF4-FFF2-40B4-BE49-F238E27FC236}">
                    <a16:creationId xmlns:a16="http://schemas.microsoft.com/office/drawing/2014/main" id="{1B45DBAD-1A06-CC4F-830F-953B08695CA8}"/>
                  </a:ext>
                </a:extLst>
              </p14:cNvPr>
              <p14:cNvContentPartPr/>
              <p14:nvPr/>
            </p14:nvContentPartPr>
            <p14:xfrm>
              <a:off x="10354547" y="6234593"/>
              <a:ext cx="593280" cy="338040"/>
            </p14:xfrm>
          </p:contentPart>
        </mc:Choice>
        <mc:Fallback>
          <p:pic>
            <p:nvPicPr>
              <p:cNvPr id="217" name="Ink 218">
                <a:extLst>
                  <a:ext uri="{FF2B5EF4-FFF2-40B4-BE49-F238E27FC236}">
                    <a16:creationId xmlns:a16="http://schemas.microsoft.com/office/drawing/2014/main" id="{1B45DBAD-1A06-CC4F-830F-953B08695CA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39418" y="6219457"/>
                <a:ext cx="623899" cy="368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8" name="Ink 219">
                <a:extLst>
                  <a:ext uri="{FF2B5EF4-FFF2-40B4-BE49-F238E27FC236}">
                    <a16:creationId xmlns:a16="http://schemas.microsoft.com/office/drawing/2014/main" id="{7F09D799-A3C0-864C-883A-804642F6CAD0}"/>
                  </a:ext>
                </a:extLst>
              </p14:cNvPr>
              <p14:cNvContentPartPr/>
              <p14:nvPr/>
            </p14:nvContentPartPr>
            <p14:xfrm>
              <a:off x="9719507" y="6371033"/>
              <a:ext cx="455400" cy="323640"/>
            </p14:xfrm>
          </p:contentPart>
        </mc:Choice>
        <mc:Fallback>
          <p:pic>
            <p:nvPicPr>
              <p:cNvPr id="218" name="Ink 219">
                <a:extLst>
                  <a:ext uri="{FF2B5EF4-FFF2-40B4-BE49-F238E27FC236}">
                    <a16:creationId xmlns:a16="http://schemas.microsoft.com/office/drawing/2014/main" id="{7F09D799-A3C0-864C-883A-804642F6CAD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04387" y="6355913"/>
                <a:ext cx="4860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4F0A144-2029-A744-B5ED-11EF66330E9B}"/>
                  </a:ext>
                </a:extLst>
              </p14:cNvPr>
              <p14:cNvContentPartPr/>
              <p14:nvPr/>
            </p14:nvContentPartPr>
            <p14:xfrm>
              <a:off x="1517627" y="6275633"/>
              <a:ext cx="254520" cy="3765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4F0A144-2029-A744-B5ED-11EF66330E9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02147" y="6260513"/>
                <a:ext cx="2847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9DF97B9-CD9B-1848-9F97-3943D6870A39}"/>
                  </a:ext>
                </a:extLst>
              </p14:cNvPr>
              <p14:cNvContentPartPr/>
              <p14:nvPr/>
            </p14:nvContentPartPr>
            <p14:xfrm>
              <a:off x="1877267" y="6191033"/>
              <a:ext cx="137880" cy="106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9DF97B9-CD9B-1848-9F97-3943D6870A3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62147" y="6175913"/>
                <a:ext cx="1684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7157F432-1DEB-A748-B3FB-2D55A4E47154}"/>
                  </a:ext>
                </a:extLst>
              </p14:cNvPr>
              <p14:cNvContentPartPr/>
              <p14:nvPr/>
            </p14:nvContentPartPr>
            <p14:xfrm>
              <a:off x="2173547" y="6466073"/>
              <a:ext cx="137880" cy="320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7157F432-1DEB-A748-B3FB-2D55A4E4715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58427" y="6450953"/>
                <a:ext cx="168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50AAFCB-9101-DC48-977E-494BEEA7D800}"/>
                  </a:ext>
                </a:extLst>
              </p14:cNvPr>
              <p14:cNvContentPartPr/>
              <p14:nvPr/>
            </p14:nvContentPartPr>
            <p14:xfrm>
              <a:off x="2227907" y="6561473"/>
              <a:ext cx="126360" cy="42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50AAFCB-9101-DC48-977E-494BEEA7D80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12427" y="6546353"/>
                <a:ext cx="156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9" name="Ink 241">
                <a:extLst>
                  <a:ext uri="{FF2B5EF4-FFF2-40B4-BE49-F238E27FC236}">
                    <a16:creationId xmlns:a16="http://schemas.microsoft.com/office/drawing/2014/main" id="{33113611-AE3D-444C-A10C-21F8C3449E63}"/>
                  </a:ext>
                </a:extLst>
              </p14:cNvPr>
              <p14:cNvContentPartPr/>
              <p14:nvPr/>
            </p14:nvContentPartPr>
            <p14:xfrm>
              <a:off x="5126267" y="6275633"/>
              <a:ext cx="582480" cy="444960"/>
            </p14:xfrm>
          </p:contentPart>
        </mc:Choice>
        <mc:Fallback>
          <p:pic>
            <p:nvPicPr>
              <p:cNvPr id="239" name="Ink 241">
                <a:extLst>
                  <a:ext uri="{FF2B5EF4-FFF2-40B4-BE49-F238E27FC236}">
                    <a16:creationId xmlns:a16="http://schemas.microsoft.com/office/drawing/2014/main" id="{33113611-AE3D-444C-A10C-21F8C3449E6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11147" y="6260513"/>
                <a:ext cx="6130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0" name="Ink 242">
                <a:extLst>
                  <a:ext uri="{FF2B5EF4-FFF2-40B4-BE49-F238E27FC236}">
                    <a16:creationId xmlns:a16="http://schemas.microsoft.com/office/drawing/2014/main" id="{5E21A3BD-2685-124A-A128-36CEC8F5F9C4}"/>
                  </a:ext>
                </a:extLst>
              </p14:cNvPr>
              <p14:cNvContentPartPr/>
              <p14:nvPr/>
            </p14:nvContentPartPr>
            <p14:xfrm>
              <a:off x="4358387" y="6349793"/>
              <a:ext cx="207720" cy="317880"/>
            </p14:xfrm>
          </p:contentPart>
        </mc:Choice>
        <mc:Fallback>
          <p:pic>
            <p:nvPicPr>
              <p:cNvPr id="240" name="Ink 242">
                <a:extLst>
                  <a:ext uri="{FF2B5EF4-FFF2-40B4-BE49-F238E27FC236}">
                    <a16:creationId xmlns:a16="http://schemas.microsoft.com/office/drawing/2014/main" id="{5E21A3BD-2685-124A-A128-36CEC8F5F9C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43241" y="6334673"/>
                <a:ext cx="238373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1" name="Ink 243">
                <a:extLst>
                  <a:ext uri="{FF2B5EF4-FFF2-40B4-BE49-F238E27FC236}">
                    <a16:creationId xmlns:a16="http://schemas.microsoft.com/office/drawing/2014/main" id="{3B75D1B5-A286-3441-98A6-F1D206845DC0}"/>
                  </a:ext>
                </a:extLst>
              </p14:cNvPr>
              <p14:cNvContentPartPr/>
              <p14:nvPr/>
            </p14:nvContentPartPr>
            <p14:xfrm>
              <a:off x="2808587" y="6318113"/>
              <a:ext cx="1005840" cy="392040"/>
            </p14:xfrm>
          </p:contentPart>
        </mc:Choice>
        <mc:Fallback>
          <p:pic>
            <p:nvPicPr>
              <p:cNvPr id="241" name="Ink 243">
                <a:extLst>
                  <a:ext uri="{FF2B5EF4-FFF2-40B4-BE49-F238E27FC236}">
                    <a16:creationId xmlns:a16="http://schemas.microsoft.com/office/drawing/2014/main" id="{3B75D1B5-A286-3441-98A6-F1D206845DC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93467" y="6302993"/>
                <a:ext cx="1036440" cy="4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9605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What is the Sharpe ratio?</a:t>
            </a:r>
          </a:p>
          <a:p>
            <a:pPr lvl="0"/>
            <a:endParaRPr lang="en-US" sz="3797" dirty="0"/>
          </a:p>
          <a:p>
            <a:pPr lvl="1"/>
            <a:r>
              <a:rPr lang="en-US" sz="3305" dirty="0"/>
              <a:t>A: 12/25 = 0.48</a:t>
            </a:r>
          </a:p>
          <a:p>
            <a:pPr lvl="1"/>
            <a:endParaRPr lang="en-US" sz="3305" dirty="0"/>
          </a:p>
          <a:p>
            <a:pPr lvl="1"/>
            <a:r>
              <a:rPr lang="en-US" sz="3305" dirty="0"/>
              <a:t>B: 9.5/18 = 0.53</a:t>
            </a:r>
          </a:p>
          <a:p>
            <a:pPr lvl="1"/>
            <a:endParaRPr lang="en-US" sz="3305" dirty="0"/>
          </a:p>
          <a:p>
            <a:pPr lvl="1"/>
            <a:r>
              <a:rPr lang="en-US" sz="3305" dirty="0"/>
              <a:t>M: 5/10 = 0.5</a:t>
            </a:r>
          </a:p>
          <a:p>
            <a:pPr lvl="1"/>
            <a:endParaRPr sz="3305" dirty="0"/>
          </a:p>
        </p:txBody>
      </p:sp>
    </p:spTree>
    <p:extLst>
      <p:ext uri="{BB962C8B-B14F-4D97-AF65-F5344CB8AC3E}">
        <p14:creationId xmlns:p14="http://schemas.microsoft.com/office/powerpoint/2010/main" val="1557800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881188" y="1586356"/>
            <a:ext cx="8429625" cy="490763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lvl="0"/>
            <a:r>
              <a:rPr lang="en-US" sz="3797" dirty="0"/>
              <a:t>What is M</a:t>
            </a:r>
            <a:r>
              <a:rPr lang="en-US" sz="3797" baseline="30000" dirty="0"/>
              <a:t>2</a:t>
            </a:r>
            <a:r>
              <a:rPr lang="en-US" sz="3797" dirty="0"/>
              <a:t>? If risk-free is 3%.</a:t>
            </a:r>
          </a:p>
          <a:p>
            <a:pPr lvl="1"/>
            <a:r>
              <a:rPr lang="en-US" sz="3305" dirty="0"/>
              <a:t>A: P* weight in A = 10/25, 15/25 in risk free</a:t>
            </a:r>
          </a:p>
          <a:p>
            <a:pPr lvl="2"/>
            <a:r>
              <a:rPr lang="en-US" sz="2883" dirty="0"/>
              <a:t>Std. </a:t>
            </a:r>
            <a:r>
              <a:rPr lang="en-US" sz="2883" dirty="0" err="1"/>
              <a:t>Dev</a:t>
            </a:r>
            <a:r>
              <a:rPr lang="en-US" sz="2883" dirty="0"/>
              <a:t> = (10/25)*25 = 10% </a:t>
            </a:r>
          </a:p>
          <a:p>
            <a:pPr lvl="2"/>
            <a:r>
              <a:rPr lang="en-US" sz="2883" dirty="0"/>
              <a:t>E[r*] = (10/25)*(E[</a:t>
            </a:r>
            <a:r>
              <a:rPr lang="en-US" sz="2883" dirty="0" err="1"/>
              <a:t>r</a:t>
            </a:r>
            <a:r>
              <a:rPr lang="en-US" sz="2883" baseline="-25000" dirty="0" err="1"/>
              <a:t>A</a:t>
            </a:r>
            <a:r>
              <a:rPr lang="en-US" sz="2883" dirty="0"/>
              <a:t>])+(15/25)*</a:t>
            </a:r>
            <a:r>
              <a:rPr lang="en-US" sz="2883" dirty="0" err="1"/>
              <a:t>r</a:t>
            </a:r>
            <a:r>
              <a:rPr lang="en-US" sz="2883" baseline="-25000" dirty="0" err="1"/>
              <a:t>f</a:t>
            </a:r>
            <a:endParaRPr lang="en-US" sz="2883" dirty="0"/>
          </a:p>
          <a:p>
            <a:pPr lvl="2"/>
            <a:r>
              <a:rPr lang="en-US" sz="2883" dirty="0"/>
              <a:t>= (10/25)*(12+3)+(15/25)*3 = 7.8%</a:t>
            </a:r>
          </a:p>
          <a:p>
            <a:pPr lvl="2"/>
            <a:r>
              <a:rPr lang="en-US" sz="2883" dirty="0"/>
              <a:t>M</a:t>
            </a:r>
            <a:r>
              <a:rPr lang="en-US" sz="2883" baseline="30000" dirty="0"/>
              <a:t>2</a:t>
            </a:r>
            <a:r>
              <a:rPr lang="en-US" sz="2883" dirty="0"/>
              <a:t> = 7.8% - 8% = -0.2%</a:t>
            </a:r>
          </a:p>
          <a:p>
            <a:pPr lvl="1"/>
            <a:r>
              <a:rPr lang="en-US" sz="3305" dirty="0"/>
              <a:t>B: P* weight in A = 10/18, 8/18 in risk free</a:t>
            </a:r>
          </a:p>
          <a:p>
            <a:pPr lvl="2"/>
            <a:r>
              <a:rPr lang="en-US" sz="2883" dirty="0"/>
              <a:t>Std. </a:t>
            </a:r>
            <a:r>
              <a:rPr lang="en-US" sz="2883" dirty="0" err="1"/>
              <a:t>Dev</a:t>
            </a:r>
            <a:r>
              <a:rPr lang="en-US" sz="2883" dirty="0"/>
              <a:t> = (10/18)*18 = 10% </a:t>
            </a:r>
          </a:p>
          <a:p>
            <a:pPr lvl="2"/>
            <a:r>
              <a:rPr lang="en-US" sz="2883" dirty="0"/>
              <a:t>E[r*] = (10/18)*(E[</a:t>
            </a:r>
            <a:r>
              <a:rPr lang="en-US" sz="2883" dirty="0" err="1"/>
              <a:t>r</a:t>
            </a:r>
            <a:r>
              <a:rPr lang="en-US" sz="2883" baseline="-25000" dirty="0" err="1"/>
              <a:t>B</a:t>
            </a:r>
            <a:r>
              <a:rPr lang="en-US" sz="2883" dirty="0"/>
              <a:t>])+(8/18)*</a:t>
            </a:r>
            <a:r>
              <a:rPr lang="en-US" sz="2883" dirty="0" err="1"/>
              <a:t>r</a:t>
            </a:r>
            <a:r>
              <a:rPr lang="en-US" sz="2883" baseline="-25000" dirty="0" err="1"/>
              <a:t>f</a:t>
            </a:r>
            <a:endParaRPr lang="en-US" sz="2883" dirty="0"/>
          </a:p>
          <a:p>
            <a:pPr lvl="2"/>
            <a:r>
              <a:rPr lang="en-US" sz="2883" dirty="0"/>
              <a:t>= (10/18)*(9.5+3)+(8/18)*3 = 8.3%</a:t>
            </a:r>
          </a:p>
          <a:p>
            <a:pPr lvl="2"/>
            <a:r>
              <a:rPr lang="en-US" sz="2883" dirty="0"/>
              <a:t>M</a:t>
            </a:r>
            <a:r>
              <a:rPr lang="en-US" sz="2883" baseline="30000" dirty="0"/>
              <a:t>2</a:t>
            </a:r>
            <a:r>
              <a:rPr lang="en-US" sz="2883" dirty="0"/>
              <a:t> = 8.3% - 8% = 0.3%</a:t>
            </a:r>
          </a:p>
          <a:p>
            <a:pPr lvl="1"/>
            <a:r>
              <a:rPr lang="en-US" sz="3305" dirty="0"/>
              <a:t>M: M</a:t>
            </a:r>
            <a:r>
              <a:rPr lang="en-US" sz="3305" baseline="30000" dirty="0"/>
              <a:t>2</a:t>
            </a:r>
            <a:r>
              <a:rPr lang="en-US" sz="3305" dirty="0"/>
              <a:t> = 0</a:t>
            </a:r>
          </a:p>
          <a:p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1973560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en-US" sz="3797" dirty="0"/>
              <a:t>What is Jensen’s alpha?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A: 12% - 2*(5%) = 2%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B: 9.5% - 1.5*(5%) = 2%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M: 5% - 1*(5%) = 0%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174300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029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x-none" sz="2200"/>
              <a:t>Many </a:t>
            </a:r>
            <a:r>
              <a:rPr lang="en-US" sz="2200" dirty="0"/>
              <a:t>performance </a:t>
            </a:r>
            <a:r>
              <a:rPr lang="x-none" sz="2200"/>
              <a:t>measures adjust </a:t>
            </a:r>
            <a:r>
              <a:rPr lang="x-none" sz="2200" dirty="0"/>
              <a:t>performance for </a:t>
            </a:r>
            <a:r>
              <a:rPr lang="x-none" sz="2200" b="1" dirty="0"/>
              <a:t>risk</a:t>
            </a:r>
            <a:r>
              <a:rPr lang="x-none" sz="2200" dirty="0"/>
              <a:t> or </a:t>
            </a:r>
            <a:r>
              <a:rPr lang="x-none" sz="2200" b="1" dirty="0"/>
              <a:t>opportunity cost</a:t>
            </a:r>
          </a:p>
          <a:p>
            <a:r>
              <a:rPr lang="x-none" sz="2200"/>
              <a:t>Adjust for total risk in the portfolio</a:t>
            </a:r>
          </a:p>
          <a:p>
            <a:pPr lvl="1"/>
            <a:r>
              <a:rPr lang="x-none" sz="1900"/>
              <a:t>Sharpe ratio, M</a:t>
            </a:r>
            <a:r>
              <a:rPr lang="x-none" sz="1900" baseline="30000"/>
              <a:t>2</a:t>
            </a:r>
            <a:r>
              <a:rPr lang="x-none" sz="1900"/>
              <a:t> measure (RAP measure in case)</a:t>
            </a:r>
          </a:p>
          <a:p>
            <a:r>
              <a:rPr lang="x-none" sz="2200"/>
              <a:t>Adjust for </a:t>
            </a:r>
            <a:r>
              <a:rPr lang="en-US" sz="2200" dirty="0"/>
              <a:t>factor exposure:</a:t>
            </a:r>
          </a:p>
          <a:p>
            <a:pPr lvl="1"/>
            <a:r>
              <a:rPr lang="en-US" sz="2000" dirty="0"/>
              <a:t>M</a:t>
            </a:r>
            <a:r>
              <a:rPr lang="x-none" sz="2000"/>
              <a:t>arket beta:</a:t>
            </a:r>
            <a:r>
              <a:rPr lang="en-US" sz="2000" dirty="0"/>
              <a:t> </a:t>
            </a:r>
            <a:r>
              <a:rPr lang="x-none" sz="1900"/>
              <a:t>Jensen’s alpha, Treynor Measure</a:t>
            </a:r>
          </a:p>
          <a:p>
            <a:pPr lvl="1"/>
            <a:r>
              <a:rPr lang="en-US" sz="2000" dirty="0"/>
              <a:t>Multiple factors</a:t>
            </a:r>
            <a:r>
              <a:rPr lang="x-none" sz="2000"/>
              <a:t>:</a:t>
            </a:r>
            <a:r>
              <a:rPr lang="en-US" sz="2000" dirty="0"/>
              <a:t> </a:t>
            </a:r>
            <a:r>
              <a:rPr lang="x-none" sz="1900"/>
              <a:t>Fama-French 3-factor model, four/five/six/etc. factors </a:t>
            </a:r>
            <a:endParaRPr lang="en-US" sz="1900" dirty="0"/>
          </a:p>
          <a:p>
            <a:r>
              <a:rPr lang="x-none" sz="2400"/>
              <a:t>Compare </a:t>
            </a:r>
            <a:r>
              <a:rPr lang="x-none" sz="2400" dirty="0"/>
              <a:t>fund </a:t>
            </a:r>
            <a:r>
              <a:rPr lang="x-none" sz="2400"/>
              <a:t>to </a:t>
            </a:r>
            <a:r>
              <a:rPr lang="en-US" sz="2400" dirty="0"/>
              <a:t>peers or a benchmark:</a:t>
            </a:r>
          </a:p>
          <a:p>
            <a:pPr lvl="1"/>
            <a:r>
              <a:rPr lang="en-US" sz="1900" dirty="0"/>
              <a:t>Peer</a:t>
            </a:r>
            <a:r>
              <a:rPr lang="x-none" sz="1900"/>
              <a:t> funds </a:t>
            </a:r>
            <a:r>
              <a:rPr lang="en-US" sz="1900" dirty="0"/>
              <a:t>or benchmark </a:t>
            </a:r>
            <a:r>
              <a:rPr lang="x-none" sz="1900"/>
              <a:t>should have similar styles</a:t>
            </a:r>
          </a:p>
          <a:p>
            <a:pPr lvl="1"/>
            <a:r>
              <a:rPr lang="x-none" sz="1900"/>
              <a:t>e</a:t>
            </a:r>
            <a:r>
              <a:rPr lang="x-none" sz="1900" dirty="0"/>
              <a:t>.g., compare a high-yield debt fund’s returns to the universe of high-yield debt funds</a:t>
            </a:r>
          </a:p>
          <a:p>
            <a:r>
              <a:rPr lang="x-none" sz="2200"/>
              <a:t>Adjust </a:t>
            </a:r>
            <a:r>
              <a:rPr lang="x-none" sz="2200" dirty="0"/>
              <a:t>for systematic and idiosyncratic risk:</a:t>
            </a:r>
          </a:p>
          <a:p>
            <a:pPr lvl="1"/>
            <a:r>
              <a:rPr lang="x-none" sz="1900" dirty="0"/>
              <a:t>Information ratio</a:t>
            </a:r>
            <a:endParaRPr lang="en-US" sz="1900" dirty="0"/>
          </a:p>
          <a:p>
            <a:r>
              <a:rPr lang="en-US" sz="2100" dirty="0"/>
              <a:t>Investors will use different measures depending on the fund’s purpose</a:t>
            </a:r>
          </a:p>
          <a:p>
            <a:pPr lvl="1"/>
            <a:endParaRPr lang="en-US" sz="1900" dirty="0"/>
          </a:p>
          <a:p>
            <a:endParaRPr lang="x-none" sz="21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en-US" sz="3797" dirty="0"/>
              <a:t>What is the </a:t>
            </a:r>
            <a:r>
              <a:rPr lang="en-US" sz="3797" dirty="0" err="1"/>
              <a:t>Treynor</a:t>
            </a:r>
            <a:r>
              <a:rPr lang="en-US" sz="3797" dirty="0"/>
              <a:t> measure?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A: (.12)/2 = 0.06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B: .095/1.5 = 0.063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M: .05/1 = 0.05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786168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en-US" sz="3797" dirty="0"/>
              <a:t>What is the information ratio?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A: 2% / 15% = 0.13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B: 2% / 10% = 0.2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M: 0%/0%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1807356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Which do we prefer if it is our only investment (besides the risk-free asset)?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Portfolio B, highest Sharpe and M</a:t>
            </a:r>
            <a:r>
              <a:rPr lang="en-US" sz="3797" baseline="30000" dirty="0"/>
              <a:t>2</a:t>
            </a:r>
            <a:endParaRPr sz="3797" baseline="30000" dirty="0"/>
          </a:p>
        </p:txBody>
      </p:sp>
    </p:spTree>
    <p:extLst>
      <p:ext uri="{BB962C8B-B14F-4D97-AF65-F5344CB8AC3E}">
        <p14:creationId xmlns:p14="http://schemas.microsoft.com/office/powerpoint/2010/main" val="7855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Which do we prefer if it is one of many sub-portfolios?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Still Portfolio B, highest </a:t>
            </a:r>
            <a:r>
              <a:rPr lang="en-US" sz="3797" dirty="0" err="1"/>
              <a:t>Treynor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1786271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Statistics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Which do we prefer if we plan to optimally combine it with the market index?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Still portfolio B, highest information ratio</a:t>
            </a:r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41883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Risk Exposure and Market Timing</a:t>
            </a:r>
          </a:p>
        </p:txBody>
      </p:sp>
    </p:spTree>
    <p:extLst>
      <p:ext uri="{BB962C8B-B14F-4D97-AF65-F5344CB8AC3E}">
        <p14:creationId xmlns:p14="http://schemas.microsoft.com/office/powerpoint/2010/main" val="54001215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Measurement with Changing Portfolio Composition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sz="3797" dirty="0"/>
              <a:t>Managers may change their strategy or risk exposure over time</a:t>
            </a:r>
          </a:p>
          <a:p>
            <a:r>
              <a:rPr lang="en-US" sz="3797" dirty="0"/>
              <a:t>This can be good:</a:t>
            </a:r>
          </a:p>
          <a:p>
            <a:pPr lvl="1"/>
            <a:r>
              <a:rPr lang="en-US" sz="3597" dirty="0"/>
              <a:t>The manager may be timing the market</a:t>
            </a:r>
          </a:p>
          <a:p>
            <a:r>
              <a:rPr lang="en-US" sz="3797" dirty="0"/>
              <a:t>This may be bad:</a:t>
            </a:r>
          </a:p>
          <a:p>
            <a:pPr lvl="1"/>
            <a:r>
              <a:rPr lang="en-US" sz="3597" dirty="0"/>
              <a:t>The manager may be increasing risk because returns were poor and they need a miracle to beat their benchmark</a:t>
            </a:r>
          </a:p>
          <a:p>
            <a:pPr lvl="2"/>
            <a:r>
              <a:rPr lang="en-US" sz="3600" dirty="0"/>
              <a:t>Ex: use leverage to increase potential returns (and risk) midway through evaluation period</a:t>
            </a:r>
          </a:p>
          <a:p>
            <a:pPr lvl="2"/>
            <a:r>
              <a:rPr lang="en-US" sz="3600" dirty="0"/>
              <a:t>Evidence funds trailing the market through the first 3 quarters of the year increase fund riskiness in the 4</a:t>
            </a:r>
            <a:r>
              <a:rPr lang="en-US" sz="3600" baseline="30000" dirty="0"/>
              <a:t>th</a:t>
            </a:r>
            <a:r>
              <a:rPr lang="en-US" sz="3600" dirty="0"/>
              <a:t> quarter (Chevalier and Ellison 1997)</a:t>
            </a:r>
          </a:p>
          <a:p>
            <a:pPr lvl="2"/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6EEA09-A6B8-6F41-ABC3-787C024DA2F2}"/>
                  </a:ext>
                </a:extLst>
              </p14:cNvPr>
              <p14:cNvContentPartPr/>
              <p14:nvPr/>
            </p14:nvContentPartPr>
            <p14:xfrm>
              <a:off x="3274427" y="1883273"/>
              <a:ext cx="5852880" cy="23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6EEA09-A6B8-6F41-ABC3-787C024DA2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0427" y="1775633"/>
                <a:ext cx="59605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E949E-8469-B448-B594-E1ED03407626}"/>
                  </a:ext>
                </a:extLst>
              </p14:cNvPr>
              <p14:cNvContentPartPr/>
              <p14:nvPr/>
            </p14:nvContentPartPr>
            <p14:xfrm>
              <a:off x="1267067" y="1999553"/>
              <a:ext cx="7326360" cy="41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E949E-8469-B448-B594-E1ED034076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3067" y="1891913"/>
                <a:ext cx="743400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450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Example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157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Funds will change risk exposure over time</a:t>
            </a:r>
          </a:p>
          <a:p>
            <a:pPr lvl="1"/>
            <a:r>
              <a:rPr lang="en-US" dirty="0"/>
              <a:t>Sometimes they will increase/decrease risk depending on their past performance to maintain relative rank (decrease risk) or increase chance of improving relative rank (increase risk)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782" y="1590261"/>
            <a:ext cx="5243539" cy="392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Market Timing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en-US" sz="3797" dirty="0"/>
              <a:t>Another way the mean and variance of a portfolio’s returns will change over time is if the manager is trying to time the market</a:t>
            </a:r>
          </a:p>
          <a:p>
            <a:pPr lvl="1"/>
            <a:r>
              <a:rPr lang="en-US" sz="3597" dirty="0"/>
              <a:t>A good market timer will have a fund beta that is positively correlated with future market returns</a:t>
            </a:r>
          </a:p>
          <a:p>
            <a:pPr lvl="1"/>
            <a:endParaRPr lang="en-US" sz="3597" dirty="0"/>
          </a:p>
          <a:p>
            <a:pPr lvl="0"/>
            <a:r>
              <a:rPr lang="en-US" sz="3797" dirty="0"/>
              <a:t>In its pure form, market timing involves shifting funds between a market-index portfolio and a safe asset</a:t>
            </a:r>
          </a:p>
        </p:txBody>
      </p:sp>
    </p:spTree>
    <p:extLst>
      <p:ext uri="{BB962C8B-B14F-4D97-AF65-F5344CB8AC3E}">
        <p14:creationId xmlns:p14="http://schemas.microsoft.com/office/powerpoint/2010/main" val="217310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Perfect Market Timer’s Return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1872" y="1828801"/>
            <a:ext cx="2274276" cy="4047744"/>
          </a:xfrm>
        </p:spPr>
        <p:txBody>
          <a:bodyPr>
            <a:normAutofit/>
          </a:bodyPr>
          <a:lstStyle/>
          <a:p>
            <a:r>
              <a:rPr lang="en-US" dirty="0"/>
              <a:t>For a mutual fund manager (that can’t short): </a:t>
            </a:r>
          </a:p>
          <a:p>
            <a:pPr lvl="1"/>
            <a:r>
              <a:rPr lang="en-US" dirty="0"/>
              <a:t>Invest in the risk-free asset when the market is going to go down (beta = 0)</a:t>
            </a:r>
          </a:p>
          <a:p>
            <a:pPr lvl="1"/>
            <a:r>
              <a:rPr lang="en-US" dirty="0"/>
              <a:t>Invest in the market when the market is going to go up (beta = 1). </a:t>
            </a:r>
          </a:p>
          <a:p>
            <a:pPr lvl="2"/>
            <a:r>
              <a:rPr lang="en-US" dirty="0"/>
              <a:t>Or even higher beta assets…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48" y="1629143"/>
            <a:ext cx="5329840" cy="499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for Total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20598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z="2200" dirty="0"/>
              <a:t>Adjust for total risk in the portfolio</a:t>
            </a:r>
          </a:p>
          <a:p>
            <a:pPr lvl="1"/>
            <a:r>
              <a:rPr lang="x-none" sz="1900" dirty="0"/>
              <a:t>Sharpe ratio, M</a:t>
            </a:r>
            <a:r>
              <a:rPr lang="x-none" sz="1900" baseline="30000" dirty="0"/>
              <a:t>2</a:t>
            </a:r>
            <a:r>
              <a:rPr lang="x-none" sz="1900" dirty="0"/>
              <a:t> measure (RAP measure in case)</a:t>
            </a:r>
          </a:p>
          <a:p>
            <a:pPr lvl="1"/>
            <a:endParaRPr lang="en-US" dirty="0"/>
          </a:p>
          <a:p>
            <a:r>
              <a:rPr lang="en-US" dirty="0"/>
              <a:t>When to use:</a:t>
            </a:r>
          </a:p>
          <a:p>
            <a:r>
              <a:rPr lang="en-US" dirty="0"/>
              <a:t>When the fund will be the investor’s only risky investment (i.e., makes up the entire risky portfolio</a:t>
            </a:r>
          </a:p>
          <a:p>
            <a:pPr lvl="2"/>
            <a:r>
              <a:rPr lang="en-US" sz="1600" dirty="0"/>
              <a:t>Investor will care about the return for each level of total risk (U = E[</a:t>
            </a:r>
            <a:r>
              <a:rPr lang="en-US" sz="1600" dirty="0" err="1"/>
              <a:t>rp</a:t>
            </a:r>
            <a:r>
              <a:rPr lang="en-US" sz="1600" dirty="0"/>
              <a:t>] - .5*A*Var )</a:t>
            </a:r>
          </a:p>
          <a:p>
            <a:pPr lvl="2"/>
            <a:r>
              <a:rPr lang="en-US" sz="1600" dirty="0"/>
              <a:t>Can combine with risk-free asset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Market Timing Measures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 sz="4000" dirty="0"/>
              <a:t>Estimate if manager is increasing market exposure (beta) when the market is doing well, decreasing beta when the market is doing poorly</a:t>
            </a:r>
          </a:p>
          <a:p>
            <a:r>
              <a:rPr lang="en-US" sz="4000" dirty="0"/>
              <a:t>Run regressions like the CAPM, but allow for a different beta in different market conditions</a:t>
            </a:r>
          </a:p>
          <a:p>
            <a:pPr lvl="0"/>
            <a:r>
              <a:rPr lang="en-US" sz="3797" dirty="0"/>
              <a:t>1. Treynor and </a:t>
            </a:r>
            <a:r>
              <a:rPr lang="en-US" sz="3797" dirty="0" err="1"/>
              <a:t>Mazuy</a:t>
            </a:r>
            <a:r>
              <a:rPr lang="en-US" sz="3797" dirty="0"/>
              <a:t>:</a:t>
            </a:r>
          </a:p>
          <a:p>
            <a:pPr lvl="0"/>
            <a:endParaRPr lang="en-US" sz="3797" dirty="0"/>
          </a:p>
          <a:p>
            <a:pPr lvl="1"/>
            <a:r>
              <a:rPr lang="en-US" sz="3597" dirty="0"/>
              <a:t>Estimates a quadratic relationship</a:t>
            </a:r>
          </a:p>
          <a:p>
            <a:pPr lvl="1"/>
            <a:r>
              <a:rPr lang="en-US" sz="3597" dirty="0"/>
              <a:t>Positive c usually indicates fund is good at market timing</a:t>
            </a:r>
          </a:p>
          <a:p>
            <a:pPr lvl="2"/>
            <a:r>
              <a:rPr lang="en-US" sz="3397" dirty="0"/>
              <a:t>Plot fitted line to see</a:t>
            </a:r>
          </a:p>
          <a:p>
            <a:pPr lvl="2"/>
            <a:endParaRPr lang="en-US" sz="3397" dirty="0"/>
          </a:p>
          <a:p>
            <a:pPr lvl="0"/>
            <a:r>
              <a:rPr lang="en-US" sz="3797" dirty="0"/>
              <a:t>2. </a:t>
            </a:r>
            <a:r>
              <a:rPr lang="en-US" sz="3797" dirty="0" err="1"/>
              <a:t>Henriksson</a:t>
            </a:r>
            <a:r>
              <a:rPr lang="en-US" sz="3797" dirty="0"/>
              <a:t> and Merton:</a:t>
            </a:r>
          </a:p>
          <a:p>
            <a:pPr lvl="0"/>
            <a:endParaRPr lang="en-US" sz="3797" dirty="0"/>
          </a:p>
          <a:p>
            <a:pPr lvl="1"/>
            <a:r>
              <a:rPr lang="en-US" sz="3597" dirty="0"/>
              <a:t>D is an indicator equal to 1 if </a:t>
            </a:r>
            <a:r>
              <a:rPr lang="en-US" sz="3597" dirty="0" err="1"/>
              <a:t>r</a:t>
            </a:r>
            <a:r>
              <a:rPr lang="en-US" sz="3597" baseline="-25000" dirty="0" err="1"/>
              <a:t>M</a:t>
            </a:r>
            <a:r>
              <a:rPr lang="en-US" sz="3597" dirty="0"/>
              <a:t>&gt;</a:t>
            </a:r>
            <a:r>
              <a:rPr lang="en-US" sz="3597" dirty="0" err="1"/>
              <a:t>r</a:t>
            </a:r>
            <a:r>
              <a:rPr lang="en-US" sz="3597" baseline="-25000" dirty="0" err="1"/>
              <a:t>f</a:t>
            </a:r>
            <a:r>
              <a:rPr lang="en-US" sz="3597" dirty="0"/>
              <a:t>, 0 when </a:t>
            </a:r>
            <a:r>
              <a:rPr lang="en-US" sz="3597" dirty="0" err="1"/>
              <a:t>r</a:t>
            </a:r>
            <a:r>
              <a:rPr lang="en-US" sz="3597" baseline="-25000" dirty="0" err="1"/>
              <a:t>M</a:t>
            </a:r>
            <a:r>
              <a:rPr lang="en-US" dirty="0"/>
              <a:t> </a:t>
            </a:r>
            <a:r>
              <a:rPr lang="en-US" sz="3200" dirty="0"/>
              <a:t>≤ </a:t>
            </a:r>
            <a:r>
              <a:rPr lang="en-US" sz="3597" dirty="0" err="1"/>
              <a:t>r</a:t>
            </a:r>
            <a:r>
              <a:rPr lang="en-US" sz="3597" baseline="-25000" dirty="0" err="1"/>
              <a:t>f</a:t>
            </a:r>
            <a:endParaRPr lang="en-US" sz="3597" baseline="-25000" dirty="0"/>
          </a:p>
          <a:p>
            <a:pPr lvl="1"/>
            <a:r>
              <a:rPr lang="en-US" sz="3597" dirty="0"/>
              <a:t>Positive c indicates fund is good at market timing</a:t>
            </a:r>
          </a:p>
          <a:p>
            <a:pPr lvl="2"/>
            <a:r>
              <a:rPr lang="en-US" sz="3397" dirty="0"/>
              <a:t>Increasing beta when the market excess return is positive</a:t>
            </a:r>
            <a:endParaRPr sz="3397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94487"/>
              </p:ext>
            </p:extLst>
          </p:nvPr>
        </p:nvGraphicFramePr>
        <p:xfrm>
          <a:off x="2614909" y="3153273"/>
          <a:ext cx="4452097" cy="46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400300" imgH="219165" progId="Equation.3">
                  <p:embed/>
                </p:oleObj>
              </mc:Choice>
              <mc:Fallback>
                <p:oleObj name="Equation" r:id="rId4" imgW="2400300" imgH="219165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09" y="3153273"/>
                        <a:ext cx="4452097" cy="46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18482"/>
              </p:ext>
            </p:extLst>
          </p:nvPr>
        </p:nvGraphicFramePr>
        <p:xfrm>
          <a:off x="2334768" y="4772915"/>
          <a:ext cx="5470343" cy="46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447820" imgH="200025" progId="Equation.3">
                  <p:embed/>
                </p:oleObj>
              </mc:Choice>
              <mc:Fallback>
                <p:oleObj name="Equation" r:id="rId6" imgW="2447820" imgH="200025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768" y="4772915"/>
                        <a:ext cx="5470343" cy="46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6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Timing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90052"/>
          </a:xfrm>
        </p:spPr>
        <p:txBody>
          <a:bodyPr numCol="2"/>
          <a:lstStyle/>
          <a:p>
            <a:r>
              <a:rPr lang="en-US" dirty="0"/>
              <a:t>For both measures, the coefficient “c” captures market timing ability</a:t>
            </a:r>
          </a:p>
          <a:p>
            <a:pPr lvl="1"/>
            <a:r>
              <a:rPr lang="en-US" dirty="0"/>
              <a:t>Beta increases with expected market excess return</a:t>
            </a:r>
          </a:p>
          <a:p>
            <a:pPr lvl="1"/>
            <a:endParaRPr lang="en-US" dirty="0"/>
          </a:p>
          <a:p>
            <a:r>
              <a:rPr lang="en-US" dirty="0"/>
              <a:t>For H&amp;M:</a:t>
            </a:r>
          </a:p>
          <a:p>
            <a:pPr lvl="1"/>
            <a:r>
              <a:rPr lang="en-US" dirty="0"/>
              <a:t>b is the fund’s beta in negative excess return periods</a:t>
            </a:r>
          </a:p>
          <a:p>
            <a:pPr lvl="1"/>
            <a:r>
              <a:rPr lang="en-US" dirty="0" err="1"/>
              <a:t>b+c</a:t>
            </a:r>
            <a:r>
              <a:rPr lang="en-US" dirty="0"/>
              <a:t> is the fund’s beta in positive excess return periods</a:t>
            </a:r>
          </a:p>
          <a:p>
            <a:r>
              <a:rPr lang="en-US" dirty="0"/>
              <a:t>For </a:t>
            </a:r>
            <a:r>
              <a:rPr lang="en-US" dirty="0" err="1"/>
              <a:t>Treynor</a:t>
            </a:r>
            <a:r>
              <a:rPr lang="en-US" dirty="0"/>
              <a:t> and </a:t>
            </a:r>
            <a:r>
              <a:rPr lang="en-US" dirty="0" err="1"/>
              <a:t>Mazuy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Higher c means fund is earning higher returns when market returns are more extreme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92" y="1240399"/>
            <a:ext cx="5132021" cy="42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52915" y="713844"/>
            <a:ext cx="1560428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Treynor-Mazuy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algn="ctr" defTabSz="410751" latinLnBrk="1" hangingPunct="0"/>
            <a:r>
              <a:rPr lang="en-US" sz="1266" dirty="0"/>
              <a:t>fitted line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555" y="5874373"/>
            <a:ext cx="2165658" cy="526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latinLnBrk="1" hangingPunct="0"/>
            <a:r>
              <a:rPr lang="en-US" sz="1687" dirty="0" err="1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Henriksson</a:t>
            </a:r>
            <a:r>
              <a:rPr lang="en-US" sz="1687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&amp; Merton</a:t>
            </a:r>
          </a:p>
          <a:p>
            <a:pPr algn="ctr" defTabSz="410751" latinLnBrk="1" hangingPunct="0"/>
            <a:r>
              <a:rPr lang="en-US" sz="1266" dirty="0"/>
              <a:t>fitted line</a:t>
            </a:r>
            <a:endParaRPr lang="en-US" sz="1687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H="1" flipV="1">
            <a:off x="9857232" y="3525078"/>
            <a:ext cx="300152" cy="2349295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>
            <a:off x="6718852" y="1302190"/>
            <a:ext cx="533941" cy="2128456"/>
          </a:xfrm>
          <a:prstGeom prst="straightConnector1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49185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92E-CC12-1149-9103-F6EF9F0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in Market Timing?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C869-41B2-2D47-B8AE-E9A3BC34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Some evidence there is persistence in market timing:</a:t>
            </a:r>
          </a:p>
          <a:p>
            <a:pPr lvl="1"/>
            <a:r>
              <a:rPr lang="en-US" sz="2200" dirty="0"/>
              <a:t>For individual investors (</a:t>
            </a:r>
            <a:r>
              <a:rPr lang="en-US" sz="2200" dirty="0" err="1"/>
              <a:t>Keppo</a:t>
            </a:r>
            <a:r>
              <a:rPr lang="en-US" sz="2200" dirty="0"/>
              <a:t>, Shumway and Weagley (2018))</a:t>
            </a:r>
          </a:p>
          <a:p>
            <a:pPr lvl="1"/>
            <a:r>
              <a:rPr lang="en-US" sz="2000" dirty="0"/>
              <a:t>For mutual fund managers (</a:t>
            </a:r>
            <a:r>
              <a:rPr lang="en-US" sz="2000" dirty="0" err="1"/>
              <a:t>Kacperczyk</a:t>
            </a:r>
            <a:r>
              <a:rPr lang="en-US" sz="2000" dirty="0"/>
              <a:t>, Van </a:t>
            </a:r>
            <a:r>
              <a:rPr lang="en-US" sz="2000" dirty="0" err="1"/>
              <a:t>Nieuwerburgh</a:t>
            </a:r>
            <a:r>
              <a:rPr lang="en-US" sz="2000" dirty="0"/>
              <a:t> and </a:t>
            </a:r>
            <a:r>
              <a:rPr lang="en-US" sz="2000" dirty="0" err="1"/>
              <a:t>Veldkamp</a:t>
            </a:r>
            <a:r>
              <a:rPr lang="en-US" sz="2000" dirty="0"/>
              <a:t> (2014)</a:t>
            </a:r>
          </a:p>
          <a:p>
            <a:pPr lvl="2"/>
            <a:r>
              <a:rPr lang="en-US" sz="1800" dirty="0"/>
              <a:t>Actually, stock pickers in good times are better market timers in bad times – they switch their attention.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2538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Allocation vs. Asset Selection: Comparing to a Benchmark Portfolio</a:t>
            </a:r>
          </a:p>
        </p:txBody>
      </p:sp>
    </p:spTree>
    <p:extLst>
      <p:ext uri="{BB962C8B-B14F-4D97-AF65-F5344CB8AC3E}">
        <p14:creationId xmlns:p14="http://schemas.microsoft.com/office/powerpoint/2010/main" val="12200923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Attribution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476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lvl="0"/>
            <a:r>
              <a:rPr lang="en-US" sz="3797" dirty="0"/>
              <a:t>Superior performance is achieved by:</a:t>
            </a:r>
          </a:p>
          <a:p>
            <a:pPr lvl="1"/>
            <a:r>
              <a:rPr lang="en-US" sz="3305" dirty="0"/>
              <a:t>Asset Allocation (changing weights):</a:t>
            </a:r>
          </a:p>
          <a:p>
            <a:pPr lvl="2"/>
            <a:r>
              <a:rPr lang="en-US" sz="2883" dirty="0"/>
              <a:t>Overweighting asset classes that will perform well</a:t>
            </a:r>
          </a:p>
          <a:p>
            <a:pPr lvl="2"/>
            <a:r>
              <a:rPr lang="en-US" sz="2883" dirty="0"/>
              <a:t>Underweighting asset classes that will perform poorly</a:t>
            </a:r>
          </a:p>
          <a:p>
            <a:pPr lvl="1"/>
            <a:r>
              <a:rPr lang="en-US" sz="3305" dirty="0"/>
              <a:t>Asset Selection (increasing returns):</a:t>
            </a:r>
          </a:p>
          <a:p>
            <a:pPr lvl="2"/>
            <a:r>
              <a:rPr lang="en-US" sz="2883" dirty="0"/>
              <a:t>Overweighting sectors or securities that perform well</a:t>
            </a:r>
          </a:p>
          <a:p>
            <a:pPr lvl="2"/>
            <a:r>
              <a:rPr lang="en-US" sz="2883" dirty="0"/>
              <a:t>Underweighting sectors and securities that perform poorly</a:t>
            </a:r>
          </a:p>
          <a:p>
            <a:r>
              <a:rPr lang="en-US" sz="3283" dirty="0"/>
              <a:t>To capture allocation vs. selection, we compare fund’s weights and returns in an asset class to a </a:t>
            </a:r>
            <a:r>
              <a:rPr lang="en-US" sz="3283" b="1" dirty="0"/>
              <a:t>benchmark portfolio’s </a:t>
            </a:r>
            <a:r>
              <a:rPr lang="en-US" sz="3283" dirty="0"/>
              <a:t>weights</a:t>
            </a:r>
          </a:p>
          <a:p>
            <a:pPr lvl="1"/>
            <a:r>
              <a:rPr lang="en-US" sz="3083" dirty="0"/>
              <a:t>Like Harvard’s policy portfolio</a:t>
            </a:r>
          </a:p>
          <a:p>
            <a:r>
              <a:rPr lang="en-US" sz="3283" dirty="0"/>
              <a:t>Use if a long-term institutional investor invested in multiple asset classes</a:t>
            </a:r>
          </a:p>
        </p:txBody>
      </p:sp>
    </p:spTree>
    <p:extLst>
      <p:ext uri="{BB962C8B-B14F-4D97-AF65-F5344CB8AC3E}">
        <p14:creationId xmlns:p14="http://schemas.microsoft.com/office/powerpoint/2010/main" val="779991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Benchmark Portfolio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3505" dirty="0"/>
              <a:t>Choose weight in each asset class</a:t>
            </a:r>
          </a:p>
          <a:p>
            <a:pPr lvl="2"/>
            <a:r>
              <a:rPr lang="en-US" sz="2883" dirty="0"/>
              <a:t>Depends on fund’s mandate, risk profile, optimization using neutral market assumptions, etc.</a:t>
            </a:r>
          </a:p>
          <a:p>
            <a:r>
              <a:rPr lang="en-US" sz="3505" dirty="0"/>
              <a:t>Select a benchmark index portfolio for each asset class</a:t>
            </a:r>
          </a:p>
          <a:p>
            <a:r>
              <a:rPr lang="en-US" sz="3505" dirty="0"/>
              <a:t>Example: </a:t>
            </a:r>
          </a:p>
          <a:p>
            <a:pPr lvl="1"/>
            <a:r>
              <a:rPr lang="en-US" sz="3305" dirty="0"/>
              <a:t>An endowment fund may have a benchmark portfolio of 10% corporate bonds, 80% equity and 10% commodities</a:t>
            </a:r>
          </a:p>
          <a:p>
            <a:pPr lvl="2"/>
            <a:r>
              <a:rPr lang="en-US" sz="2883" dirty="0"/>
              <a:t>The indices may be Barclays Aggregate Bond Index, Wilshire 5000 and S&amp;P Goldman Sachs Commodity Index, respectively</a:t>
            </a:r>
          </a:p>
        </p:txBody>
      </p:sp>
    </p:spTree>
    <p:extLst>
      <p:ext uri="{BB962C8B-B14F-4D97-AF65-F5344CB8AC3E}">
        <p14:creationId xmlns:p14="http://schemas.microsoft.com/office/powerpoint/2010/main" val="1216408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06737"/>
              </p:ext>
            </p:extLst>
          </p:nvPr>
        </p:nvGraphicFramePr>
        <p:xfrm>
          <a:off x="768625" y="2080592"/>
          <a:ext cx="9591745" cy="223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365">
                <a:tc>
                  <a:txBody>
                    <a:bodyPr/>
                    <a:lstStyle/>
                    <a:p>
                      <a:r>
                        <a:rPr lang="en-US" dirty="0"/>
                        <a:t>Asset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Fund’s </a:t>
                      </a:r>
                    </a:p>
                    <a:p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Benchmark’s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Fund’s 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Benchmark’s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Corporate Bonds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Commodities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9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Formulas for Attribution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4174" y="18440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Benchmark’s </a:t>
            </a:r>
            <a:r>
              <a:rPr lang="en-US"/>
              <a:t>overall return: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75" y="2213332"/>
            <a:ext cx="2477692" cy="956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01" y="2313497"/>
            <a:ext cx="2395709" cy="956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01" y="3892135"/>
            <a:ext cx="5314176" cy="965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460" y="3892135"/>
            <a:ext cx="3564280" cy="9720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3474" y="1828800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 P’s overall return: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1872" y="3459973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Difference in portfolio returns: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4274355" y="6261155"/>
            <a:ext cx="414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Asset Selection + Asset Allocation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448" y="5095248"/>
            <a:ext cx="6276985" cy="9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5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Formulas for Attribution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3797" dirty="0"/>
              <a:t>Contribution from asset allocation: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Contribution from security selection:</a:t>
            </a:r>
          </a:p>
          <a:p>
            <a:pPr lvl="0"/>
            <a:endParaRPr lang="en-US" sz="3797" dirty="0"/>
          </a:p>
          <a:p>
            <a:pPr lvl="0"/>
            <a:r>
              <a:rPr lang="en-US" sz="3797" dirty="0"/>
              <a:t>Total contribution from asset class </a:t>
            </a:r>
            <a:r>
              <a:rPr lang="en-US" sz="3797" dirty="0" err="1"/>
              <a:t>i</a:t>
            </a:r>
            <a:r>
              <a:rPr lang="en-US" sz="3797" dirty="0"/>
              <a:t>:</a:t>
            </a:r>
          </a:p>
          <a:p>
            <a:pPr lvl="0"/>
            <a:endParaRPr sz="3797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00" y="6138238"/>
            <a:ext cx="4123595" cy="346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06" y="2437515"/>
            <a:ext cx="2762798" cy="926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300" y="3973047"/>
            <a:ext cx="36322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8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51657"/>
              </p:ext>
            </p:extLst>
          </p:nvPr>
        </p:nvGraphicFramePr>
        <p:xfrm>
          <a:off x="768625" y="1828425"/>
          <a:ext cx="9591745" cy="2234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2365">
                <a:tc>
                  <a:txBody>
                    <a:bodyPr/>
                    <a:lstStyle/>
                    <a:p>
                      <a:r>
                        <a:rPr lang="en-US" dirty="0"/>
                        <a:t>Asset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Fund’s </a:t>
                      </a:r>
                    </a:p>
                    <a:p>
                      <a:r>
                        <a:rPr lang="en-US" dirty="0"/>
                        <a:t>Weight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Benchmark’s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Fund’s </a:t>
                      </a:r>
                    </a:p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Benchmark’s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Corporate Bonds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r>
                        <a:rPr lang="en-US" dirty="0"/>
                        <a:t>Commodities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5" y="4844048"/>
            <a:ext cx="10151165" cy="711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018" y="447471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Asset Allocation: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5" y="6084417"/>
            <a:ext cx="10224364" cy="747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018" y="573977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Asset Selection: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6942" y="44816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Fund’s Overall Return = 7.9%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66942" y="907474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Benchmark’s Overall Return = 7.1%</a:t>
            </a:r>
          </a:p>
        </p:txBody>
      </p:sp>
    </p:spTree>
    <p:extLst>
      <p:ext uri="{BB962C8B-B14F-4D97-AF65-F5344CB8AC3E}">
        <p14:creationId xmlns:p14="http://schemas.microsoft.com/office/powerpoint/2010/main" val="19329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Sharpe Ratio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p</a:t>
            </a:r>
            <a:r>
              <a:rPr lang="en-US" sz="3797" dirty="0"/>
              <a:t>  = portfolio average return </a:t>
            </a:r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f</a:t>
            </a:r>
            <a:r>
              <a:rPr lang="en-US" sz="3797" dirty="0"/>
              <a:t> = average risk-free rate</a:t>
            </a:r>
          </a:p>
          <a:p>
            <a:r>
              <a:rPr lang="en-US" sz="3797" dirty="0"/>
              <a:t>    = portfolio standard deviation</a:t>
            </a:r>
            <a:endParaRPr lang="en-US" sz="3797" baseline="-25000" dirty="0">
              <a:latin typeface="Symbol" charset="0"/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1551172" y="3997478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1551172" y="4720922"/>
            <a:ext cx="371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266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56" y="1764182"/>
            <a:ext cx="2382972" cy="1723399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72" y="5432945"/>
            <a:ext cx="456456" cy="3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38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922" dirty="0">
                <a:solidFill>
                  <a:srgbClr val="D93E2B"/>
                </a:solidFill>
              </a:rPr>
              <a:t>Summary</a:t>
            </a: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US" sz="3797" dirty="0"/>
              <a:t>Many performance measures</a:t>
            </a:r>
          </a:p>
          <a:p>
            <a:pPr lvl="1"/>
            <a:r>
              <a:rPr lang="en-US" sz="3305" dirty="0"/>
              <a:t>Which one to use depends on how the investment is used</a:t>
            </a:r>
          </a:p>
          <a:p>
            <a:endParaRPr lang="en-US" sz="3797" dirty="0"/>
          </a:p>
          <a:p>
            <a:r>
              <a:rPr lang="en-US" sz="3797" dirty="0"/>
              <a:t>Performance can be attributed to different skills</a:t>
            </a:r>
          </a:p>
          <a:p>
            <a:pPr lvl="1"/>
            <a:r>
              <a:rPr lang="en-US" sz="3305" dirty="0"/>
              <a:t>Market timing, asset class timing</a:t>
            </a:r>
          </a:p>
          <a:p>
            <a:pPr lvl="1"/>
            <a:r>
              <a:rPr lang="en-US" sz="3305" dirty="0"/>
              <a:t>Security selection</a:t>
            </a:r>
          </a:p>
          <a:p>
            <a:pPr lvl="1"/>
            <a:endParaRPr sz="3305" dirty="0"/>
          </a:p>
        </p:txBody>
      </p:sp>
    </p:spTree>
    <p:extLst>
      <p:ext uri="{BB962C8B-B14F-4D97-AF65-F5344CB8AC3E}">
        <p14:creationId xmlns:p14="http://schemas.microsoft.com/office/powerpoint/2010/main" val="1553666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176103550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Performance Manipulation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881188" y="1848445"/>
            <a:ext cx="8429625" cy="466495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lvl="0"/>
            <a:r>
              <a:rPr lang="en-US" sz="3797" dirty="0"/>
              <a:t>Managers may try to manipulate performance measures</a:t>
            </a:r>
          </a:p>
          <a:p>
            <a:pPr lvl="0"/>
            <a:r>
              <a:rPr lang="en-US" sz="3797" dirty="0"/>
              <a:t>Employ strategies to improve performance at the loss of investors</a:t>
            </a:r>
          </a:p>
          <a:p>
            <a:pPr lvl="1"/>
            <a:r>
              <a:rPr lang="en-US" sz="3305" dirty="0"/>
              <a:t>Ex: use leverage to increase potential returns midway through evaluation period</a:t>
            </a:r>
          </a:p>
          <a:p>
            <a:r>
              <a:rPr lang="en-US" sz="3400" dirty="0"/>
              <a:t>Evidence funds trailing the market through the first 3 quarters of the year increase fund riskiness in the 4</a:t>
            </a:r>
            <a:r>
              <a:rPr lang="en-US" sz="3400" baseline="30000" dirty="0"/>
              <a:t>th</a:t>
            </a:r>
            <a:r>
              <a:rPr lang="en-US" sz="3400" dirty="0"/>
              <a:t> quarter (Chevalier and Ellison 1997)</a:t>
            </a:r>
          </a:p>
          <a:p>
            <a:pPr lvl="0"/>
            <a:r>
              <a:rPr lang="en-US" sz="3797" dirty="0"/>
              <a:t>Ingersoll, et al. examine whether or not performance measures are manipulation-proof</a:t>
            </a:r>
          </a:p>
          <a:p>
            <a:pPr lvl="1"/>
            <a:r>
              <a:rPr lang="en-US" sz="3305" dirty="0"/>
              <a:t>All of the performance measures presented can be manipulated except MRAR</a:t>
            </a:r>
          </a:p>
          <a:p>
            <a:pPr lvl="0"/>
            <a:endParaRPr sz="3797" dirty="0"/>
          </a:p>
        </p:txBody>
      </p:sp>
    </p:spTree>
    <p:extLst>
      <p:ext uri="{BB962C8B-B14F-4D97-AF65-F5344CB8AC3E}">
        <p14:creationId xmlns:p14="http://schemas.microsoft.com/office/powerpoint/2010/main" val="110414319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Morningstar Risk-Adjusted Return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85509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endParaRPr lang="en-US" sz="3797" dirty="0"/>
          </a:p>
          <a:p>
            <a:pPr lvl="0"/>
            <a:r>
              <a:rPr lang="en-US" sz="3797" dirty="0" err="1"/>
              <a:t>r</a:t>
            </a:r>
            <a:r>
              <a:rPr lang="en-US" sz="3797" baseline="-25000" dirty="0" err="1"/>
              <a:t>t</a:t>
            </a:r>
            <a:r>
              <a:rPr lang="en-US" sz="3797" dirty="0"/>
              <a:t> (</a:t>
            </a:r>
            <a:r>
              <a:rPr lang="en-US" sz="3797" dirty="0" err="1"/>
              <a:t>r</a:t>
            </a:r>
            <a:r>
              <a:rPr lang="en-US" sz="3797" baseline="-25000" dirty="0" err="1"/>
              <a:t>ft</a:t>
            </a:r>
            <a:r>
              <a:rPr lang="en-US" sz="3797" dirty="0"/>
              <a:t>) is the return on the portfolio (risk-free asset) in period t</a:t>
            </a:r>
          </a:p>
          <a:p>
            <a:pPr lvl="0"/>
            <a:r>
              <a:rPr lang="en-US" sz="3797" dirty="0">
                <a:latin typeface="Symbol" charset="2"/>
                <a:cs typeface="Symbol" charset="2"/>
              </a:rPr>
              <a:t>g </a:t>
            </a:r>
            <a:r>
              <a:rPr lang="en-US" sz="3797" dirty="0"/>
              <a:t>measures risk aversion</a:t>
            </a:r>
          </a:p>
          <a:p>
            <a:pPr lvl="1"/>
            <a:r>
              <a:rPr lang="en-US" sz="3305" dirty="0"/>
              <a:t>Morningstar sets to 2</a:t>
            </a:r>
          </a:p>
          <a:p>
            <a:r>
              <a:rPr lang="en-US" sz="3797" dirty="0"/>
              <a:t>Can be thought of as the risk-free equivalent excess return of P with a certain risk aversion (</a:t>
            </a:r>
            <a:r>
              <a:rPr lang="en-US" sz="3797" dirty="0">
                <a:latin typeface="Symbol" charset="2"/>
                <a:cs typeface="Symbol" charset="2"/>
              </a:rPr>
              <a:t>g</a:t>
            </a:r>
            <a:r>
              <a:rPr lang="en-US" sz="3797" dirty="0"/>
              <a:t>)</a:t>
            </a:r>
          </a:p>
          <a:p>
            <a:r>
              <a:rPr lang="en-US" sz="3797" dirty="0"/>
              <a:t>Gives more weight to poor returns</a:t>
            </a:r>
          </a:p>
          <a:p>
            <a:pPr lvl="0"/>
            <a:endParaRPr sz="3797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6" y="1967650"/>
            <a:ext cx="7311652" cy="12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176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Morningstar describes MRAR:</a:t>
            </a:r>
            <a:r>
              <a:rPr lang="en-US" dirty="0"/>
              <a:t> </a:t>
            </a:r>
          </a:p>
          <a:p>
            <a:r>
              <a:rPr lang="en-US" i="1" dirty="0"/>
              <a:t>Morningstar adjusts for risk by calculating a risk penalty for each fund based on “expected utility theory,” a commonly used method of economic analysis. Although the math is complex, the basic concept is relatively straightforward. It assumes that </a:t>
            </a:r>
            <a:r>
              <a:rPr lang="en-US" b="1" i="1" dirty="0"/>
              <a:t>investors are more concerned about a possible poor outcome than an unexpectedly good outcome </a:t>
            </a:r>
            <a:r>
              <a:rPr lang="en-US" i="1" dirty="0"/>
              <a:t>and that those investors are willing to give up a small portion of an investment’s expected return in exchange for greater certainty. </a:t>
            </a:r>
            <a:r>
              <a:rPr lang="en-US" b="1" i="1" dirty="0"/>
              <a:t>A “risk penalty” is subtracted from each fund’s total return, based on the variation in its month-to-month return during the rating period, with an emphasis on downward variation. The greater the variation, the larger the penalty.</a:t>
            </a:r>
            <a:r>
              <a:rPr lang="en-US" i="1" dirty="0"/>
              <a:t> If two funds have the exact same return, the one with more variation in its return is given the larger risk penalty.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3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99" y="92766"/>
            <a:ext cx="9224786" cy="5767086"/>
          </a:xfrm>
        </p:spPr>
      </p:pic>
      <p:sp>
        <p:nvSpPr>
          <p:cNvPr id="5" name="TextBox 4"/>
          <p:cNvSpPr txBox="1"/>
          <p:nvPr/>
        </p:nvSpPr>
        <p:spPr>
          <a:xfrm>
            <a:off x="1140607" y="5620262"/>
            <a:ext cx="98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www.mutualfundobserver.com</a:t>
            </a:r>
            <a:r>
              <a:rPr lang="en-US" dirty="0"/>
              <a:t>/2014/03/</a:t>
            </a:r>
            <a:r>
              <a:rPr lang="en-US" dirty="0" err="1"/>
              <a:t>morningstars</a:t>
            </a:r>
            <a:r>
              <a:rPr lang="en-US" dirty="0"/>
              <a:t>-risk-adjusted-return-measure/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13C04-F59F-BA48-A7F0-1ABB169CFBC6}"/>
              </a:ext>
            </a:extLst>
          </p:cNvPr>
          <p:cNvSpPr/>
          <p:nvPr/>
        </p:nvSpPr>
        <p:spPr>
          <a:xfrm>
            <a:off x="3194230" y="6454519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Essentially: penalizes high volatility funds</a:t>
            </a:r>
          </a:p>
        </p:txBody>
      </p:sp>
    </p:spTree>
    <p:extLst>
      <p:ext uri="{BB962C8B-B14F-4D97-AF65-F5344CB8AC3E}">
        <p14:creationId xmlns:p14="http://schemas.microsoft.com/office/powerpoint/2010/main" val="151955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01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</a:t>
            </a:r>
            <a:r>
              <a:rPr lang="en-US" sz="4922" baseline="30000" dirty="0">
                <a:solidFill>
                  <a:srgbClr val="D93E2B"/>
                </a:solidFill>
              </a:rPr>
              <a:t>2</a:t>
            </a:r>
            <a:r>
              <a:rPr lang="en-US" sz="4922" dirty="0">
                <a:solidFill>
                  <a:srgbClr val="D93E2B"/>
                </a:solidFill>
              </a:rPr>
              <a:t> Measure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xfrm>
            <a:off x="1261872" y="1604184"/>
            <a:ext cx="8595360" cy="296324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lvl="0"/>
            <a:r>
              <a:rPr lang="en-US" sz="3797" dirty="0"/>
              <a:t>Creates an adjusted portfolio (P*) that has the same standard deviation as the market index</a:t>
            </a:r>
          </a:p>
          <a:p>
            <a:pPr lvl="1"/>
            <a:r>
              <a:rPr lang="en-US" sz="3305" dirty="0"/>
              <a:t>Assumes P* is invested in portfolio P and the risk-free asset</a:t>
            </a:r>
          </a:p>
          <a:p>
            <a:pPr lvl="0"/>
            <a:r>
              <a:rPr lang="en-US" sz="3797" dirty="0"/>
              <a:t>Then compares the return on the adjusted portfolio to the return on the market</a:t>
            </a:r>
          </a:p>
          <a:p>
            <a:pPr lvl="0"/>
            <a:r>
              <a:rPr lang="en-US" sz="3797" dirty="0"/>
              <a:t>M</a:t>
            </a:r>
            <a:r>
              <a:rPr lang="en-US" sz="3797" baseline="30000" dirty="0"/>
              <a:t>2</a:t>
            </a:r>
            <a:r>
              <a:rPr lang="en-US" sz="3797" dirty="0"/>
              <a:t> produces the same ranking of portfolios as the Sharpe ratio, but some people think it has more economic meaning</a:t>
            </a:r>
            <a:endParaRPr sz="3797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52" y="4309530"/>
            <a:ext cx="302260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142" y="4940635"/>
            <a:ext cx="48133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142" y="5593245"/>
            <a:ext cx="6019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</a:t>
            </a:r>
            <a:r>
              <a:rPr lang="en-US" sz="4922" baseline="30000" dirty="0">
                <a:solidFill>
                  <a:srgbClr val="D93E2B"/>
                </a:solidFill>
              </a:rPr>
              <a:t>2</a:t>
            </a:r>
            <a:r>
              <a:rPr lang="en-US" sz="4922" dirty="0">
                <a:solidFill>
                  <a:srgbClr val="D93E2B"/>
                </a:solidFill>
              </a:rPr>
              <a:t> Measure: Example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75" name="Shape 7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en-US" sz="3797" dirty="0"/>
              <a:t>Managed portfolio: return=35%, </a:t>
            </a:r>
            <a:r>
              <a:rPr lang="en-US" sz="3797" i="1" dirty="0">
                <a:latin typeface="Symbol" charset="0"/>
              </a:rPr>
              <a:t>    </a:t>
            </a:r>
            <a:r>
              <a:rPr lang="en-US" sz="3797" dirty="0"/>
              <a:t>=42%</a:t>
            </a:r>
          </a:p>
          <a:p>
            <a:r>
              <a:rPr lang="en-US" sz="3797" dirty="0"/>
              <a:t>Market portfolio: return=28%, </a:t>
            </a:r>
            <a:r>
              <a:rPr lang="en-US" sz="3797" i="1" dirty="0">
                <a:latin typeface="Symbol" charset="0"/>
              </a:rPr>
              <a:t>      </a:t>
            </a:r>
            <a:r>
              <a:rPr lang="en-US" sz="3797" dirty="0"/>
              <a:t>=30%</a:t>
            </a:r>
          </a:p>
          <a:p>
            <a:r>
              <a:rPr lang="en-US" sz="3797" dirty="0"/>
              <a:t>T-bill return=6%</a:t>
            </a:r>
          </a:p>
          <a:p>
            <a:r>
              <a:rPr lang="en-US" sz="3797" dirty="0"/>
              <a:t>P* Portfolio:</a:t>
            </a:r>
          </a:p>
          <a:p>
            <a:pPr lvl="1"/>
            <a:r>
              <a:rPr lang="en-US" sz="3305" dirty="0"/>
              <a:t>30% = w*42% =&gt; w = .714 in portfolio P</a:t>
            </a:r>
          </a:p>
          <a:p>
            <a:pPr lvl="1"/>
            <a:r>
              <a:rPr lang="en-US" sz="3305" dirty="0"/>
              <a:t>0.286 in </a:t>
            </a:r>
            <a:r>
              <a:rPr lang="en-US" sz="3305" dirty="0" err="1"/>
              <a:t>t-bills</a:t>
            </a:r>
            <a:endParaRPr lang="en-US" sz="3305" dirty="0"/>
          </a:p>
          <a:p>
            <a:pPr lvl="1"/>
            <a:r>
              <a:rPr lang="en-US" sz="3305" dirty="0" err="1"/>
              <a:t>r</a:t>
            </a:r>
            <a:r>
              <a:rPr lang="en-US" sz="3305" baseline="-25000" dirty="0" err="1"/>
              <a:t>P</a:t>
            </a:r>
            <a:r>
              <a:rPr lang="en-US" sz="3305" baseline="-25000" dirty="0"/>
              <a:t>*</a:t>
            </a:r>
            <a:r>
              <a:rPr lang="en-US" sz="3305" dirty="0"/>
              <a:t> = (.714)*35% + (.286)*6% =26.7%</a:t>
            </a:r>
          </a:p>
          <a:p>
            <a:pPr lvl="1"/>
            <a:r>
              <a:rPr lang="en-US" sz="3305" dirty="0" err="1"/>
              <a:t>r</a:t>
            </a:r>
            <a:r>
              <a:rPr lang="en-US" sz="3305" baseline="-25000" dirty="0" err="1"/>
              <a:t>P</a:t>
            </a:r>
            <a:r>
              <a:rPr lang="en-US" sz="3305" baseline="-25000" dirty="0"/>
              <a:t>*</a:t>
            </a:r>
            <a:r>
              <a:rPr lang="en-US" sz="3305" dirty="0"/>
              <a:t> &lt; </a:t>
            </a:r>
            <a:r>
              <a:rPr lang="en-US" sz="3305" dirty="0" err="1"/>
              <a:t>r</a:t>
            </a:r>
            <a:r>
              <a:rPr lang="en-US" sz="3305" baseline="-25000" dirty="0" err="1"/>
              <a:t>M</a:t>
            </a:r>
            <a:r>
              <a:rPr lang="en-US" sz="3305" dirty="0"/>
              <a:t>, managed underperformed</a:t>
            </a:r>
          </a:p>
          <a:p>
            <a:pPr lvl="1"/>
            <a:r>
              <a:rPr lang="en-US" sz="3305" dirty="0"/>
              <a:t>M</a:t>
            </a:r>
            <a:r>
              <a:rPr lang="en-US" sz="3305" baseline="30000" dirty="0"/>
              <a:t>2</a:t>
            </a:r>
            <a:r>
              <a:rPr lang="en-US" sz="3305" dirty="0"/>
              <a:t> = 26.7% - 28% = -1.3%</a:t>
            </a:r>
          </a:p>
          <a:p>
            <a:pPr lvl="0"/>
            <a:endParaRPr sz="3797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60" y="1937435"/>
            <a:ext cx="456456" cy="34905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10" y="2529755"/>
            <a:ext cx="534432" cy="2399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AC7FA7CF-2897-EB43-AB96-49519C701D9A}"/>
                  </a:ext>
                </a:extLst>
              </p14:cNvPr>
              <p14:cNvContentPartPr/>
              <p14:nvPr/>
            </p14:nvContentPartPr>
            <p14:xfrm>
              <a:off x="8333147" y="3026633"/>
              <a:ext cx="1344240" cy="6562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AC7FA7CF-2897-EB43-AB96-49519C701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8031" y="3011521"/>
                <a:ext cx="1374472" cy="686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4BF09999-1040-8B40-8780-03308900F9E6}"/>
                  </a:ext>
                </a:extLst>
              </p14:cNvPr>
              <p14:cNvContentPartPr/>
              <p14:nvPr/>
            </p14:nvContentPartPr>
            <p14:xfrm>
              <a:off x="8058107" y="465593"/>
              <a:ext cx="402480" cy="51876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4BF09999-1040-8B40-8780-03308900F9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2627" y="450124"/>
                <a:ext cx="433080" cy="548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6E94F39-88DA-5C40-920D-1A7181A7E1DB}"/>
                  </a:ext>
                </a:extLst>
              </p14:cNvPr>
              <p14:cNvContentPartPr/>
              <p14:nvPr/>
            </p14:nvContentPartPr>
            <p14:xfrm>
              <a:off x="8629427" y="592313"/>
              <a:ext cx="646200" cy="2638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6E94F39-88DA-5C40-920D-1A7181A7E1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14299" y="577193"/>
                <a:ext cx="676817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8F0FDA3-B39D-2B47-A3AB-C9B07DA062CB}"/>
                  </a:ext>
                </a:extLst>
              </p14:cNvPr>
              <p14:cNvContentPartPr/>
              <p14:nvPr/>
            </p14:nvContentPartPr>
            <p14:xfrm>
              <a:off x="9190307" y="317273"/>
              <a:ext cx="2032560" cy="62460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8F0FDA3-B39D-2B47-A3AB-C9B07DA062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5184" y="302153"/>
                <a:ext cx="2063165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D8A1FC69-BC01-0A42-9698-71B9CB007E59}"/>
                  </a:ext>
                </a:extLst>
              </p14:cNvPr>
              <p14:cNvContentPartPr/>
              <p14:nvPr/>
            </p14:nvContentPartPr>
            <p14:xfrm>
              <a:off x="8005187" y="476033"/>
              <a:ext cx="243720" cy="49752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D8A1FC69-BC01-0A42-9698-71B9CB007E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9707" y="460924"/>
                <a:ext cx="274320" cy="52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447F03C-E5ED-E744-AE1C-0EC74EBA09AC}"/>
                  </a:ext>
                </a:extLst>
              </p14:cNvPr>
              <p14:cNvContentPartPr/>
              <p14:nvPr/>
            </p14:nvContentPartPr>
            <p14:xfrm>
              <a:off x="8438987" y="1333193"/>
              <a:ext cx="286200" cy="275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447F03C-E5ED-E744-AE1C-0EC74EBA09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23867" y="1318073"/>
                <a:ext cx="3164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DFB32FC-43EF-D549-A78D-D64F763E4FD3}"/>
                  </a:ext>
                </a:extLst>
              </p14:cNvPr>
              <p14:cNvContentPartPr/>
              <p14:nvPr/>
            </p14:nvContentPartPr>
            <p14:xfrm>
              <a:off x="8766947" y="1185233"/>
              <a:ext cx="137880" cy="189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DFB32FC-43EF-D549-A78D-D64F763E4F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51827" y="1169753"/>
                <a:ext cx="168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B16EAFA-2456-FE45-98E8-44EA858A25F0}"/>
                  </a:ext>
                </a:extLst>
              </p14:cNvPr>
              <p14:cNvContentPartPr/>
              <p14:nvPr/>
            </p14:nvContentPartPr>
            <p14:xfrm>
              <a:off x="8788187" y="1195673"/>
              <a:ext cx="116640" cy="212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B16EAFA-2456-FE45-98E8-44EA858A25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73067" y="1180553"/>
                <a:ext cx="147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AE01786-7499-0E4B-8F6D-8EF851BD0A27}"/>
                  </a:ext>
                </a:extLst>
              </p14:cNvPr>
              <p14:cNvContentPartPr/>
              <p14:nvPr/>
            </p14:nvContentPartPr>
            <p14:xfrm>
              <a:off x="8703587" y="1238153"/>
              <a:ext cx="264960" cy="53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AE01786-7499-0E4B-8F6D-8EF851BD0A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88467" y="1222673"/>
                <a:ext cx="295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5C7FE27-5837-B74D-9E96-5309DF0AE7F9}"/>
                  </a:ext>
                </a:extLst>
              </p14:cNvPr>
              <p14:cNvContentPartPr/>
              <p14:nvPr/>
            </p14:nvContentPartPr>
            <p14:xfrm>
              <a:off x="9074027" y="1259393"/>
              <a:ext cx="243720" cy="286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5C7FE27-5837-B74D-9E96-5309DF0AE7F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58547" y="1243913"/>
                <a:ext cx="274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5B4374-7822-E14D-8BFC-67291532044A}"/>
                  </a:ext>
                </a:extLst>
              </p14:cNvPr>
              <p14:cNvContentPartPr/>
              <p14:nvPr/>
            </p14:nvContentPartPr>
            <p14:xfrm>
              <a:off x="9296147" y="1428593"/>
              <a:ext cx="21600" cy="344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5B4374-7822-E14D-8BFC-67291532044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81027" y="1413473"/>
                <a:ext cx="52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BF4E25-F374-D14A-81CC-2DFE7E9EB054}"/>
                  </a:ext>
                </a:extLst>
              </p14:cNvPr>
              <p14:cNvContentPartPr/>
              <p14:nvPr/>
            </p14:nvContentPartPr>
            <p14:xfrm>
              <a:off x="9317387" y="1396913"/>
              <a:ext cx="63720" cy="185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BF4E25-F374-D14A-81CC-2DFE7E9EB0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02267" y="1381433"/>
                <a:ext cx="943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39E803-71C5-BB49-AE81-F4EE2BE7C13F}"/>
                  </a:ext>
                </a:extLst>
              </p14:cNvPr>
              <p14:cNvContentPartPr/>
              <p14:nvPr/>
            </p14:nvContentPartPr>
            <p14:xfrm>
              <a:off x="7793507" y="1312313"/>
              <a:ext cx="212040" cy="243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39E803-71C5-BB49-AE81-F4EE2BE7C1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78027" y="1296833"/>
                <a:ext cx="242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5C1D845-A89D-7E4A-82A5-163A9A44C0BA}"/>
                  </a:ext>
                </a:extLst>
              </p14:cNvPr>
              <p14:cNvContentPartPr/>
              <p14:nvPr/>
            </p14:nvContentPartPr>
            <p14:xfrm>
              <a:off x="7983947" y="1481513"/>
              <a:ext cx="42840" cy="327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5C1D845-A89D-7E4A-82A5-163A9A44C0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68467" y="1466393"/>
                <a:ext cx="73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1801D7-533A-564C-A026-AC61C3A01948}"/>
                  </a:ext>
                </a:extLst>
              </p14:cNvPr>
              <p14:cNvContentPartPr/>
              <p14:nvPr/>
            </p14:nvContentPartPr>
            <p14:xfrm>
              <a:off x="7973147" y="1460273"/>
              <a:ext cx="106200" cy="212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1801D7-533A-564C-A026-AC61C3A0194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58027" y="1445153"/>
                <a:ext cx="136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67EF01-D51A-4043-86B4-C9A8DA5EC483}"/>
                  </a:ext>
                </a:extLst>
              </p14:cNvPr>
              <p14:cNvContentPartPr/>
              <p14:nvPr/>
            </p14:nvContentPartPr>
            <p14:xfrm>
              <a:off x="8068547" y="1185233"/>
              <a:ext cx="95760" cy="169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67EF01-D51A-4043-86B4-C9A8DA5EC48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53427" y="1169753"/>
                <a:ext cx="126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136402-9403-CD4A-9799-DB8DCA9B5F54}"/>
                  </a:ext>
                </a:extLst>
              </p14:cNvPr>
              <p14:cNvContentPartPr/>
              <p14:nvPr/>
            </p14:nvContentPartPr>
            <p14:xfrm>
              <a:off x="8100227" y="1216913"/>
              <a:ext cx="106200" cy="180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136402-9403-CD4A-9799-DB8DCA9B5F5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85107" y="1201793"/>
                <a:ext cx="1368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60D527B-3F82-784D-A7F2-5F77F1B7405B}"/>
                  </a:ext>
                </a:extLst>
              </p14:cNvPr>
              <p14:cNvContentPartPr/>
              <p14:nvPr/>
            </p14:nvContentPartPr>
            <p14:xfrm>
              <a:off x="8015627" y="1238153"/>
              <a:ext cx="222480" cy="116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60D527B-3F82-784D-A7F2-5F77F1B740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00507" y="1222673"/>
                <a:ext cx="253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E877F0-7A0D-9944-A84A-682C00CCE0D3}"/>
                  </a:ext>
                </a:extLst>
              </p14:cNvPr>
              <p14:cNvContentPartPr/>
              <p14:nvPr/>
            </p14:nvContentPartPr>
            <p14:xfrm>
              <a:off x="8237747" y="1471073"/>
              <a:ext cx="127440" cy="21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E877F0-7A0D-9944-A84A-682C00CCE0D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22627" y="1455593"/>
                <a:ext cx="1576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ACC7DB1-2803-7E44-9B3D-D29D1DCA4920}"/>
                  </a:ext>
                </a:extLst>
              </p14:cNvPr>
              <p14:cNvContentPartPr/>
              <p14:nvPr/>
            </p14:nvContentPartPr>
            <p14:xfrm>
              <a:off x="8248547" y="1544873"/>
              <a:ext cx="63720" cy="42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ACC7DB1-2803-7E44-9B3D-D29D1DCA492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33067" y="1529753"/>
                <a:ext cx="94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494C3FF5-E411-3C43-90F4-41BFFB818B20}"/>
                  </a:ext>
                </a:extLst>
              </p14:cNvPr>
              <p14:cNvContentPartPr/>
              <p14:nvPr/>
            </p14:nvContentPartPr>
            <p14:xfrm>
              <a:off x="6830147" y="1513193"/>
              <a:ext cx="667440" cy="25452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494C3FF5-E411-3C43-90F4-41BFFB818B2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15019" y="1498073"/>
                <a:ext cx="698057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C1D6458A-C904-E74A-B78F-21F6B1C4D7B4}"/>
                  </a:ext>
                </a:extLst>
              </p14:cNvPr>
              <p14:cNvContentPartPr/>
              <p14:nvPr/>
            </p14:nvContentPartPr>
            <p14:xfrm>
              <a:off x="9836147" y="1396913"/>
              <a:ext cx="603720" cy="423360"/>
            </p14:xfrm>
          </p:contentPart>
        </mc:Choice>
        <mc:Fallback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C1D6458A-C904-E74A-B78F-21F6B1C4D7B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820667" y="1381446"/>
                <a:ext cx="633960" cy="453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558E21A9-A806-4646-9D85-D80C4FD77835}"/>
                  </a:ext>
                </a:extLst>
              </p14:cNvPr>
              <p14:cNvContentPartPr/>
              <p14:nvPr/>
            </p14:nvContentPartPr>
            <p14:xfrm>
              <a:off x="10534547" y="1259393"/>
              <a:ext cx="455400" cy="8787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558E21A9-A806-4646-9D85-D80C4FD7783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519067" y="1243913"/>
                <a:ext cx="4860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34051A80-75A0-864B-9D66-EE97B0FC1020}"/>
                  </a:ext>
                </a:extLst>
              </p14:cNvPr>
              <p14:cNvContentPartPr/>
              <p14:nvPr/>
            </p14:nvContentPartPr>
            <p14:xfrm>
              <a:off x="10111187" y="2455313"/>
              <a:ext cx="137880" cy="14868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34051A80-75A0-864B-9D66-EE97B0FC102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096067" y="2439833"/>
                <a:ext cx="168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64230A0E-73E1-7241-B558-677981D7BF11}"/>
                  </a:ext>
                </a:extLst>
              </p14:cNvPr>
              <p14:cNvContentPartPr/>
              <p14:nvPr/>
            </p14:nvContentPartPr>
            <p14:xfrm>
              <a:off x="10328627" y="2222393"/>
              <a:ext cx="523800" cy="63540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64230A0E-73E1-7241-B558-677981D7BF1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313507" y="2206913"/>
                <a:ext cx="5540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0E22F26E-4C37-3B49-B72F-D595BCBA5C19}"/>
                  </a:ext>
                </a:extLst>
              </p14:cNvPr>
              <p14:cNvContentPartPr/>
              <p14:nvPr/>
            </p14:nvContentPartPr>
            <p14:xfrm>
              <a:off x="10661627" y="2624513"/>
              <a:ext cx="243720" cy="19080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0E22F26E-4C37-3B49-B72F-D595BCBA5C1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46147" y="2609393"/>
                <a:ext cx="274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A8651BEB-977E-AB44-9671-2E6321414496}"/>
                  </a:ext>
                </a:extLst>
              </p14:cNvPr>
              <p14:cNvContentPartPr/>
              <p14:nvPr/>
            </p14:nvContentPartPr>
            <p14:xfrm>
              <a:off x="8777747" y="4148393"/>
              <a:ext cx="698760" cy="58248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A8651BEB-977E-AB44-9671-2E632141449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62267" y="4133273"/>
                <a:ext cx="7293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08F72094-5BFF-1542-A7C3-7AA53A0B9E7C}"/>
                  </a:ext>
                </a:extLst>
              </p14:cNvPr>
              <p14:cNvContentPartPr/>
              <p14:nvPr/>
            </p14:nvContentPartPr>
            <p14:xfrm>
              <a:off x="10142867" y="2942033"/>
              <a:ext cx="751680" cy="20160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08F72094-5BFF-1542-A7C3-7AA53A0B9E7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127747" y="2926913"/>
                <a:ext cx="782280" cy="2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9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baseline="30000" dirty="0"/>
              <a:t>2 </a:t>
            </a:r>
            <a:r>
              <a:rPr lang="en-US" dirty="0"/>
              <a:t>Breakdown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22" y="1833422"/>
            <a:ext cx="3710013" cy="3064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218" y="5126250"/>
            <a:ext cx="6123862" cy="13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922" dirty="0">
                <a:solidFill>
                  <a:srgbClr val="D93E2B"/>
                </a:solidFill>
              </a:rPr>
              <a:t>M</a:t>
            </a:r>
            <a:r>
              <a:rPr lang="en-US" sz="4922" baseline="30000" dirty="0">
                <a:solidFill>
                  <a:srgbClr val="D93E2B"/>
                </a:solidFill>
              </a:rPr>
              <a:t>2</a:t>
            </a:r>
            <a:r>
              <a:rPr lang="en-US" sz="4922" dirty="0">
                <a:solidFill>
                  <a:srgbClr val="D93E2B"/>
                </a:solidFill>
              </a:rPr>
              <a:t> of Portfolio P</a:t>
            </a:r>
            <a:endParaRPr sz="4922" dirty="0">
              <a:solidFill>
                <a:srgbClr val="D93E2B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24.2.bmp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86" y="1659224"/>
            <a:ext cx="4347428" cy="51643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9143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5598</TotalTime>
  <Words>2887</Words>
  <Application>Microsoft Office PowerPoint</Application>
  <PresentationFormat>Widescreen</PresentationFormat>
  <Paragraphs>475</Paragraphs>
  <Slides>55</Slides>
  <Notes>43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View</vt:lpstr>
      <vt:lpstr>Performance Evaluation</vt:lpstr>
      <vt:lpstr>How do we evaluate fund managers?</vt:lpstr>
      <vt:lpstr>Performance Measures</vt:lpstr>
      <vt:lpstr>Adjust for Total Risk</vt:lpstr>
      <vt:lpstr>Sharpe Ratio</vt:lpstr>
      <vt:lpstr>M2 Measure</vt:lpstr>
      <vt:lpstr>M2 Measure: Example</vt:lpstr>
      <vt:lpstr>M2 Breakdown</vt:lpstr>
      <vt:lpstr>M2 of Portfolio P</vt:lpstr>
      <vt:lpstr>Adjust for Factor Exposure</vt:lpstr>
      <vt:lpstr>Treynor Measure</vt:lpstr>
      <vt:lpstr>Jensen’s Alpha</vt:lpstr>
      <vt:lpstr>Treynor vs. Jensen’s</vt:lpstr>
      <vt:lpstr>Treynor vs. Jensen’s</vt:lpstr>
      <vt:lpstr>Factor Models and Performance</vt:lpstr>
      <vt:lpstr>What factor model do investors use?</vt:lpstr>
      <vt:lpstr>Peer and Benchmark Comparisons</vt:lpstr>
      <vt:lpstr>Compare within a style</vt:lpstr>
      <vt:lpstr>Compare to a benchmark index</vt:lpstr>
      <vt:lpstr>Investment Consultant Screens</vt:lpstr>
      <vt:lpstr>Adjusting for Risk and Style</vt:lpstr>
      <vt:lpstr>Information Ratio</vt:lpstr>
      <vt:lpstr>Performance Measurement  for Hedge Funds</vt:lpstr>
      <vt:lpstr>Does past performance matter?</vt:lpstr>
      <vt:lpstr>Practice Problems</vt:lpstr>
      <vt:lpstr>Portfolio Performance</vt:lpstr>
      <vt:lpstr>Performance Statistics</vt:lpstr>
      <vt:lpstr>Performance Statistics</vt:lpstr>
      <vt:lpstr>Performance Statistics</vt:lpstr>
      <vt:lpstr>Performance Statistics</vt:lpstr>
      <vt:lpstr>Performance Statistics</vt:lpstr>
      <vt:lpstr>Performance Statistics</vt:lpstr>
      <vt:lpstr>Performance Statistics</vt:lpstr>
      <vt:lpstr>Performance Statistics</vt:lpstr>
      <vt:lpstr>Changing Risk Exposure and Market Timing</vt:lpstr>
      <vt:lpstr>Performance Measurement with Changing Portfolio Composition</vt:lpstr>
      <vt:lpstr>Example</vt:lpstr>
      <vt:lpstr>Market Timing</vt:lpstr>
      <vt:lpstr>Perfect Market Timer’s Return</vt:lpstr>
      <vt:lpstr>Market Timing Measures</vt:lpstr>
      <vt:lpstr>Timing</vt:lpstr>
      <vt:lpstr>Persistence in Market Timing?</vt:lpstr>
      <vt:lpstr>Asset Allocation vs. Asset Selection: Comparing to a Benchmark Portfolio</vt:lpstr>
      <vt:lpstr>Performance Attribution</vt:lpstr>
      <vt:lpstr>Benchmark Portfolio</vt:lpstr>
      <vt:lpstr>Example Fund</vt:lpstr>
      <vt:lpstr>Formulas for Attribution</vt:lpstr>
      <vt:lpstr>Formulas for Attribution</vt:lpstr>
      <vt:lpstr>Example Fund</vt:lpstr>
      <vt:lpstr>Summary</vt:lpstr>
      <vt:lpstr>Manipulation</vt:lpstr>
      <vt:lpstr>Performance Manipulation</vt:lpstr>
      <vt:lpstr>Morningstar Risk-Adjusted Return</vt:lpstr>
      <vt:lpstr>Details: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Securities</dc:title>
  <dc:creator>Weagley, Daniel R</dc:creator>
  <cp:lastModifiedBy>Li, Zijie</cp:lastModifiedBy>
  <cp:revision>353</cp:revision>
  <cp:lastPrinted>2018-11-06T21:14:05Z</cp:lastPrinted>
  <dcterms:created xsi:type="dcterms:W3CDTF">2016-09-10T00:55:13Z</dcterms:created>
  <dcterms:modified xsi:type="dcterms:W3CDTF">2019-11-14T05:47:12Z</dcterms:modified>
</cp:coreProperties>
</file>