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18578"/>
    <a:srgbClr val="7E57C1"/>
    <a:srgbClr val="E77200"/>
    <a:srgbClr val="8C5CBC"/>
    <a:srgbClr val="0096C8"/>
    <a:srgbClr val="894FC9"/>
    <a:srgbClr val="753A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2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FCEE8-7AA4-4D9A-AD7C-C99D08DE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F1BB1-3EAA-4616-B279-BB40471C9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724DD-E0C4-413B-BAEF-0291765B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8C52D-415E-4CFE-A785-A902ECB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F9ED7-7BFC-4F4C-909A-F3F2F563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AF6F-7C5F-43FC-90EF-1FA9717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2CB783-41E5-487F-85BB-00B55021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2FA38-7633-4E39-9FD9-114BA00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1D24D-B79B-45F1-AF67-17A40E1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62495-31E5-445E-B59B-551C29B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DEB5C-1BE6-4F70-99A7-F0C5B859C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12DDF-002D-4A61-88E3-D1616D05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C959-EED9-4CA1-8FE0-6084A7F3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E4454-C32B-49C7-B344-275E0DD0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8DBC-AC24-48EA-9770-37601E7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6611-F420-4860-8D0F-698B9D42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F1F12-F12D-4A94-9EBC-105857C1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02C12-8813-404B-98D3-B41DABB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A78FC-488D-46AA-BC44-37FF0EB6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03C3A-29BA-4C48-95E9-E61E96F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056B-1A4A-4D80-87A2-CF96D041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F51E-2324-4305-B284-FEE247CD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E274-B797-4976-977A-A6FEAA32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C087C-CB97-417B-91D5-D7D7B6C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B3523-867D-4A2E-819A-D7174BBF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19F6D-F594-4D93-A95F-5704237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0F0AE-9A30-4A7B-B0CA-2E6F14EA9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8B1B6-3E8C-4D69-AACC-21EB138F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19485-55B8-4F16-B6CF-433E6DB7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16F9A-E1DC-4CE0-A030-F13E00DF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98580-5406-4092-8718-18CB47C2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AE868-6394-4FA9-9D06-3511470E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D5FDB-37A6-432E-AEE3-398925C2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15FA0-F32A-41BB-ABD0-227170AE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A0C76E-E29E-4CA9-87F9-3717F0C8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C8184-342B-4CC3-B32A-FE911995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77C9B-7D3C-4386-A2CD-02C337FD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2F4DB-CAF9-4AD1-9D1F-B93AA50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6AAAB-BB9E-4742-B982-1EE614E4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597D-F322-4AA4-97EA-4A4E502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989EF-0460-41F0-A89E-832FD39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1F5E8-2BF0-4902-B26C-9B403AE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EEDA0-4ADE-4189-8679-330CBD26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C0236-681D-4713-B724-ACFFD04F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267CC-EEE5-40A3-9E36-0B23469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6F6B9-BBD8-4B74-A765-F192D9FB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AEA7-547B-43F6-B942-A97C0A88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F8C47-39BF-47BC-A38F-070379B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7E78F-623A-4579-BE90-FA18A4EA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1BBDF-7061-4B35-9A31-D379D2C3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02B02-3BB2-4C78-B054-1389EE2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BF859-5B34-4437-8A4A-B2280DF4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57EF-A507-4181-AA9B-23ACC35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DDC7C-2388-4081-9D15-8DB2A6982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6CD5F-835F-419F-9A1A-C4338148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6A980-B6F3-45FC-BDBA-F5A68CF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AEE6B-56EF-4F90-A81A-F7BE783F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E7898-EBF4-418A-9F21-0DEBC395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DEBCD-6A44-423C-BA4F-45BBB88B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C44D9-28FB-4A8E-8DFF-31128E1E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78A43-79EC-458C-A6DF-37452547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72F5-EC46-4A9F-BAA9-6D34191D1B77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688EE-95A6-47EC-A436-28707FE21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4B860-935E-44D4-A106-387D6B4F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CB4C-F244-4E60-920C-21300E2F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DAC27-B9B3-4047-A861-F0AE25CFA251}"/>
              </a:ext>
            </a:extLst>
          </p:cNvPr>
          <p:cNvSpPr/>
          <p:nvPr/>
        </p:nvSpPr>
        <p:spPr>
          <a:xfrm>
            <a:off x="2556600" y="253252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D0EBF3-2136-457C-9026-2BA9BB5E2C05}"/>
              </a:ext>
            </a:extLst>
          </p:cNvPr>
          <p:cNvSpPr/>
          <p:nvPr/>
        </p:nvSpPr>
        <p:spPr>
          <a:xfrm>
            <a:off x="3496400" y="253252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D8427A-2318-49D4-A3C8-0811631D01A1}"/>
              </a:ext>
            </a:extLst>
          </p:cNvPr>
          <p:cNvSpPr/>
          <p:nvPr/>
        </p:nvSpPr>
        <p:spPr>
          <a:xfrm>
            <a:off x="4436200" y="253252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A0465A9-DD98-4715-9FE4-632C110037C8}"/>
              </a:ext>
            </a:extLst>
          </p:cNvPr>
          <p:cNvSpPr/>
          <p:nvPr/>
        </p:nvSpPr>
        <p:spPr>
          <a:xfrm>
            <a:off x="5376000" y="253252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F48914-7CCA-4D94-996A-F929B2392C4C}"/>
              </a:ext>
            </a:extLst>
          </p:cNvPr>
          <p:cNvSpPr/>
          <p:nvPr/>
        </p:nvSpPr>
        <p:spPr>
          <a:xfrm>
            <a:off x="6315800" y="2532528"/>
            <a:ext cx="720000" cy="691200"/>
          </a:xfrm>
          <a:prstGeom prst="roundRect">
            <a:avLst/>
          </a:prstGeom>
          <a:solidFill>
            <a:srgbClr val="F4F4F4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21FC20-815F-4713-A9CA-1091314F9ED6}"/>
              </a:ext>
            </a:extLst>
          </p:cNvPr>
          <p:cNvSpPr/>
          <p:nvPr/>
        </p:nvSpPr>
        <p:spPr>
          <a:xfrm>
            <a:off x="2556600" y="3500268"/>
            <a:ext cx="720000" cy="691200"/>
          </a:xfrm>
          <a:prstGeom prst="roundRect">
            <a:avLst/>
          </a:prstGeom>
          <a:solidFill>
            <a:srgbClr val="0096C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39430F-FA81-4662-8D9E-497ACBA35A58}"/>
              </a:ext>
            </a:extLst>
          </p:cNvPr>
          <p:cNvSpPr/>
          <p:nvPr/>
        </p:nvSpPr>
        <p:spPr>
          <a:xfrm>
            <a:off x="3496400" y="3500268"/>
            <a:ext cx="720000" cy="691200"/>
          </a:xfrm>
          <a:prstGeom prst="roundRect">
            <a:avLst/>
          </a:prstGeom>
          <a:solidFill>
            <a:srgbClr val="894FC9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F899681-3A5C-4241-B67C-D4506AFA5A9C}"/>
              </a:ext>
            </a:extLst>
          </p:cNvPr>
          <p:cNvSpPr/>
          <p:nvPr/>
        </p:nvSpPr>
        <p:spPr>
          <a:xfrm>
            <a:off x="4436200" y="3500268"/>
            <a:ext cx="720000" cy="691200"/>
          </a:xfrm>
          <a:prstGeom prst="roundRect">
            <a:avLst/>
          </a:prstGeom>
          <a:solidFill>
            <a:srgbClr val="E77200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5A31198-B51B-41B2-903C-98CF8F5F6886}"/>
              </a:ext>
            </a:extLst>
          </p:cNvPr>
          <p:cNvSpPr/>
          <p:nvPr/>
        </p:nvSpPr>
        <p:spPr>
          <a:xfrm>
            <a:off x="5376000" y="3500268"/>
            <a:ext cx="720000" cy="691200"/>
          </a:xfrm>
          <a:prstGeom prst="roundRect">
            <a:avLst/>
          </a:prstGeom>
          <a:solidFill>
            <a:srgbClr val="018578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/>
                </a:solidFill>
                <a:effectLst/>
                <a:latin typeface="5FAE8F6F96C59ED1"/>
              </a:rPr>
              <a:t>✔</a:t>
            </a:r>
            <a:endParaRPr lang="zh-CN" altLang="en-US" sz="4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F2D081-15AA-4E5C-8BA9-CDC52CAD8BA4}"/>
              </a:ext>
            </a:extLst>
          </p:cNvPr>
          <p:cNvSpPr/>
          <p:nvPr/>
        </p:nvSpPr>
        <p:spPr>
          <a:xfrm>
            <a:off x="6315800" y="3500268"/>
            <a:ext cx="720000" cy="691200"/>
          </a:xfrm>
          <a:prstGeom prst="roundRect">
            <a:avLst/>
          </a:prstGeom>
          <a:solidFill>
            <a:srgbClr val="F4F4F4"/>
          </a:solidFill>
          <a:ln>
            <a:noFill/>
          </a:ln>
          <a:scene3d>
            <a:camera prst="perspectiveAbove"/>
            <a:lightRig rig="glow" dir="t"/>
          </a:scene3d>
          <a:sp3d extrusionH="2413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i="0" dirty="0">
                <a:solidFill>
                  <a:schemeClr val="bg1">
                    <a:lumMod val="50000"/>
                  </a:schemeClr>
                </a:solidFill>
                <a:effectLst/>
                <a:latin typeface="5FAE8F6F96C59ED1"/>
              </a:rPr>
              <a:t>✔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0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5FAE8F6F96C59ED1</vt:lpstr>
      <vt:lpstr>等线</vt:lpstr>
      <vt:lpstr>等线 Light</vt:lpstr>
      <vt:lpstr>Arial</vt:lpstr>
      <vt:lpstr>Bahnschrift SemiCondensed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泽宇</dc:creator>
  <cp:lastModifiedBy>张 泽宇</cp:lastModifiedBy>
  <cp:revision>4</cp:revision>
  <dcterms:created xsi:type="dcterms:W3CDTF">2022-04-20T15:34:44Z</dcterms:created>
  <dcterms:modified xsi:type="dcterms:W3CDTF">2022-04-20T16:29:21Z</dcterms:modified>
</cp:coreProperties>
</file>