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404040"/>
    <a:srgbClr val="C03030"/>
    <a:srgbClr val="F0F0F0"/>
    <a:srgbClr val="F4F4F4"/>
    <a:srgbClr val="018578"/>
    <a:srgbClr val="7E57C1"/>
    <a:srgbClr val="E77200"/>
    <a:srgbClr val="8C5CBC"/>
    <a:srgbClr val="009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FCEE8-7AA4-4D9A-AD7C-C99D08DEE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F1BB1-3EAA-4616-B279-BB40471C9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724DD-E0C4-413B-BAEF-0291765B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8C52D-415E-4CFE-A785-A902ECBD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F9ED7-7BFC-4F4C-909A-F3F2F563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9AF6F-7C5F-43FC-90EF-1FA97171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2CB783-41E5-487F-85BB-00B55021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2FA38-7633-4E39-9FD9-114BA00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1D24D-B79B-45F1-AF67-17A40E1E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62495-31E5-445E-B59B-551C29B5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7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FDEB5C-1BE6-4F70-99A7-F0C5B859C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12DDF-002D-4A61-88E3-D1616D05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4C959-EED9-4CA1-8FE0-6084A7F3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E4454-C32B-49C7-B344-275E0DD0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48DBC-AC24-48EA-9770-37601E7C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6611-F420-4860-8D0F-698B9D42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F1F12-F12D-4A94-9EBC-105857C1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02C12-8813-404B-98D3-B41DABB6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A78FC-488D-46AA-BC44-37FF0EB6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03C3A-29BA-4C48-95E9-E61E96F7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E056B-1A4A-4D80-87A2-CF96D041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4F51E-2324-4305-B284-FEE247CD9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5E274-B797-4976-977A-A6FEAA32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C087C-CB97-417B-91D5-D7D7B6C5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B3523-867D-4A2E-819A-D7174BBF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19F6D-F594-4D93-A95F-57042374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0F0AE-9A30-4A7B-B0CA-2E6F14EA9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8B1B6-3E8C-4D69-AACC-21EB138F4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19485-55B8-4F16-B6CF-433E6DB7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16F9A-E1DC-4CE0-A030-F13E00DF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98580-5406-4092-8718-18CB47C2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0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AE868-6394-4FA9-9D06-3511470E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D5FDB-37A6-432E-AEE3-398925C2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15FA0-F32A-41BB-ABD0-227170AEC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A0C76E-E29E-4CA9-87F9-3717F0C8D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C8184-342B-4CC3-B32A-FE911995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177C9B-7D3C-4386-A2CD-02C337FD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D2F4DB-CAF9-4AD1-9D1F-B93AA505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06AAAB-BB9E-4742-B982-1EE614E4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5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8597D-F322-4AA4-97EA-4A4E5027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D989EF-0460-41F0-A89E-832FD399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91F5E8-2BF0-4902-B26C-9B403AE4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CEEDA0-4ADE-4189-8679-330CBD26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1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C0236-681D-4713-B724-ACFFD04F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7267CC-EEE5-40A3-9E36-0B234693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06F6B9-BBD8-4B74-A765-F192D9FB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8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6AEA7-547B-43F6-B942-A97C0A88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F8C47-39BF-47BC-A38F-070379B6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17E78F-623A-4579-BE90-FA18A4EAC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1BBDF-7061-4B35-9A31-D379D2C3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02B02-3BB2-4C78-B054-1389EE2F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BF859-5B34-4437-8A4A-B2280DF4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C57EF-A507-4181-AA9B-23ACC350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DDC7C-2388-4081-9D15-8DB2A6982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6CD5F-835F-419F-9A1A-C4338148A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6A980-B6F3-45FC-BDBA-F5A68CF9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AEE6B-56EF-4F90-A81A-F7BE783F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E7898-EBF4-418A-9F21-0DEBC395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3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DDEBCD-6A44-423C-BA4F-45BBB88B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C44D9-28FB-4A8E-8DFF-31128E1E2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78A43-79EC-458C-A6DF-374525473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688EE-95A6-47EC-A436-28707FE21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4B860-935E-44D4-A106-387D6B4F5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DAC27-B9B3-4047-A861-F0AE25CFA251}"/>
              </a:ext>
            </a:extLst>
          </p:cNvPr>
          <p:cNvSpPr/>
          <p:nvPr/>
        </p:nvSpPr>
        <p:spPr>
          <a:xfrm>
            <a:off x="2556600" y="2532528"/>
            <a:ext cx="720000" cy="691200"/>
          </a:xfrm>
          <a:prstGeom prst="roundRect">
            <a:avLst/>
          </a:prstGeom>
          <a:solidFill>
            <a:srgbClr val="0096C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BD0EBF3-2136-457C-9026-2BA9BB5E2C05}"/>
              </a:ext>
            </a:extLst>
          </p:cNvPr>
          <p:cNvSpPr/>
          <p:nvPr/>
        </p:nvSpPr>
        <p:spPr>
          <a:xfrm>
            <a:off x="3496400" y="2532528"/>
            <a:ext cx="720000" cy="691200"/>
          </a:xfrm>
          <a:prstGeom prst="roundRect">
            <a:avLst/>
          </a:prstGeom>
          <a:solidFill>
            <a:srgbClr val="894FC9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D8427A-2318-49D4-A3C8-0811631D01A1}"/>
              </a:ext>
            </a:extLst>
          </p:cNvPr>
          <p:cNvSpPr/>
          <p:nvPr/>
        </p:nvSpPr>
        <p:spPr>
          <a:xfrm>
            <a:off x="4436200" y="2532528"/>
            <a:ext cx="720000" cy="691200"/>
          </a:xfrm>
          <a:prstGeom prst="roundRect">
            <a:avLst/>
          </a:prstGeom>
          <a:solidFill>
            <a:srgbClr val="E7720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A0465A9-DD98-4715-9FE4-632C110037C8}"/>
              </a:ext>
            </a:extLst>
          </p:cNvPr>
          <p:cNvSpPr/>
          <p:nvPr/>
        </p:nvSpPr>
        <p:spPr>
          <a:xfrm>
            <a:off x="5376000" y="2532528"/>
            <a:ext cx="720000" cy="691200"/>
          </a:xfrm>
          <a:prstGeom prst="roundRect">
            <a:avLst/>
          </a:prstGeom>
          <a:solidFill>
            <a:srgbClr val="01857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F48914-7CCA-4D94-996A-F929B2392C4C}"/>
              </a:ext>
            </a:extLst>
          </p:cNvPr>
          <p:cNvSpPr/>
          <p:nvPr/>
        </p:nvSpPr>
        <p:spPr>
          <a:xfrm>
            <a:off x="6315800" y="2532528"/>
            <a:ext cx="720000" cy="691200"/>
          </a:xfrm>
          <a:prstGeom prst="roundRect">
            <a:avLst/>
          </a:prstGeom>
          <a:solidFill>
            <a:srgbClr val="F0F0F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✖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521FC20-815F-4713-A9CA-1091314F9ED6}"/>
              </a:ext>
            </a:extLst>
          </p:cNvPr>
          <p:cNvSpPr/>
          <p:nvPr/>
        </p:nvSpPr>
        <p:spPr>
          <a:xfrm>
            <a:off x="2556600" y="3500268"/>
            <a:ext cx="720000" cy="691200"/>
          </a:xfrm>
          <a:prstGeom prst="roundRect">
            <a:avLst/>
          </a:prstGeom>
          <a:solidFill>
            <a:srgbClr val="0096C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39430F-FA81-4662-8D9E-497ACBA35A58}"/>
              </a:ext>
            </a:extLst>
          </p:cNvPr>
          <p:cNvSpPr/>
          <p:nvPr/>
        </p:nvSpPr>
        <p:spPr>
          <a:xfrm>
            <a:off x="3496400" y="3500268"/>
            <a:ext cx="720000" cy="691200"/>
          </a:xfrm>
          <a:prstGeom prst="roundRect">
            <a:avLst/>
          </a:prstGeom>
          <a:solidFill>
            <a:srgbClr val="894FC9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F899681-3A5C-4241-B67C-D4506AFA5A9C}"/>
              </a:ext>
            </a:extLst>
          </p:cNvPr>
          <p:cNvSpPr/>
          <p:nvPr/>
        </p:nvSpPr>
        <p:spPr>
          <a:xfrm>
            <a:off x="4436200" y="3500268"/>
            <a:ext cx="720000" cy="691200"/>
          </a:xfrm>
          <a:prstGeom prst="roundRect">
            <a:avLst/>
          </a:prstGeom>
          <a:solidFill>
            <a:srgbClr val="E7720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5A31198-B51B-41B2-903C-98CF8F5F6886}"/>
              </a:ext>
            </a:extLst>
          </p:cNvPr>
          <p:cNvSpPr/>
          <p:nvPr/>
        </p:nvSpPr>
        <p:spPr>
          <a:xfrm>
            <a:off x="5376000" y="3500268"/>
            <a:ext cx="720000" cy="691200"/>
          </a:xfrm>
          <a:prstGeom prst="roundRect">
            <a:avLst/>
          </a:prstGeom>
          <a:solidFill>
            <a:srgbClr val="01857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1F2D081-15AA-4E5C-8BA9-CDC52CAD8BA4}"/>
              </a:ext>
            </a:extLst>
          </p:cNvPr>
          <p:cNvSpPr/>
          <p:nvPr/>
        </p:nvSpPr>
        <p:spPr>
          <a:xfrm>
            <a:off x="6315800" y="3500268"/>
            <a:ext cx="720000" cy="691200"/>
          </a:xfrm>
          <a:prstGeom prst="roundRect">
            <a:avLst/>
          </a:prstGeom>
          <a:solidFill>
            <a:srgbClr val="F0F0F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>
                    <a:lumMod val="50000"/>
                  </a:schemeClr>
                </a:solidFill>
                <a:effectLst/>
                <a:latin typeface="5FAE8F6F96C59ED1"/>
              </a:rPr>
              <a:t>✔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低可信度描述已自动生成">
            <a:extLst>
              <a:ext uri="{FF2B5EF4-FFF2-40B4-BE49-F238E27FC236}">
                <a16:creationId xmlns:a16="http://schemas.microsoft.com/office/drawing/2014/main" id="{9AA561A5-E291-A813-E64A-8C8800985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t="1301" r="163" b="541"/>
          <a:stretch/>
        </p:blipFill>
        <p:spPr>
          <a:xfrm>
            <a:off x="704597" y="3454171"/>
            <a:ext cx="10375804" cy="2779233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E231AF-2C56-F386-5FC8-2FB4B31E1543}"/>
              </a:ext>
            </a:extLst>
          </p:cNvPr>
          <p:cNvGrpSpPr/>
          <p:nvPr/>
        </p:nvGrpSpPr>
        <p:grpSpPr>
          <a:xfrm>
            <a:off x="704597" y="389810"/>
            <a:ext cx="10412887" cy="2816044"/>
            <a:chOff x="704597" y="389810"/>
            <a:chExt cx="10412887" cy="281604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3E73258-7210-33A4-6CC3-7C5D73379845}"/>
                </a:ext>
              </a:extLst>
            </p:cNvPr>
            <p:cNvGrpSpPr/>
            <p:nvPr/>
          </p:nvGrpSpPr>
          <p:grpSpPr>
            <a:xfrm>
              <a:off x="704597" y="389810"/>
              <a:ext cx="10412887" cy="2816044"/>
              <a:chOff x="704597" y="389810"/>
              <a:chExt cx="10412887" cy="2816044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A8CA2ADD-6D7D-8C0B-C138-F92D277447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597" y="416688"/>
                <a:ext cx="10412887" cy="2789166"/>
              </a:xfrm>
              <a:prstGeom prst="roundRect">
                <a:avLst>
                  <a:gd name="adj" fmla="val 8289"/>
                </a:avLst>
              </a:prstGeom>
              <a:solidFill>
                <a:srgbClr val="C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>
                  <a:noFill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8CB71FB-59CC-0030-F7BD-42A05E311C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597" y="852676"/>
                <a:ext cx="10412886" cy="2353178"/>
              </a:xfrm>
              <a:prstGeom prst="roundRect">
                <a:avLst>
                  <a:gd name="adj" fmla="val 828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16200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>
                  <a:noFill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496C451-1A5D-3E6C-7E72-C0DBA4ED1692}"/>
                  </a:ext>
                </a:extLst>
              </p:cNvPr>
              <p:cNvSpPr txBox="1"/>
              <p:nvPr/>
            </p:nvSpPr>
            <p:spPr>
              <a:xfrm>
                <a:off x="1066379" y="389810"/>
                <a:ext cx="1993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aseline="-25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BOARDING PASS</a:t>
                </a:r>
                <a:endParaRPr lang="zh-CN" altLang="en-US" sz="24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D9AE80C-2AFD-8390-1EAA-C4E5494E8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7550" y="406528"/>
              <a:ext cx="0" cy="2748143"/>
            </a:xfrm>
            <a:prstGeom prst="line">
              <a:avLst/>
            </a:prstGeom>
            <a:ln w="28575" cap="rnd" cmpd="sng" algn="ctr">
              <a:solidFill>
                <a:schemeClr val="bg1">
                  <a:lumMod val="85000"/>
                  <a:alpha val="6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03C8B07-2465-F6A9-DE64-B1152898096E}"/>
              </a:ext>
            </a:extLst>
          </p:cNvPr>
          <p:cNvSpPr txBox="1"/>
          <p:nvPr/>
        </p:nvSpPr>
        <p:spPr>
          <a:xfrm>
            <a:off x="1066380" y="1263821"/>
            <a:ext cx="61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25DF65-6715-7A11-1A03-84323E8F6042}"/>
              </a:ext>
            </a:extLst>
          </p:cNvPr>
          <p:cNvSpPr txBox="1"/>
          <p:nvPr/>
        </p:nvSpPr>
        <p:spPr>
          <a:xfrm>
            <a:off x="3329827" y="1263821"/>
            <a:ext cx="39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图片 22" descr="形状, 箭头&#10;&#10;描述已自动生成">
            <a:extLst>
              <a:ext uri="{FF2B5EF4-FFF2-40B4-BE49-F238E27FC236}">
                <a16:creationId xmlns:a16="http://schemas.microsoft.com/office/drawing/2014/main" id="{38C42508-6C38-437F-01B5-77BC10FC4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03" y="987381"/>
            <a:ext cx="606840" cy="43556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CCD1A1F-6E16-C20D-7029-F7816C4F7761}"/>
              </a:ext>
            </a:extLst>
          </p:cNvPr>
          <p:cNvSpPr txBox="1"/>
          <p:nvPr/>
        </p:nvSpPr>
        <p:spPr>
          <a:xfrm>
            <a:off x="1074516" y="1022840"/>
            <a:ext cx="133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York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529A90-9AEB-FB67-1B66-034097B231B7}"/>
              </a:ext>
            </a:extLst>
          </p:cNvPr>
          <p:cNvSpPr txBox="1"/>
          <p:nvPr/>
        </p:nvSpPr>
        <p:spPr>
          <a:xfrm>
            <a:off x="3329827" y="1022840"/>
            <a:ext cx="1830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Guangzhou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C8E853-4C64-CCDB-D860-E630C526672B}"/>
              </a:ext>
            </a:extLst>
          </p:cNvPr>
          <p:cNvSpPr txBox="1"/>
          <p:nvPr/>
        </p:nvSpPr>
        <p:spPr>
          <a:xfrm>
            <a:off x="1066380" y="1864036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Passenger name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4378DE-B4FD-817E-3226-F2A96723B4BE}"/>
              </a:ext>
            </a:extLst>
          </p:cNvPr>
          <p:cNvSpPr txBox="1"/>
          <p:nvPr/>
        </p:nvSpPr>
        <p:spPr>
          <a:xfrm>
            <a:off x="1066380" y="2258917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993EE1-10E5-74FC-EFA1-7FFEB433D193}"/>
              </a:ext>
            </a:extLst>
          </p:cNvPr>
          <p:cNvSpPr txBox="1"/>
          <p:nvPr/>
        </p:nvSpPr>
        <p:spPr>
          <a:xfrm>
            <a:off x="1066382" y="279959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BCF3DB2-7FC0-5E56-33A8-B70012313D82}"/>
              </a:ext>
            </a:extLst>
          </p:cNvPr>
          <p:cNvSpPr txBox="1"/>
          <p:nvPr/>
        </p:nvSpPr>
        <p:spPr>
          <a:xfrm>
            <a:off x="1066380" y="1679332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Jack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63A7EC3-39BC-6D4B-3E5F-9252F7DEAD05}"/>
              </a:ext>
            </a:extLst>
          </p:cNvPr>
          <p:cNvSpPr txBox="1"/>
          <p:nvPr/>
        </p:nvSpPr>
        <p:spPr>
          <a:xfrm>
            <a:off x="1066379" y="2081714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2022/5/19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0B6D70-9010-777B-642D-A15AF569D638}"/>
              </a:ext>
            </a:extLst>
          </p:cNvPr>
          <p:cNvSpPr txBox="1"/>
          <p:nvPr/>
        </p:nvSpPr>
        <p:spPr>
          <a:xfrm>
            <a:off x="1066380" y="2626033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Seat Premium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6C1C881-CD71-F33A-3CC9-FAB3DC70527B}"/>
              </a:ext>
            </a:extLst>
          </p:cNvPr>
          <p:cNvSpPr txBox="1"/>
          <p:nvPr/>
        </p:nvSpPr>
        <p:spPr>
          <a:xfrm>
            <a:off x="5337636" y="1263821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 Number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2C05883-EBA1-D2E0-61E5-1B4E020BAA33}"/>
              </a:ext>
            </a:extLst>
          </p:cNvPr>
          <p:cNvSpPr txBox="1"/>
          <p:nvPr/>
        </p:nvSpPr>
        <p:spPr>
          <a:xfrm>
            <a:off x="5332337" y="1022759"/>
            <a:ext cx="11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CA0001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6D06C21-551E-2EAA-BEED-C314DB3119CA}"/>
              </a:ext>
            </a:extLst>
          </p:cNvPr>
          <p:cNvSpPr txBox="1"/>
          <p:nvPr/>
        </p:nvSpPr>
        <p:spPr>
          <a:xfrm>
            <a:off x="5337636" y="200223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Boarding Time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AA8569-816E-3C13-45CC-49BA8CC5A3B5}"/>
              </a:ext>
            </a:extLst>
          </p:cNvPr>
          <p:cNvSpPr txBox="1"/>
          <p:nvPr/>
        </p:nvSpPr>
        <p:spPr>
          <a:xfrm>
            <a:off x="5337636" y="279959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94300C-CACF-DD4C-7A8C-54D803BC6321}"/>
              </a:ext>
            </a:extLst>
          </p:cNvPr>
          <p:cNvSpPr txBox="1"/>
          <p:nvPr/>
        </p:nvSpPr>
        <p:spPr>
          <a:xfrm>
            <a:off x="5332336" y="1753921"/>
            <a:ext cx="1176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05:20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EA5D10E-C811-9B85-449E-E5E3754FB9B6}"/>
              </a:ext>
            </a:extLst>
          </p:cNvPr>
          <p:cNvSpPr txBox="1"/>
          <p:nvPr/>
        </p:nvSpPr>
        <p:spPr>
          <a:xfrm>
            <a:off x="5330257" y="2555604"/>
            <a:ext cx="75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20A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6539A28-48FE-184E-62A8-6DA42F01DE57}"/>
              </a:ext>
            </a:extLst>
          </p:cNvPr>
          <p:cNvSpPr txBox="1"/>
          <p:nvPr/>
        </p:nvSpPr>
        <p:spPr>
          <a:xfrm>
            <a:off x="6872038" y="1263821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C06878A-78FF-1FCA-CB04-E18E99045E88}"/>
              </a:ext>
            </a:extLst>
          </p:cNvPr>
          <p:cNvSpPr txBox="1"/>
          <p:nvPr/>
        </p:nvSpPr>
        <p:spPr>
          <a:xfrm>
            <a:off x="6872038" y="1978923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727A4E6-C05E-30E1-8C4E-2EACB9784867}"/>
              </a:ext>
            </a:extLst>
          </p:cNvPr>
          <p:cNvSpPr txBox="1"/>
          <p:nvPr/>
        </p:nvSpPr>
        <p:spPr>
          <a:xfrm>
            <a:off x="6873813" y="1012095"/>
            <a:ext cx="11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8EBEBF7-4652-14F5-A277-E3904EFA723D}"/>
              </a:ext>
            </a:extLst>
          </p:cNvPr>
          <p:cNvSpPr txBox="1"/>
          <p:nvPr/>
        </p:nvSpPr>
        <p:spPr>
          <a:xfrm>
            <a:off x="6878822" y="1740627"/>
            <a:ext cx="11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C22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50F7B0B-1D12-66EF-5A8F-B222B40C717A}"/>
              </a:ext>
            </a:extLst>
          </p:cNvPr>
          <p:cNvSpPr txBox="1"/>
          <p:nvPr/>
        </p:nvSpPr>
        <p:spPr>
          <a:xfrm>
            <a:off x="8759028" y="1096457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Passenger name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5AC2F63-81E4-A294-DA78-2656360F4B9F}"/>
              </a:ext>
            </a:extLst>
          </p:cNvPr>
          <p:cNvSpPr txBox="1"/>
          <p:nvPr/>
        </p:nvSpPr>
        <p:spPr>
          <a:xfrm>
            <a:off x="8759028" y="149133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513ABC8-8C95-6E40-AA39-B813E3C9671E}"/>
              </a:ext>
            </a:extLst>
          </p:cNvPr>
          <p:cNvSpPr txBox="1"/>
          <p:nvPr/>
        </p:nvSpPr>
        <p:spPr>
          <a:xfrm>
            <a:off x="8759028" y="911753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Jack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46A07A2-DA54-02BA-8BD3-02B4A9C9BE59}"/>
              </a:ext>
            </a:extLst>
          </p:cNvPr>
          <p:cNvSpPr txBox="1"/>
          <p:nvPr/>
        </p:nvSpPr>
        <p:spPr>
          <a:xfrm>
            <a:off x="8759027" y="1314135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2022/5/19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F0C8C22-6AA1-151E-4B6B-264E20E1F7A2}"/>
              </a:ext>
            </a:extLst>
          </p:cNvPr>
          <p:cNvSpPr txBox="1"/>
          <p:nvPr/>
        </p:nvSpPr>
        <p:spPr>
          <a:xfrm>
            <a:off x="8759027" y="1730775"/>
            <a:ext cx="61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E27A6F5-3B21-FA3E-0F10-48704B20BA79}"/>
              </a:ext>
            </a:extLst>
          </p:cNvPr>
          <p:cNvSpPr txBox="1"/>
          <p:nvPr/>
        </p:nvSpPr>
        <p:spPr>
          <a:xfrm>
            <a:off x="9210550" y="1716524"/>
            <a:ext cx="183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New York</a:t>
            </a:r>
          </a:p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05:50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01B530-2EC7-5B77-24C4-75A8E3E994D3}"/>
              </a:ext>
            </a:extLst>
          </p:cNvPr>
          <p:cNvSpPr txBox="1"/>
          <p:nvPr/>
        </p:nvSpPr>
        <p:spPr>
          <a:xfrm>
            <a:off x="8759027" y="2157424"/>
            <a:ext cx="39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E0911-0AA6-6F27-EC17-0DECD2A2DD89}"/>
              </a:ext>
            </a:extLst>
          </p:cNvPr>
          <p:cNvSpPr txBox="1"/>
          <p:nvPr/>
        </p:nvSpPr>
        <p:spPr>
          <a:xfrm>
            <a:off x="9210550" y="2132872"/>
            <a:ext cx="183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Guangzhou</a:t>
            </a:r>
          </a:p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17:50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0B1EF5-A233-0B1C-CFE9-C2EE67587A0B}"/>
              </a:ext>
            </a:extLst>
          </p:cNvPr>
          <p:cNvSpPr txBox="1"/>
          <p:nvPr/>
        </p:nvSpPr>
        <p:spPr>
          <a:xfrm>
            <a:off x="9210549" y="2851231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9D2A82B-AD9C-7CAE-D238-6CEB739B45B5}"/>
              </a:ext>
            </a:extLst>
          </p:cNvPr>
          <p:cNvSpPr txBox="1"/>
          <p:nvPr/>
        </p:nvSpPr>
        <p:spPr>
          <a:xfrm>
            <a:off x="9220769" y="2608446"/>
            <a:ext cx="75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20A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0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低可信度描述已自动生成">
            <a:extLst>
              <a:ext uri="{FF2B5EF4-FFF2-40B4-BE49-F238E27FC236}">
                <a16:creationId xmlns:a16="http://schemas.microsoft.com/office/drawing/2014/main" id="{9AA561A5-E291-A813-E64A-8C8800985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t="1301" r="163" b="541"/>
          <a:stretch/>
        </p:blipFill>
        <p:spPr>
          <a:xfrm>
            <a:off x="704597" y="3454171"/>
            <a:ext cx="10375804" cy="277923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106D8C4-E3CF-DA2B-5F67-DF4F8C991F2D}"/>
              </a:ext>
            </a:extLst>
          </p:cNvPr>
          <p:cNvGrpSpPr/>
          <p:nvPr/>
        </p:nvGrpSpPr>
        <p:grpSpPr>
          <a:xfrm>
            <a:off x="704597" y="389292"/>
            <a:ext cx="10412887" cy="2816562"/>
            <a:chOff x="704597" y="389292"/>
            <a:chExt cx="10412887" cy="281656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E231AF-2C56-F386-5FC8-2FB4B31E1543}"/>
                </a:ext>
              </a:extLst>
            </p:cNvPr>
            <p:cNvGrpSpPr/>
            <p:nvPr/>
          </p:nvGrpSpPr>
          <p:grpSpPr>
            <a:xfrm>
              <a:off x="704597" y="389292"/>
              <a:ext cx="10412887" cy="2816562"/>
              <a:chOff x="704597" y="389292"/>
              <a:chExt cx="10412887" cy="2816562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3E73258-7210-33A4-6CC3-7C5D73379845}"/>
                  </a:ext>
                </a:extLst>
              </p:cNvPr>
              <p:cNvGrpSpPr/>
              <p:nvPr/>
            </p:nvGrpSpPr>
            <p:grpSpPr>
              <a:xfrm>
                <a:off x="704597" y="389292"/>
                <a:ext cx="10412887" cy="2816562"/>
                <a:chOff x="704597" y="389292"/>
                <a:chExt cx="10412887" cy="2816562"/>
              </a:xfrm>
            </p:grpSpPr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A8CA2ADD-6D7D-8C0B-C138-F92D277447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4597" y="416688"/>
                  <a:ext cx="10412887" cy="2789166"/>
                </a:xfrm>
                <a:prstGeom prst="roundRect">
                  <a:avLst>
                    <a:gd name="adj" fmla="val 8289"/>
                  </a:avLst>
                </a:prstGeom>
                <a:solidFill>
                  <a:srgbClr val="C030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noFill/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58CB71FB-59CC-0030-F7BD-42A05E311C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4597" y="852676"/>
                  <a:ext cx="10412886" cy="2353178"/>
                </a:xfrm>
                <a:prstGeom prst="roundRect">
                  <a:avLst>
                    <a:gd name="adj" fmla="val 8289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63500" dir="16200000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noFill/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496C451-1A5D-3E6C-7E72-C0DBA4ED1692}"/>
                    </a:ext>
                  </a:extLst>
                </p:cNvPr>
                <p:cNvSpPr txBox="1"/>
                <p:nvPr/>
              </p:nvSpPr>
              <p:spPr>
                <a:xfrm>
                  <a:off x="1066379" y="389292"/>
                  <a:ext cx="19938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BOARDING PASS</a:t>
                  </a:r>
                  <a:endParaRPr kumimoji="0" lang="zh-CN" alt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BD9AE80C-2AFD-8390-1EAA-C4E5494E8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7550" y="406528"/>
                <a:ext cx="0" cy="2748143"/>
              </a:xfrm>
              <a:prstGeom prst="line">
                <a:avLst/>
              </a:prstGeom>
              <a:ln w="28575" cap="rnd" cmpd="sng" algn="ctr">
                <a:solidFill>
                  <a:schemeClr val="bg1">
                    <a:lumMod val="85000"/>
                    <a:alpha val="6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03C8B07-2465-F6A9-DE64-B1152898096E}"/>
                </a:ext>
              </a:extLst>
            </p:cNvPr>
            <p:cNvSpPr txBox="1"/>
            <p:nvPr/>
          </p:nvSpPr>
          <p:spPr>
            <a:xfrm>
              <a:off x="1066380" y="1263821"/>
              <a:ext cx="613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from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25DF65-6715-7A11-1A03-84323E8F6042}"/>
                </a:ext>
              </a:extLst>
            </p:cNvPr>
            <p:cNvSpPr txBox="1"/>
            <p:nvPr/>
          </p:nvSpPr>
          <p:spPr>
            <a:xfrm>
              <a:off x="3329827" y="1263821"/>
              <a:ext cx="396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to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23" name="图片 22" descr="形状, 箭头&#10;&#10;描述已自动生成">
              <a:extLst>
                <a:ext uri="{FF2B5EF4-FFF2-40B4-BE49-F238E27FC236}">
                  <a16:creationId xmlns:a16="http://schemas.microsoft.com/office/drawing/2014/main" id="{38C42508-6C38-437F-01B5-77BC10F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7703" y="987381"/>
              <a:ext cx="606840" cy="435569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0C8E853-4C64-CCDB-D860-E630C526672B}"/>
                </a:ext>
              </a:extLst>
            </p:cNvPr>
            <p:cNvSpPr txBox="1"/>
            <p:nvPr/>
          </p:nvSpPr>
          <p:spPr>
            <a:xfrm>
              <a:off x="1066380" y="1864036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Passenger name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F4378DE-B4FD-817E-3226-F2A96723B4BE}"/>
                </a:ext>
              </a:extLst>
            </p:cNvPr>
            <p:cNvSpPr txBox="1"/>
            <p:nvPr/>
          </p:nvSpPr>
          <p:spPr>
            <a:xfrm>
              <a:off x="1066380" y="2258917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Date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D993EE1-10E5-74FC-EFA1-7FFEB433D193}"/>
                </a:ext>
              </a:extLst>
            </p:cNvPr>
            <p:cNvSpPr txBox="1"/>
            <p:nvPr/>
          </p:nvSpPr>
          <p:spPr>
            <a:xfrm>
              <a:off x="1066382" y="279959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Class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C1C881-CD71-F33A-3CC9-FAB3DC70527B}"/>
                </a:ext>
              </a:extLst>
            </p:cNvPr>
            <p:cNvSpPr txBox="1"/>
            <p:nvPr/>
          </p:nvSpPr>
          <p:spPr>
            <a:xfrm>
              <a:off x="5337636" y="1263821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Flight Number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D06C21-551E-2EAA-BEED-C314DB3119CA}"/>
                </a:ext>
              </a:extLst>
            </p:cNvPr>
            <p:cNvSpPr txBox="1"/>
            <p:nvPr/>
          </p:nvSpPr>
          <p:spPr>
            <a:xfrm>
              <a:off x="5337636" y="200223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Boarding Time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CAA8569-816E-3C13-45CC-49BA8CC5A3B5}"/>
                </a:ext>
              </a:extLst>
            </p:cNvPr>
            <p:cNvSpPr txBox="1"/>
            <p:nvPr/>
          </p:nvSpPr>
          <p:spPr>
            <a:xfrm>
              <a:off x="5337636" y="279959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Seat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6539A28-48FE-184E-62A8-6DA42F01DE57}"/>
                </a:ext>
              </a:extLst>
            </p:cNvPr>
            <p:cNvSpPr txBox="1"/>
            <p:nvPr/>
          </p:nvSpPr>
          <p:spPr>
            <a:xfrm>
              <a:off x="6872038" y="1263821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Terminal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C06878A-78FF-1FCA-CB04-E18E99045E88}"/>
                </a:ext>
              </a:extLst>
            </p:cNvPr>
            <p:cNvSpPr txBox="1"/>
            <p:nvPr/>
          </p:nvSpPr>
          <p:spPr>
            <a:xfrm>
              <a:off x="6872038" y="1978923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Gate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50F7B0B-1D12-66EF-5A8F-B222B40C717A}"/>
                </a:ext>
              </a:extLst>
            </p:cNvPr>
            <p:cNvSpPr txBox="1"/>
            <p:nvPr/>
          </p:nvSpPr>
          <p:spPr>
            <a:xfrm>
              <a:off x="8759028" y="1096457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Passenger name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5AC2F63-81E4-A294-DA78-2656360F4B9F}"/>
                </a:ext>
              </a:extLst>
            </p:cNvPr>
            <p:cNvSpPr txBox="1"/>
            <p:nvPr/>
          </p:nvSpPr>
          <p:spPr>
            <a:xfrm>
              <a:off x="8759028" y="149133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Date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F0C8C22-6AA1-151E-4B6B-264E20E1F7A2}"/>
                </a:ext>
              </a:extLst>
            </p:cNvPr>
            <p:cNvSpPr txBox="1"/>
            <p:nvPr/>
          </p:nvSpPr>
          <p:spPr>
            <a:xfrm>
              <a:off x="8759027" y="1730775"/>
              <a:ext cx="613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from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E01B530-2EC7-5B77-24C4-75A8E3E994D3}"/>
                </a:ext>
              </a:extLst>
            </p:cNvPr>
            <p:cNvSpPr txBox="1"/>
            <p:nvPr/>
          </p:nvSpPr>
          <p:spPr>
            <a:xfrm>
              <a:off x="8759027" y="2157424"/>
              <a:ext cx="396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to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50B1EF5-A233-0B1C-CFE9-C2EE67587A0B}"/>
                </a:ext>
              </a:extLst>
            </p:cNvPr>
            <p:cNvSpPr txBox="1"/>
            <p:nvPr/>
          </p:nvSpPr>
          <p:spPr>
            <a:xfrm>
              <a:off x="9210549" y="2851231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Seat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25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68</Words>
  <Application>Microsoft Office PowerPoint</Application>
  <PresentationFormat>宽屏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5FAE8F6F96C59ED1</vt:lpstr>
      <vt:lpstr>等线</vt:lpstr>
      <vt:lpstr>等线 Light</vt:lpstr>
      <vt:lpstr>Arial</vt:lpstr>
      <vt:lpstr>Bahnschrift SemiCondensed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泽宇</dc:creator>
  <cp:lastModifiedBy>张 泽宇</cp:lastModifiedBy>
  <cp:revision>12</cp:revision>
  <dcterms:created xsi:type="dcterms:W3CDTF">2022-04-20T15:34:44Z</dcterms:created>
  <dcterms:modified xsi:type="dcterms:W3CDTF">2022-05-19T10:12:11Z</dcterms:modified>
</cp:coreProperties>
</file>