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13716000" cx="24384000"/>
  <p:notesSz cx="6858000" cy="9144000"/>
  <p:embeddedFontLst>
    <p:embeddedFont>
      <p:font typeface="Play"/>
      <p:regular r:id="rId18"/>
      <p:bold r:id="rId19"/>
    </p:embeddedFont>
    <p:embeddedFont>
      <p:font typeface="Lato"/>
      <p:regular r:id="rId20"/>
      <p:bold r:id="rId21"/>
      <p:italic r:id="rId22"/>
      <p:boldItalic r:id="rId23"/>
    </p:embeddedFont>
    <p:embeddedFont>
      <p:font typeface="Lato Light"/>
      <p:regular r:id="rId24"/>
      <p:bold r:id="rId25"/>
      <p:italic r:id="rId26"/>
      <p:boldItalic r:id="rId27"/>
    </p:embeddedFont>
    <p:embeddedFont>
      <p:font typeface="Poppins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atoLight-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PoppinsMedium-regular.fntdata"/><Relationship Id="rId27" Type="http://schemas.openxmlformats.org/officeDocument/2006/relationships/font" Target="fonts/La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Medium-boldItalic.fntdata"/><Relationship Id="rId30" Type="http://schemas.openxmlformats.org/officeDocument/2006/relationships/font" Target="fonts/PoppinsMedium-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bold.fntdata"/><Relationship Id="rId18" Type="http://schemas.openxmlformats.org/officeDocument/2006/relationships/font" Target="font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2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2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2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2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2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2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2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2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 name="Google Shape;4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e92e1c766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36e92e1c766_1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right" showMasterSp="0" type="tx">
  <p:cSld name="TITLE_AND_BODY">
    <p:spTree>
      <p:nvGrpSpPr>
        <p:cNvPr id="8" name="Shape 8"/>
        <p:cNvGrpSpPr/>
        <p:nvPr/>
      </p:nvGrpSpPr>
      <p:grpSpPr>
        <a:xfrm>
          <a:off x="0" y="0"/>
          <a:ext cx="0" cy="0"/>
          <a:chOff x="0" y="0"/>
          <a:chExt cx="0" cy="0"/>
        </a:xfrm>
      </p:grpSpPr>
      <p:sp>
        <p:nvSpPr>
          <p:cNvPr id="9" name="Google Shape;9;p2"/>
          <p:cNvSpPr txBox="1"/>
          <p:nvPr/>
        </p:nvSpPr>
        <p:spPr>
          <a:xfrm>
            <a:off x="1625600" y="5297791"/>
            <a:ext cx="13586571" cy="3095014"/>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rgbClr val="D5D5D5"/>
              </a:buClr>
              <a:buSzPts val="2400"/>
              <a:buFont typeface="Arial"/>
              <a:buNone/>
            </a:pPr>
            <a:r>
              <a:rPr b="0" i="0" lang="en-US" sz="2400" u="none" cap="none" strike="noStrike">
                <a:solidFill>
                  <a:srgbClr val="D5D5D5"/>
                </a:solidFill>
                <a:latin typeface="Arial"/>
                <a:ea typeface="Arial"/>
                <a:cs typeface="Arial"/>
                <a:sym typeface="Arial"/>
              </a:rPr>
              <a:t>Copyright © 2025 Impetus Technologies, Inc.</a:t>
            </a:r>
            <a:endParaRPr/>
          </a:p>
          <a:p>
            <a:pPr indent="0" lvl="0" marL="0" marR="0" rtl="0" algn="l">
              <a:lnSpc>
                <a:spcPct val="120000"/>
              </a:lnSpc>
              <a:spcBef>
                <a:spcPts val="1800"/>
              </a:spcBef>
              <a:spcAft>
                <a:spcPts val="0"/>
              </a:spcAft>
              <a:buClr>
                <a:srgbClr val="D5D5D5"/>
              </a:buClr>
              <a:buSzPts val="2400"/>
              <a:buFont typeface="Arial"/>
              <a:buNone/>
            </a:pPr>
            <a:r>
              <a:rPr b="0" i="0" lang="en-US" sz="2400" u="none" cap="none" strike="noStrike">
                <a:solidFill>
                  <a:srgbClr val="D5D5D5"/>
                </a:solidFill>
                <a:latin typeface="Arial"/>
                <a:ea typeface="Arial"/>
                <a:cs typeface="Arial"/>
                <a:sym typeface="Arial"/>
              </a:rPr>
              <a:t>You are prohibited from making a copy or modification of, or from redistributing, rebroadcasting, or re-encoding of this content without the prior written consent of Impetus.</a:t>
            </a:r>
            <a:endParaRPr/>
          </a:p>
          <a:p>
            <a:pPr indent="0" lvl="0" marL="0" marR="0" rtl="0" algn="l">
              <a:lnSpc>
                <a:spcPct val="120000"/>
              </a:lnSpc>
              <a:spcBef>
                <a:spcPts val="1800"/>
              </a:spcBef>
              <a:spcAft>
                <a:spcPts val="0"/>
              </a:spcAft>
              <a:buClr>
                <a:srgbClr val="D5D5D5"/>
              </a:buClr>
              <a:buSzPts val="2400"/>
              <a:buFont typeface="Arial"/>
              <a:buNone/>
            </a:pPr>
            <a:r>
              <a:rPr b="0" i="0" lang="en-US" sz="2400" u="none" cap="none" strike="noStrike">
                <a:solidFill>
                  <a:srgbClr val="D5D5D5"/>
                </a:solidFill>
                <a:latin typeface="Arial"/>
                <a:ea typeface="Arial"/>
                <a:cs typeface="Arial"/>
                <a:sym typeface="Arial"/>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endParaRPr/>
          </a:p>
        </p:txBody>
      </p:sp>
      <p:pic>
        <p:nvPicPr>
          <p:cNvPr id="10" name="Google Shape;10;p2"/>
          <p:cNvPicPr preferRelativeResize="0"/>
          <p:nvPr/>
        </p:nvPicPr>
        <p:blipFill rotWithShape="1">
          <a:blip r:embed="rId2">
            <a:alphaModFix/>
          </a:blip>
          <a:srcRect b="0" l="0" r="0" t="0"/>
          <a:stretch/>
        </p:blipFill>
        <p:spPr>
          <a:xfrm>
            <a:off x="21261265" y="12734434"/>
            <a:ext cx="2596440" cy="730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4320">
          <p15:clr>
            <a:srgbClr val="FBAE40"/>
          </p15:clr>
        </p15:guide>
        <p15:guide id="2" pos="76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ubtitle and Bullets">
  <p:cSld name="Title with Subtitle and Bullets">
    <p:spTree>
      <p:nvGrpSpPr>
        <p:cNvPr id="30" name="Shape 30"/>
        <p:cNvGrpSpPr/>
        <p:nvPr/>
      </p:nvGrpSpPr>
      <p:grpSpPr>
        <a:xfrm>
          <a:off x="0" y="0"/>
          <a:ext cx="0" cy="0"/>
          <a:chOff x="0" y="0"/>
          <a:chExt cx="0" cy="0"/>
        </a:xfrm>
      </p:grpSpPr>
      <p:sp>
        <p:nvSpPr>
          <p:cNvPr id="31" name="Google Shape;31;p11"/>
          <p:cNvSpPr txBox="1"/>
          <p:nvPr>
            <p:ph idx="1" type="body"/>
          </p:nvPr>
        </p:nvSpPr>
        <p:spPr>
          <a:xfrm>
            <a:off x="458115" y="457200"/>
            <a:ext cx="23467773" cy="1371600"/>
          </a:xfrm>
          <a:prstGeom prst="rect">
            <a:avLst/>
          </a:prstGeom>
          <a:noFill/>
          <a:ln>
            <a:noFill/>
          </a:ln>
        </p:spPr>
        <p:txBody>
          <a:bodyPr anchorCtr="0" anchor="ctr" bIns="0" lIns="182875" spcFirstLastPara="1" rIns="91425" wrap="square" tIns="0">
            <a:noAutofit/>
          </a:bodyPr>
          <a:lstStyle>
            <a:lvl1pPr indent="-228600" lvl="0" marL="457200" marR="0" rtl="0" algn="l">
              <a:lnSpc>
                <a:spcPct val="100000"/>
              </a:lnSpc>
              <a:spcBef>
                <a:spcPts val="0"/>
              </a:spcBef>
              <a:spcAft>
                <a:spcPts val="0"/>
              </a:spcAft>
              <a:buClr>
                <a:schemeClr val="lt1"/>
              </a:buClr>
              <a:buSzPts val="5398"/>
              <a:buFont typeface="Arial"/>
              <a:buNone/>
              <a:defRPr b="1" i="0" sz="5398" u="none" cap="none" strike="noStrike">
                <a:solidFill>
                  <a:schemeClr val="lt1"/>
                </a:solidFill>
                <a:latin typeface="Lato"/>
                <a:ea typeface="Lato"/>
                <a:cs typeface="Lato"/>
                <a:sym typeface="Lato"/>
              </a:defRPr>
            </a:lvl1pPr>
            <a:lvl2pPr indent="-533336" lvl="1" marL="914400" marR="0" rtl="0" algn="l">
              <a:lnSpc>
                <a:spcPct val="90000"/>
              </a:lnSpc>
              <a:spcBef>
                <a:spcPts val="1000"/>
              </a:spcBef>
              <a:spcAft>
                <a:spcPts val="0"/>
              </a:spcAft>
              <a:buClr>
                <a:schemeClr val="dk1"/>
              </a:buClr>
              <a:buSzPts val="4799"/>
              <a:buFont typeface="Arial"/>
              <a:buChar char="•"/>
              <a:defRPr b="0" i="0" sz="4799" u="none" cap="none" strike="noStrike">
                <a:solidFill>
                  <a:schemeClr val="dk1"/>
                </a:solidFill>
                <a:latin typeface="Arial"/>
                <a:ea typeface="Arial"/>
                <a:cs typeface="Arial"/>
                <a:sym typeface="Arial"/>
              </a:defRPr>
            </a:lvl2pPr>
            <a:lvl3pPr indent="-482536" lvl="2" marL="1371600" marR="0" rtl="0" algn="l">
              <a:lnSpc>
                <a:spcPct val="90000"/>
              </a:lnSpc>
              <a:spcBef>
                <a:spcPts val="1000"/>
              </a:spcBef>
              <a:spcAft>
                <a:spcPts val="0"/>
              </a:spcAft>
              <a:buClr>
                <a:schemeClr val="dk1"/>
              </a:buClr>
              <a:buSzPts val="3999"/>
              <a:buFont typeface="Arial"/>
              <a:buChar char="•"/>
              <a:defRPr b="0" i="0" sz="3999" u="none" cap="none" strike="noStrike">
                <a:solidFill>
                  <a:schemeClr val="dk1"/>
                </a:solidFill>
                <a:latin typeface="Arial"/>
                <a:ea typeface="Arial"/>
                <a:cs typeface="Arial"/>
                <a:sym typeface="Arial"/>
              </a:defRPr>
            </a:lvl3pPr>
            <a:lvl4pPr indent="-457136" lvl="3" marL="1828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4pPr>
            <a:lvl5pPr indent="-457136" lvl="4" marL="22860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
        <p:nvSpPr>
          <p:cNvPr id="32" name="Google Shape;32;p11"/>
          <p:cNvSpPr txBox="1"/>
          <p:nvPr>
            <p:ph idx="2" type="body"/>
          </p:nvPr>
        </p:nvSpPr>
        <p:spPr>
          <a:xfrm>
            <a:off x="458115" y="1371600"/>
            <a:ext cx="23467773" cy="914400"/>
          </a:xfrm>
          <a:prstGeom prst="rect">
            <a:avLst/>
          </a:prstGeom>
          <a:noFill/>
          <a:ln>
            <a:noFill/>
          </a:ln>
        </p:spPr>
        <p:txBody>
          <a:bodyPr anchorCtr="0" anchor="ctr" bIns="91425" lIns="182875" spcFirstLastPara="1" rIns="91425" wrap="square" tIns="91425">
            <a:noAutofit/>
          </a:bodyPr>
          <a:lstStyle>
            <a:lvl1pPr indent="-228600" lvl="0" marL="457200" marR="0" rtl="0" algn="l">
              <a:lnSpc>
                <a:spcPct val="100000"/>
              </a:lnSpc>
              <a:spcBef>
                <a:spcPts val="0"/>
              </a:spcBef>
              <a:spcAft>
                <a:spcPts val="0"/>
              </a:spcAft>
              <a:buClr>
                <a:schemeClr val="lt1"/>
              </a:buClr>
              <a:buSzPts val="3599"/>
              <a:buFont typeface="Arial"/>
              <a:buNone/>
              <a:defRPr b="0" i="0" sz="3599" u="none" cap="none" strike="noStrike">
                <a:solidFill>
                  <a:schemeClr val="lt1"/>
                </a:solidFill>
                <a:latin typeface="Lato Light"/>
                <a:ea typeface="Lato Light"/>
                <a:cs typeface="Lato Light"/>
                <a:sym typeface="Lato Light"/>
              </a:defRPr>
            </a:lvl1pPr>
            <a:lvl2pPr indent="-533336" lvl="1" marL="914400" marR="0" rtl="0" algn="l">
              <a:lnSpc>
                <a:spcPct val="90000"/>
              </a:lnSpc>
              <a:spcBef>
                <a:spcPts val="1000"/>
              </a:spcBef>
              <a:spcAft>
                <a:spcPts val="0"/>
              </a:spcAft>
              <a:buClr>
                <a:schemeClr val="dk1"/>
              </a:buClr>
              <a:buSzPts val="4799"/>
              <a:buFont typeface="Arial"/>
              <a:buChar char="•"/>
              <a:defRPr b="0" i="0" sz="4799" u="none" cap="none" strike="noStrike">
                <a:solidFill>
                  <a:schemeClr val="dk1"/>
                </a:solidFill>
                <a:latin typeface="Arial"/>
                <a:ea typeface="Arial"/>
                <a:cs typeface="Arial"/>
                <a:sym typeface="Arial"/>
              </a:defRPr>
            </a:lvl2pPr>
            <a:lvl3pPr indent="-482536" lvl="2" marL="1371600" marR="0" rtl="0" algn="l">
              <a:lnSpc>
                <a:spcPct val="90000"/>
              </a:lnSpc>
              <a:spcBef>
                <a:spcPts val="1000"/>
              </a:spcBef>
              <a:spcAft>
                <a:spcPts val="0"/>
              </a:spcAft>
              <a:buClr>
                <a:schemeClr val="dk1"/>
              </a:buClr>
              <a:buSzPts val="3999"/>
              <a:buFont typeface="Arial"/>
              <a:buChar char="•"/>
              <a:defRPr b="0" i="0" sz="3999" u="none" cap="none" strike="noStrike">
                <a:solidFill>
                  <a:schemeClr val="dk1"/>
                </a:solidFill>
                <a:latin typeface="Arial"/>
                <a:ea typeface="Arial"/>
                <a:cs typeface="Arial"/>
                <a:sym typeface="Arial"/>
              </a:defRPr>
            </a:lvl3pPr>
            <a:lvl4pPr indent="-457136" lvl="3" marL="1828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4pPr>
            <a:lvl5pPr indent="-457136" lvl="4" marL="22860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
        <p:nvSpPr>
          <p:cNvPr id="33" name="Google Shape;33;p11"/>
          <p:cNvSpPr txBox="1"/>
          <p:nvPr>
            <p:ph idx="3" type="body"/>
          </p:nvPr>
        </p:nvSpPr>
        <p:spPr>
          <a:xfrm>
            <a:off x="458116" y="2286000"/>
            <a:ext cx="23467773" cy="10312400"/>
          </a:xfrm>
          <a:prstGeom prst="rect">
            <a:avLst/>
          </a:prstGeom>
          <a:noFill/>
          <a:ln>
            <a:noFill/>
          </a:ln>
        </p:spPr>
        <p:txBody>
          <a:bodyPr anchorCtr="0" anchor="t" bIns="45700" lIns="182875" spcFirstLastPara="1" rIns="91425" wrap="square" tIns="45700">
            <a:noAutofit/>
          </a:bodyPr>
          <a:lstStyle>
            <a:lvl1pPr indent="-228600" lvl="0" marL="457200" marR="0" rtl="0" algn="l">
              <a:lnSpc>
                <a:spcPct val="120000"/>
              </a:lnSpc>
              <a:spcBef>
                <a:spcPts val="0"/>
              </a:spcBef>
              <a:spcAft>
                <a:spcPts val="0"/>
              </a:spcAft>
              <a:buClr>
                <a:schemeClr val="lt1"/>
              </a:buClr>
              <a:buSzPts val="3999"/>
              <a:buFont typeface="Arial"/>
              <a:buNone/>
              <a:defRPr b="0" i="0" sz="3999" u="none" cap="none" strike="noStrike">
                <a:solidFill>
                  <a:schemeClr val="lt1"/>
                </a:solidFill>
                <a:latin typeface="Lato"/>
                <a:ea typeface="Lato"/>
                <a:cs typeface="Lato"/>
                <a:sym typeface="Lato"/>
              </a:defRPr>
            </a:lvl1pPr>
            <a:lvl2pPr indent="-482536" lvl="1" marL="914400" marR="0" rtl="0" algn="l">
              <a:lnSpc>
                <a:spcPct val="120000"/>
              </a:lnSpc>
              <a:spcBef>
                <a:spcPts val="2399"/>
              </a:spcBef>
              <a:spcAft>
                <a:spcPts val="0"/>
              </a:spcAft>
              <a:buClr>
                <a:schemeClr val="lt1"/>
              </a:buClr>
              <a:buSzPts val="3999"/>
              <a:buFont typeface="Arial"/>
              <a:buChar char="•"/>
              <a:defRPr b="0" i="0" sz="3999" u="none" cap="none" strike="noStrike">
                <a:solidFill>
                  <a:schemeClr val="lt1"/>
                </a:solidFill>
                <a:latin typeface="Lato"/>
                <a:ea typeface="Lato"/>
                <a:cs typeface="Lato"/>
                <a:sym typeface="Lato"/>
              </a:defRPr>
            </a:lvl2pPr>
            <a:lvl3pPr indent="-482536" lvl="2" marL="1371600" marR="0" rtl="0" algn="l">
              <a:lnSpc>
                <a:spcPct val="120000"/>
              </a:lnSpc>
              <a:spcBef>
                <a:spcPts val="2399"/>
              </a:spcBef>
              <a:spcAft>
                <a:spcPts val="0"/>
              </a:spcAft>
              <a:buClr>
                <a:schemeClr val="lt1"/>
              </a:buClr>
              <a:buSzPts val="3999"/>
              <a:buFont typeface="Courier New"/>
              <a:buChar char="o"/>
              <a:defRPr b="0" i="0" sz="3999" u="none" cap="none" strike="noStrike">
                <a:solidFill>
                  <a:schemeClr val="lt1"/>
                </a:solidFill>
                <a:latin typeface="Lato"/>
                <a:ea typeface="Lato"/>
                <a:cs typeface="Lato"/>
                <a:sym typeface="Lato"/>
              </a:defRPr>
            </a:lvl3pPr>
            <a:lvl4pPr indent="-482536" lvl="3" marL="1828800" marR="0" rtl="0" algn="l">
              <a:lnSpc>
                <a:spcPct val="120000"/>
              </a:lnSpc>
              <a:spcBef>
                <a:spcPts val="2399"/>
              </a:spcBef>
              <a:spcAft>
                <a:spcPts val="0"/>
              </a:spcAft>
              <a:buClr>
                <a:schemeClr val="lt1"/>
              </a:buClr>
              <a:buSzPts val="3999"/>
              <a:buFont typeface="Noto Sans Symbols"/>
              <a:buChar char="▪"/>
              <a:defRPr b="0" i="0" sz="3999" u="none" cap="none" strike="noStrike">
                <a:solidFill>
                  <a:schemeClr val="lt1"/>
                </a:solidFill>
                <a:latin typeface="Lato"/>
                <a:ea typeface="Lato"/>
                <a:cs typeface="Lato"/>
                <a:sym typeface="Lato"/>
              </a:defRPr>
            </a:lvl4pPr>
            <a:lvl5pPr indent="-482536" lvl="4" marL="2286000" marR="0" rtl="0" algn="l">
              <a:lnSpc>
                <a:spcPct val="120000"/>
              </a:lnSpc>
              <a:spcBef>
                <a:spcPts val="2399"/>
              </a:spcBef>
              <a:spcAft>
                <a:spcPts val="0"/>
              </a:spcAft>
              <a:buClr>
                <a:schemeClr val="lt1"/>
              </a:buClr>
              <a:buSzPts val="3999"/>
              <a:buFont typeface="Noto Sans Symbols"/>
              <a:buChar char="❑"/>
              <a:defRPr b="0" i="0" sz="3999" u="none" cap="none" strike="noStrike">
                <a:solidFill>
                  <a:schemeClr val="lt1"/>
                </a:solidFill>
                <a:latin typeface="Lato"/>
                <a:ea typeface="Lato"/>
                <a:cs typeface="Lato"/>
                <a:sym typeface="Lato"/>
              </a:defRPr>
            </a:lvl5pPr>
            <a:lvl6pPr indent="-457136" lvl="5" marL="2743200" marR="0" rtl="0" algn="l">
              <a:lnSpc>
                <a:spcPct val="90000"/>
              </a:lnSpc>
              <a:spcBef>
                <a:spcPts val="2399"/>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spTree>
      <p:nvGrpSpPr>
        <p:cNvPr id="34" name="Shape 34"/>
        <p:cNvGrpSpPr/>
        <p:nvPr/>
      </p:nvGrpSpPr>
      <p:grpSpPr>
        <a:xfrm>
          <a:off x="0" y="0"/>
          <a:ext cx="0" cy="0"/>
          <a:chOff x="0" y="0"/>
          <a:chExt cx="0" cy="0"/>
        </a:xfrm>
      </p:grpSpPr>
      <p:sp>
        <p:nvSpPr>
          <p:cNvPr id="35" name="Google Shape;35;p12"/>
          <p:cNvSpPr txBox="1"/>
          <p:nvPr>
            <p:ph type="title"/>
          </p:nvPr>
        </p:nvSpPr>
        <p:spPr>
          <a:xfrm>
            <a:off x="1625602" y="4533900"/>
            <a:ext cx="21132800" cy="4648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7996"/>
              <a:buFont typeface="Lato"/>
              <a:buNone/>
              <a:defRPr b="1" i="0" sz="7996"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6" name="Google Shape;36;p12"/>
          <p:cNvPicPr preferRelativeResize="0"/>
          <p:nvPr/>
        </p:nvPicPr>
        <p:blipFill rotWithShape="1">
          <a:blip r:embed="rId2">
            <a:alphaModFix amt="41000"/>
          </a:blip>
          <a:srcRect b="0" l="0" r="0" t="0"/>
          <a:stretch/>
        </p:blipFill>
        <p:spPr>
          <a:xfrm>
            <a:off x="21550331" y="12729411"/>
            <a:ext cx="2571746" cy="721894"/>
          </a:xfrm>
          <a:prstGeom prst="rect">
            <a:avLst/>
          </a:prstGeom>
          <a:noFill/>
          <a:ln>
            <a:noFill/>
          </a:ln>
        </p:spPr>
      </p:pic>
      <p:sp>
        <p:nvSpPr>
          <p:cNvPr id="37" name="Google Shape;37;p12"/>
          <p:cNvSpPr txBox="1"/>
          <p:nvPr/>
        </p:nvSpPr>
        <p:spPr>
          <a:xfrm>
            <a:off x="574494" y="12981162"/>
            <a:ext cx="5854978" cy="369012"/>
          </a:xfrm>
          <a:prstGeom prst="rect">
            <a:avLst/>
          </a:prstGeom>
          <a:noFill/>
          <a:ln>
            <a:noFill/>
          </a:ln>
        </p:spPr>
        <p:txBody>
          <a:bodyPr anchorCtr="0" anchor="t" bIns="45700" lIns="45675" spcFirstLastPara="1" rIns="45675" wrap="square" tIns="45700">
            <a:spAutoFit/>
          </a:bodyPr>
          <a:lstStyle/>
          <a:p>
            <a:pPr indent="0" lvl="0" marL="0" marR="0" rtl="0" algn="l">
              <a:lnSpc>
                <a:spcPct val="100000"/>
              </a:lnSpc>
              <a:spcBef>
                <a:spcPts val="0"/>
              </a:spcBef>
              <a:spcAft>
                <a:spcPts val="0"/>
              </a:spcAft>
              <a:buClr>
                <a:schemeClr val="lt1"/>
              </a:buClr>
              <a:buSzPts val="1798"/>
              <a:buFont typeface="Lato Light"/>
              <a:buNone/>
            </a:pPr>
            <a:r>
              <a:rPr b="0" i="0" lang="en-US" sz="1798" u="none" cap="none" strike="noStrike">
                <a:solidFill>
                  <a:schemeClr val="lt1"/>
                </a:solidFill>
                <a:latin typeface="Lato Light"/>
                <a:ea typeface="Lato Light"/>
                <a:cs typeface="Lato Light"/>
                <a:sym typeface="Lato Light"/>
              </a:rPr>
              <a:t>Impetus Proprietary and Confidential</a:t>
            </a:r>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showMasterSp="0">
  <p:cSld name="Title — Subtitle">
    <p:spTree>
      <p:nvGrpSpPr>
        <p:cNvPr id="38" name="Shape 38"/>
        <p:cNvGrpSpPr/>
        <p:nvPr/>
      </p:nvGrpSpPr>
      <p:grpSpPr>
        <a:xfrm>
          <a:off x="0" y="0"/>
          <a:ext cx="0" cy="0"/>
          <a:chOff x="0" y="0"/>
          <a:chExt cx="0" cy="0"/>
        </a:xfrm>
      </p:grpSpPr>
      <p:sp>
        <p:nvSpPr>
          <p:cNvPr id="39" name="Google Shape;39;p13"/>
          <p:cNvSpPr txBox="1"/>
          <p:nvPr>
            <p:ph type="title"/>
          </p:nvPr>
        </p:nvSpPr>
        <p:spPr>
          <a:xfrm>
            <a:off x="1625600" y="2298700"/>
            <a:ext cx="21132800" cy="4648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8796"/>
              <a:buFont typeface="Play"/>
              <a:buNone/>
              <a:defRPr b="0" i="0" sz="8796"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13"/>
          <p:cNvSpPr txBox="1"/>
          <p:nvPr>
            <p:ph idx="1" type="body"/>
          </p:nvPr>
        </p:nvSpPr>
        <p:spPr>
          <a:xfrm>
            <a:off x="1625600" y="7073900"/>
            <a:ext cx="21132800" cy="4112506"/>
          </a:xfrm>
          <a:prstGeom prst="rect">
            <a:avLst/>
          </a:prstGeom>
          <a:noFill/>
          <a:ln>
            <a:noFill/>
          </a:ln>
        </p:spPr>
        <p:txBody>
          <a:bodyPr anchorCtr="0" anchor="t" bIns="45700" lIns="91425" spcFirstLastPara="1" rIns="91425" wrap="square" tIns="45700">
            <a:noAutofit/>
          </a:bodyPr>
          <a:lstStyle>
            <a:lvl1pPr indent="-571500" lvl="0" marL="457200" marR="0" rtl="0" algn="l">
              <a:lnSpc>
                <a:spcPct val="100000"/>
              </a:lnSpc>
              <a:spcBef>
                <a:spcPts val="0"/>
              </a:spcBef>
              <a:spcAft>
                <a:spcPts val="0"/>
              </a:spcAft>
              <a:buClr>
                <a:srgbClr val="D8D8D8"/>
              </a:buClr>
              <a:buSzPts val="5400"/>
              <a:buFont typeface="Arial"/>
              <a:buChar char="•"/>
              <a:defRPr b="0" i="0" sz="5400" u="none" cap="none" strike="noStrike">
                <a:solidFill>
                  <a:srgbClr val="D8D8D8"/>
                </a:solidFill>
                <a:latin typeface="Arial"/>
                <a:ea typeface="Arial"/>
                <a:cs typeface="Arial"/>
                <a:sym typeface="Arial"/>
              </a:defRPr>
            </a:lvl1pPr>
            <a:lvl2pPr indent="-228600" lvl="1" marL="914400" marR="0" rtl="0" algn="l">
              <a:lnSpc>
                <a:spcPct val="100000"/>
              </a:lnSpc>
              <a:spcBef>
                <a:spcPts val="0"/>
              </a:spcBef>
              <a:spcAft>
                <a:spcPts val="0"/>
              </a:spcAft>
              <a:buClr>
                <a:srgbClr val="D8D8D8"/>
              </a:buClr>
              <a:buSzPts val="5400"/>
              <a:buFont typeface="Arial"/>
              <a:buNone/>
              <a:defRPr b="0" i="0" sz="5400" u="none" cap="none" strike="noStrike">
                <a:solidFill>
                  <a:srgbClr val="D8D8D8"/>
                </a:solidFill>
                <a:latin typeface="Arial"/>
                <a:ea typeface="Arial"/>
                <a:cs typeface="Arial"/>
                <a:sym typeface="Arial"/>
              </a:defRPr>
            </a:lvl2pPr>
            <a:lvl3pPr indent="-228600" lvl="2" marL="1371600" marR="0" rtl="0" algn="l">
              <a:lnSpc>
                <a:spcPct val="100000"/>
              </a:lnSpc>
              <a:spcBef>
                <a:spcPts val="0"/>
              </a:spcBef>
              <a:spcAft>
                <a:spcPts val="0"/>
              </a:spcAft>
              <a:buClr>
                <a:srgbClr val="D8D8D8"/>
              </a:buClr>
              <a:buSzPts val="5400"/>
              <a:buFont typeface="Arial"/>
              <a:buNone/>
              <a:defRPr b="0" i="0" sz="5400" u="none" cap="none" strike="noStrike">
                <a:solidFill>
                  <a:srgbClr val="D8D8D8"/>
                </a:solidFill>
                <a:latin typeface="Arial"/>
                <a:ea typeface="Arial"/>
                <a:cs typeface="Arial"/>
                <a:sym typeface="Arial"/>
              </a:defRPr>
            </a:lvl3pPr>
            <a:lvl4pPr indent="-228600" lvl="3" marL="1828800" marR="0" rtl="0" algn="l">
              <a:lnSpc>
                <a:spcPct val="100000"/>
              </a:lnSpc>
              <a:spcBef>
                <a:spcPts val="0"/>
              </a:spcBef>
              <a:spcAft>
                <a:spcPts val="0"/>
              </a:spcAft>
              <a:buClr>
                <a:srgbClr val="D8D8D8"/>
              </a:buClr>
              <a:buSzPts val="5400"/>
              <a:buFont typeface="Arial"/>
              <a:buNone/>
              <a:defRPr b="0" i="0" sz="5400" u="none" cap="none" strike="noStrike">
                <a:solidFill>
                  <a:srgbClr val="D8D8D8"/>
                </a:solidFill>
                <a:latin typeface="Arial"/>
                <a:ea typeface="Arial"/>
                <a:cs typeface="Arial"/>
                <a:sym typeface="Arial"/>
              </a:defRPr>
            </a:lvl4pPr>
            <a:lvl5pPr indent="-228600" lvl="4" marL="2286000" marR="0" rtl="0" algn="l">
              <a:lnSpc>
                <a:spcPct val="100000"/>
              </a:lnSpc>
              <a:spcBef>
                <a:spcPts val="0"/>
              </a:spcBef>
              <a:spcAft>
                <a:spcPts val="0"/>
              </a:spcAft>
              <a:buClr>
                <a:srgbClr val="D8D8D8"/>
              </a:buClr>
              <a:buSzPts val="5400"/>
              <a:buFont typeface="Arial"/>
              <a:buNone/>
              <a:defRPr b="0" i="0" sz="5400" u="none" cap="none" strike="noStrike">
                <a:solidFill>
                  <a:srgbClr val="D8D8D8"/>
                </a:solidFill>
                <a:latin typeface="Arial"/>
                <a:ea typeface="Arial"/>
                <a:cs typeface="Arial"/>
                <a:sym typeface="Arial"/>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
        <p:nvSpPr>
          <p:cNvPr id="41" name="Google Shape;41;p13"/>
          <p:cNvSpPr txBox="1"/>
          <p:nvPr>
            <p:ph idx="12" type="sldNum"/>
          </p:nvPr>
        </p:nvSpPr>
        <p:spPr>
          <a:xfrm>
            <a:off x="9448800" y="12727917"/>
            <a:ext cx="5486400" cy="73025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1pPr>
            <a:lvl2pPr indent="0" lvl="1"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2pPr>
            <a:lvl3pPr indent="0" lvl="2"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3pPr>
            <a:lvl4pPr indent="0" lvl="3"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4pPr>
            <a:lvl5pPr indent="0" lvl="4"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5pPr>
            <a:lvl6pPr indent="0" lvl="5"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6pPr>
            <a:lvl7pPr indent="0" lvl="6"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7pPr>
            <a:lvl8pPr indent="0" lvl="7"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8pPr>
            <a:lvl9pPr indent="0" lvl="8" marL="0" marR="0" rtl="0" algn="ctr">
              <a:lnSpc>
                <a:spcPct val="100000"/>
              </a:lnSpc>
              <a:spcBef>
                <a:spcPts val="0"/>
              </a:spcBef>
              <a:spcAft>
                <a:spcPts val="0"/>
              </a:spcAft>
              <a:buClr>
                <a:schemeClr val="lt1"/>
              </a:buClr>
              <a:buSzPts val="2800"/>
              <a:buFont typeface="Play"/>
              <a:buNone/>
              <a:defRPr b="0" i="0" sz="2800" u="none" cap="none" strike="noStrike">
                <a:solidFill>
                  <a:schemeClr val="lt1"/>
                </a:solidFill>
                <a:latin typeface="Play"/>
                <a:ea typeface="Play"/>
                <a:cs typeface="Play"/>
                <a:sym typeface="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plogic title page">
  <p:cSld name="leaplogic title page">
    <p:spTree>
      <p:nvGrpSpPr>
        <p:cNvPr id="11" name="Shape 11"/>
        <p:cNvGrpSpPr/>
        <p:nvPr/>
      </p:nvGrpSpPr>
      <p:grpSpPr>
        <a:xfrm>
          <a:off x="0" y="0"/>
          <a:ext cx="0" cy="0"/>
          <a:chOff x="0" y="0"/>
          <a:chExt cx="0" cy="0"/>
        </a:xfrm>
      </p:grpSpPr>
      <p:sp>
        <p:nvSpPr>
          <p:cNvPr id="12" name="Google Shape;12;p3"/>
          <p:cNvSpPr txBox="1"/>
          <p:nvPr>
            <p:ph type="title"/>
          </p:nvPr>
        </p:nvSpPr>
        <p:spPr>
          <a:xfrm>
            <a:off x="914400" y="770022"/>
            <a:ext cx="22549104" cy="73920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7994"/>
              <a:buFont typeface="Lato"/>
              <a:buNone/>
              <a:defRPr b="1" i="0" sz="7994"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
          <p:cNvSpPr/>
          <p:nvPr/>
        </p:nvSpPr>
        <p:spPr>
          <a:xfrm>
            <a:off x="0" y="8742556"/>
            <a:ext cx="24384000" cy="49734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97"/>
              <a:buFont typeface="Play"/>
              <a:buNone/>
            </a:pPr>
            <a:r>
              <a:t/>
            </a:r>
            <a:endParaRPr b="0" i="0" sz="3597" u="none" cap="none" strike="noStrike">
              <a:solidFill>
                <a:schemeClr val="lt1"/>
              </a:solidFill>
              <a:latin typeface="Play"/>
              <a:ea typeface="Play"/>
              <a:cs typeface="Play"/>
              <a:sym typeface="Play"/>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ck Title">
  <p:cSld name="Deck Title">
    <p:spTree>
      <p:nvGrpSpPr>
        <p:cNvPr id="14" name="Shape 14"/>
        <p:cNvGrpSpPr/>
        <p:nvPr/>
      </p:nvGrpSpPr>
      <p:grpSpPr>
        <a:xfrm>
          <a:off x="0" y="0"/>
          <a:ext cx="0" cy="0"/>
          <a:chOff x="0" y="0"/>
          <a:chExt cx="0" cy="0"/>
        </a:xfrm>
      </p:grpSpPr>
      <p:sp>
        <p:nvSpPr>
          <p:cNvPr id="15" name="Google Shape;15;p4"/>
          <p:cNvSpPr txBox="1"/>
          <p:nvPr>
            <p:ph idx="1" type="body"/>
          </p:nvPr>
        </p:nvSpPr>
        <p:spPr>
          <a:xfrm>
            <a:off x="914400" y="3657600"/>
            <a:ext cx="22549104" cy="3200400"/>
          </a:xfrm>
          <a:prstGeom prst="rect">
            <a:avLst/>
          </a:prstGeom>
          <a:noFill/>
          <a:ln>
            <a:noFill/>
          </a:ln>
        </p:spPr>
        <p:txBody>
          <a:bodyPr anchorCtr="0" anchor="b" bIns="182875" lIns="91425" spcFirstLastPara="1" rIns="91425" wrap="square" tIns="45700">
            <a:noAutofit/>
          </a:bodyPr>
          <a:lstStyle>
            <a:lvl1pPr indent="-228600" lvl="0" marL="457200" marR="0" rtl="0" algn="l">
              <a:lnSpc>
                <a:spcPct val="90000"/>
              </a:lnSpc>
              <a:spcBef>
                <a:spcPts val="2000"/>
              </a:spcBef>
              <a:spcAft>
                <a:spcPts val="0"/>
              </a:spcAft>
              <a:buClr>
                <a:schemeClr val="dk1"/>
              </a:buClr>
              <a:buSzPts val="7196"/>
              <a:buFont typeface="Arial"/>
              <a:buNone/>
              <a:defRPr b="1" i="0" sz="7196" u="none" cap="none" strike="noStrike">
                <a:solidFill>
                  <a:schemeClr val="dk1"/>
                </a:solidFill>
                <a:latin typeface="Lato"/>
                <a:ea typeface="Lato"/>
                <a:cs typeface="Lato"/>
                <a:sym typeface="Lato"/>
              </a:defRPr>
            </a:lvl1pPr>
            <a:lvl2pPr indent="-228600" lvl="1" marL="9144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2pPr>
            <a:lvl3pPr indent="-228600" lvl="2" marL="13716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3pPr>
            <a:lvl4pPr indent="-228600" lvl="3" marL="18288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4pPr>
            <a:lvl5pPr indent="-228600" lvl="4" marL="22860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
        <p:nvSpPr>
          <p:cNvPr id="16" name="Google Shape;16;p4"/>
          <p:cNvSpPr txBox="1"/>
          <p:nvPr>
            <p:ph idx="2" type="body"/>
          </p:nvPr>
        </p:nvSpPr>
        <p:spPr>
          <a:xfrm>
            <a:off x="914400" y="7040880"/>
            <a:ext cx="22549104" cy="2743200"/>
          </a:xfrm>
          <a:prstGeom prst="rect">
            <a:avLst/>
          </a:prstGeom>
          <a:noFill/>
          <a:ln>
            <a:noFill/>
          </a:ln>
        </p:spPr>
        <p:txBody>
          <a:bodyPr anchorCtr="0" anchor="t" bIns="91425" lIns="91425" spcFirstLastPara="1" rIns="91425" wrap="square" tIns="182875">
            <a:noAutofit/>
          </a:bodyPr>
          <a:lstStyle>
            <a:lvl1pPr indent="-228600" lvl="0" marL="457200" marR="0" rtl="0" algn="l">
              <a:lnSpc>
                <a:spcPct val="90000"/>
              </a:lnSpc>
              <a:spcBef>
                <a:spcPts val="2000"/>
              </a:spcBef>
              <a:spcAft>
                <a:spcPts val="0"/>
              </a:spcAft>
              <a:buClr>
                <a:srgbClr val="7F7F7F"/>
              </a:buClr>
              <a:buSzPts val="4799"/>
              <a:buFont typeface="Arial"/>
              <a:buNone/>
              <a:defRPr b="0" i="0" sz="4799" u="none" cap="none" strike="noStrike">
                <a:solidFill>
                  <a:srgbClr val="7F7F7F"/>
                </a:solidFill>
                <a:latin typeface="Lato"/>
                <a:ea typeface="Lato"/>
                <a:cs typeface="Lato"/>
                <a:sym typeface="Lato"/>
              </a:defRPr>
            </a:lvl1pPr>
            <a:lvl2pPr indent="-228600" lvl="1" marL="9144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2pPr>
            <a:lvl3pPr indent="-228600" lvl="2" marL="13716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3pPr>
            <a:lvl4pPr indent="-228600" lvl="3" marL="18288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4pPr>
            <a:lvl5pPr indent="-228600" lvl="4" marL="2286000" marR="0" rtl="0" algn="l">
              <a:lnSpc>
                <a:spcPct val="90000"/>
              </a:lnSpc>
              <a:spcBef>
                <a:spcPts val="1000"/>
              </a:spcBef>
              <a:spcAft>
                <a:spcPts val="0"/>
              </a:spcAft>
              <a:buClr>
                <a:schemeClr val="dk1"/>
              </a:buClr>
              <a:buSzPts val="5997"/>
              <a:buFont typeface="Arial"/>
              <a:buNone/>
              <a:defRPr b="0" i="0" sz="5997" u="none" cap="none" strike="noStrike">
                <a:solidFill>
                  <a:schemeClr val="dk1"/>
                </a:solidFill>
                <a:latin typeface="Poppins Medium"/>
                <a:ea typeface="Poppins Medium"/>
                <a:cs typeface="Poppins Medium"/>
                <a:sym typeface="Poppins Medium"/>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ullets">
  <p:cSld name="Title with Bullets">
    <p:spTree>
      <p:nvGrpSpPr>
        <p:cNvPr id="17" name="Shape 17"/>
        <p:cNvGrpSpPr/>
        <p:nvPr/>
      </p:nvGrpSpPr>
      <p:grpSpPr>
        <a:xfrm>
          <a:off x="0" y="0"/>
          <a:ext cx="0" cy="0"/>
          <a:chOff x="0" y="0"/>
          <a:chExt cx="0" cy="0"/>
        </a:xfrm>
      </p:grpSpPr>
      <p:sp>
        <p:nvSpPr>
          <p:cNvPr id="18" name="Google Shape;18;p5"/>
          <p:cNvSpPr txBox="1"/>
          <p:nvPr>
            <p:ph idx="1" type="body"/>
          </p:nvPr>
        </p:nvSpPr>
        <p:spPr>
          <a:xfrm>
            <a:off x="458114" y="457200"/>
            <a:ext cx="23463504" cy="1371600"/>
          </a:xfrm>
          <a:prstGeom prst="rect">
            <a:avLst/>
          </a:prstGeom>
          <a:noFill/>
          <a:ln>
            <a:noFill/>
          </a:ln>
        </p:spPr>
        <p:txBody>
          <a:bodyPr anchorCtr="0" anchor="ctr" bIns="91425" lIns="182875" spcFirstLastPara="1" rIns="91425" wrap="square" tIns="91425">
            <a:noAutofit/>
          </a:bodyPr>
          <a:lstStyle>
            <a:lvl1pPr indent="-228600" lvl="0" marL="457200" marR="0" rtl="0" algn="l">
              <a:lnSpc>
                <a:spcPct val="100000"/>
              </a:lnSpc>
              <a:spcBef>
                <a:spcPts val="0"/>
              </a:spcBef>
              <a:spcAft>
                <a:spcPts val="0"/>
              </a:spcAft>
              <a:buClr>
                <a:schemeClr val="lt1"/>
              </a:buClr>
              <a:buSzPts val="5399"/>
              <a:buFont typeface="Arial"/>
              <a:buNone/>
              <a:defRPr b="1" i="0" sz="5399" u="none" cap="none" strike="noStrike">
                <a:solidFill>
                  <a:schemeClr val="lt1"/>
                </a:solidFill>
                <a:latin typeface="Lato"/>
                <a:ea typeface="Lato"/>
                <a:cs typeface="Lato"/>
                <a:sym typeface="Lato"/>
              </a:defRPr>
            </a:lvl1pPr>
            <a:lvl2pPr indent="-533336" lvl="1" marL="914400" marR="0" rtl="0" algn="l">
              <a:lnSpc>
                <a:spcPct val="90000"/>
              </a:lnSpc>
              <a:spcBef>
                <a:spcPts val="1000"/>
              </a:spcBef>
              <a:spcAft>
                <a:spcPts val="0"/>
              </a:spcAft>
              <a:buClr>
                <a:schemeClr val="dk1"/>
              </a:buClr>
              <a:buSzPts val="4799"/>
              <a:buFont typeface="Arial"/>
              <a:buChar char="•"/>
              <a:defRPr b="0" i="0" sz="4799" u="none" cap="none" strike="noStrike">
                <a:solidFill>
                  <a:schemeClr val="dk1"/>
                </a:solidFill>
                <a:latin typeface="Arial"/>
                <a:ea typeface="Arial"/>
                <a:cs typeface="Arial"/>
                <a:sym typeface="Arial"/>
              </a:defRPr>
            </a:lvl2pPr>
            <a:lvl3pPr indent="-482536" lvl="2" marL="1371600" marR="0" rtl="0" algn="l">
              <a:lnSpc>
                <a:spcPct val="90000"/>
              </a:lnSpc>
              <a:spcBef>
                <a:spcPts val="1000"/>
              </a:spcBef>
              <a:spcAft>
                <a:spcPts val="0"/>
              </a:spcAft>
              <a:buClr>
                <a:schemeClr val="dk1"/>
              </a:buClr>
              <a:buSzPts val="3999"/>
              <a:buFont typeface="Arial"/>
              <a:buChar char="•"/>
              <a:defRPr b="0" i="0" sz="3999" u="none" cap="none" strike="noStrike">
                <a:solidFill>
                  <a:schemeClr val="dk1"/>
                </a:solidFill>
                <a:latin typeface="Arial"/>
                <a:ea typeface="Arial"/>
                <a:cs typeface="Arial"/>
                <a:sym typeface="Arial"/>
              </a:defRPr>
            </a:lvl3pPr>
            <a:lvl4pPr indent="-457136" lvl="3" marL="1828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4pPr>
            <a:lvl5pPr indent="-457136" lvl="4" marL="22860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
        <p:nvSpPr>
          <p:cNvPr id="19" name="Google Shape;19;p5"/>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lvl1pPr indent="-228600" lvl="0" marL="457200" marR="0" rtl="0" algn="l">
              <a:lnSpc>
                <a:spcPct val="120000"/>
              </a:lnSpc>
              <a:spcBef>
                <a:spcPts val="0"/>
              </a:spcBef>
              <a:spcAft>
                <a:spcPts val="0"/>
              </a:spcAft>
              <a:buClr>
                <a:schemeClr val="lt1"/>
              </a:buClr>
              <a:buSzPts val="3999"/>
              <a:buFont typeface="Arial"/>
              <a:buNone/>
              <a:defRPr b="0" i="0" sz="3999" u="none" cap="none" strike="noStrike">
                <a:solidFill>
                  <a:schemeClr val="lt1"/>
                </a:solidFill>
                <a:latin typeface="Lato"/>
                <a:ea typeface="Lato"/>
                <a:cs typeface="Lato"/>
                <a:sym typeface="Lato"/>
              </a:defRPr>
            </a:lvl1pPr>
            <a:lvl2pPr indent="-482536" lvl="1" marL="914400" marR="0" rtl="0" algn="l">
              <a:lnSpc>
                <a:spcPct val="120000"/>
              </a:lnSpc>
              <a:spcBef>
                <a:spcPts val="2399"/>
              </a:spcBef>
              <a:spcAft>
                <a:spcPts val="0"/>
              </a:spcAft>
              <a:buClr>
                <a:schemeClr val="lt1"/>
              </a:buClr>
              <a:buSzPts val="3999"/>
              <a:buFont typeface="Arial"/>
              <a:buChar char="•"/>
              <a:defRPr b="0" i="0" sz="3999" u="none" cap="none" strike="noStrike">
                <a:solidFill>
                  <a:schemeClr val="lt1"/>
                </a:solidFill>
                <a:latin typeface="Lato"/>
                <a:ea typeface="Lato"/>
                <a:cs typeface="Lato"/>
                <a:sym typeface="Lato"/>
              </a:defRPr>
            </a:lvl2pPr>
            <a:lvl3pPr indent="-482536" lvl="2" marL="1371600" marR="0" rtl="0" algn="l">
              <a:lnSpc>
                <a:spcPct val="120000"/>
              </a:lnSpc>
              <a:spcBef>
                <a:spcPts val="2399"/>
              </a:spcBef>
              <a:spcAft>
                <a:spcPts val="0"/>
              </a:spcAft>
              <a:buClr>
                <a:schemeClr val="lt1"/>
              </a:buClr>
              <a:buSzPts val="3999"/>
              <a:buFont typeface="Courier New"/>
              <a:buChar char="o"/>
              <a:defRPr b="0" i="0" sz="3999" u="none" cap="none" strike="noStrike">
                <a:solidFill>
                  <a:schemeClr val="lt1"/>
                </a:solidFill>
                <a:latin typeface="Lato"/>
                <a:ea typeface="Lato"/>
                <a:cs typeface="Lato"/>
                <a:sym typeface="Lato"/>
              </a:defRPr>
            </a:lvl3pPr>
            <a:lvl4pPr indent="-482536" lvl="3" marL="1828800" marR="0" rtl="0" algn="l">
              <a:lnSpc>
                <a:spcPct val="120000"/>
              </a:lnSpc>
              <a:spcBef>
                <a:spcPts val="2399"/>
              </a:spcBef>
              <a:spcAft>
                <a:spcPts val="0"/>
              </a:spcAft>
              <a:buClr>
                <a:schemeClr val="lt1"/>
              </a:buClr>
              <a:buSzPts val="3999"/>
              <a:buFont typeface="Noto Sans Symbols"/>
              <a:buChar char="▪"/>
              <a:defRPr b="0" i="0" sz="3999" u="none" cap="none" strike="noStrike">
                <a:solidFill>
                  <a:schemeClr val="lt1"/>
                </a:solidFill>
                <a:latin typeface="Lato"/>
                <a:ea typeface="Lato"/>
                <a:cs typeface="Lato"/>
                <a:sym typeface="Lato"/>
              </a:defRPr>
            </a:lvl4pPr>
            <a:lvl5pPr indent="-482536" lvl="4" marL="2286000" marR="0" rtl="0" algn="l">
              <a:lnSpc>
                <a:spcPct val="120000"/>
              </a:lnSpc>
              <a:spcBef>
                <a:spcPts val="2399"/>
              </a:spcBef>
              <a:spcAft>
                <a:spcPts val="0"/>
              </a:spcAft>
              <a:buClr>
                <a:schemeClr val="lt1"/>
              </a:buClr>
              <a:buSzPts val="3999"/>
              <a:buFont typeface="Noto Sans Symbols"/>
              <a:buChar char="❑"/>
              <a:defRPr b="0" i="0" sz="3999" u="none" cap="none" strike="noStrike">
                <a:solidFill>
                  <a:schemeClr val="lt1"/>
                </a:solidFill>
                <a:latin typeface="Lato"/>
                <a:ea typeface="Lato"/>
                <a:cs typeface="Lato"/>
                <a:sym typeface="Lato"/>
              </a:defRPr>
            </a:lvl5pPr>
            <a:lvl6pPr indent="-457136" lvl="5" marL="2743200" marR="0" rtl="0" algn="l">
              <a:lnSpc>
                <a:spcPct val="90000"/>
              </a:lnSpc>
              <a:spcBef>
                <a:spcPts val="2399"/>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type="blank">
  <p:cSld name="BLANK">
    <p:spTree>
      <p:nvGrpSpPr>
        <p:cNvPr id="20" name="Shape 20"/>
        <p:cNvGrpSpPr/>
        <p:nvPr/>
      </p:nvGrpSpPr>
      <p:grpSpPr>
        <a:xfrm>
          <a:off x="0" y="0"/>
          <a:ext cx="0" cy="0"/>
          <a:chOff x="0" y="0"/>
          <a:chExt cx="0" cy="0"/>
        </a:xfrm>
      </p:grpSpPr>
      <p:sp>
        <p:nvSpPr>
          <p:cNvPr id="21" name="Google Shape;21;p6"/>
          <p:cNvSpPr txBox="1"/>
          <p:nvPr/>
        </p:nvSpPr>
        <p:spPr>
          <a:xfrm>
            <a:off x="9225511" y="6073170"/>
            <a:ext cx="5932977"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9600"/>
              <a:buFont typeface="Lato"/>
              <a:buNone/>
            </a:pPr>
            <a:r>
              <a:rPr b="0" i="0" lang="en-US" sz="9600" u="none" cap="none" strike="noStrike">
                <a:solidFill>
                  <a:schemeClr val="lt1"/>
                </a:solidFill>
                <a:latin typeface="Lato"/>
                <a:ea typeface="Lato"/>
                <a:cs typeface="Lato"/>
                <a:sym typeface="Lato"/>
              </a:rPr>
              <a:t>Thank you</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etus_cover_v1" showMasterSp="0">
  <p:cSld name="Impetus_cover_v1">
    <p:spTree>
      <p:nvGrpSpPr>
        <p:cNvPr id="22" name="Shape 22"/>
        <p:cNvGrpSpPr/>
        <p:nvPr/>
      </p:nvGrpSpPr>
      <p:grpSpPr>
        <a:xfrm>
          <a:off x="0" y="0"/>
          <a:ext cx="0" cy="0"/>
          <a:chOff x="0" y="0"/>
          <a:chExt cx="0" cy="0"/>
        </a:xfrm>
      </p:grpSpPr>
      <p:pic>
        <p:nvPicPr>
          <p:cNvPr id="23" name="Google Shape;23;p7"/>
          <p:cNvPicPr preferRelativeResize="0"/>
          <p:nvPr/>
        </p:nvPicPr>
        <p:blipFill rotWithShape="1">
          <a:blip r:embed="rId2">
            <a:alphaModFix/>
          </a:blip>
          <a:srcRect b="0" l="0" r="0" t="0"/>
          <a:stretch/>
        </p:blipFill>
        <p:spPr>
          <a:xfrm>
            <a:off x="5057924" y="4677820"/>
            <a:ext cx="14332797" cy="45864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p9"/>
          <p:cNvSpPr txBox="1"/>
          <p:nvPr>
            <p:ph idx="1" type="body"/>
          </p:nvPr>
        </p:nvSpPr>
        <p:spPr>
          <a:xfrm>
            <a:off x="458117" y="457200"/>
            <a:ext cx="23467774" cy="1371600"/>
          </a:xfrm>
          <a:prstGeom prst="rect">
            <a:avLst/>
          </a:prstGeom>
          <a:noFill/>
          <a:ln>
            <a:noFill/>
          </a:ln>
        </p:spPr>
        <p:txBody>
          <a:bodyPr anchorCtr="0" anchor="ctr" bIns="91425" lIns="182875" spcFirstLastPara="1" rIns="91425" wrap="square" tIns="91425">
            <a:noAutofit/>
          </a:bodyPr>
          <a:lstStyle>
            <a:lvl1pPr indent="-228600" lvl="0" marL="457200" marR="0" rtl="0" algn="l">
              <a:lnSpc>
                <a:spcPct val="100000"/>
              </a:lnSpc>
              <a:spcBef>
                <a:spcPts val="0"/>
              </a:spcBef>
              <a:spcAft>
                <a:spcPts val="0"/>
              </a:spcAft>
              <a:buClr>
                <a:schemeClr val="lt1"/>
              </a:buClr>
              <a:buSzPts val="5399"/>
              <a:buFont typeface="Arial"/>
              <a:buNone/>
              <a:defRPr b="1" i="0" sz="5399" u="none" cap="none" strike="noStrike">
                <a:solidFill>
                  <a:schemeClr val="lt1"/>
                </a:solidFill>
                <a:latin typeface="Lato"/>
                <a:ea typeface="Lato"/>
                <a:cs typeface="Lato"/>
                <a:sym typeface="Lato"/>
              </a:defRPr>
            </a:lvl1pPr>
            <a:lvl2pPr indent="-533336" lvl="1" marL="914400" marR="0" rtl="0" algn="l">
              <a:lnSpc>
                <a:spcPct val="90000"/>
              </a:lnSpc>
              <a:spcBef>
                <a:spcPts val="1000"/>
              </a:spcBef>
              <a:spcAft>
                <a:spcPts val="0"/>
              </a:spcAft>
              <a:buClr>
                <a:schemeClr val="dk1"/>
              </a:buClr>
              <a:buSzPts val="4799"/>
              <a:buFont typeface="Arial"/>
              <a:buChar char="•"/>
              <a:defRPr b="0" i="0" sz="4799" u="none" cap="none" strike="noStrike">
                <a:solidFill>
                  <a:schemeClr val="dk1"/>
                </a:solidFill>
                <a:latin typeface="Arial"/>
                <a:ea typeface="Arial"/>
                <a:cs typeface="Arial"/>
                <a:sym typeface="Arial"/>
              </a:defRPr>
            </a:lvl2pPr>
            <a:lvl3pPr indent="-482536" lvl="2" marL="1371600" marR="0" rtl="0" algn="l">
              <a:lnSpc>
                <a:spcPct val="90000"/>
              </a:lnSpc>
              <a:spcBef>
                <a:spcPts val="1000"/>
              </a:spcBef>
              <a:spcAft>
                <a:spcPts val="0"/>
              </a:spcAft>
              <a:buClr>
                <a:schemeClr val="dk1"/>
              </a:buClr>
              <a:buSzPts val="3999"/>
              <a:buFont typeface="Arial"/>
              <a:buChar char="•"/>
              <a:defRPr b="0" i="0" sz="3999" u="none" cap="none" strike="noStrike">
                <a:solidFill>
                  <a:schemeClr val="dk1"/>
                </a:solidFill>
                <a:latin typeface="Arial"/>
                <a:ea typeface="Arial"/>
                <a:cs typeface="Arial"/>
                <a:sym typeface="Arial"/>
              </a:defRPr>
            </a:lvl3pPr>
            <a:lvl4pPr indent="-457136" lvl="3" marL="1828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4pPr>
            <a:lvl5pPr indent="-457136" lvl="4" marL="22860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ubtitle">
  <p:cSld name="Title with Subtitle">
    <p:spTree>
      <p:nvGrpSpPr>
        <p:cNvPr id="27" name="Shape 27"/>
        <p:cNvGrpSpPr/>
        <p:nvPr/>
      </p:nvGrpSpPr>
      <p:grpSpPr>
        <a:xfrm>
          <a:off x="0" y="0"/>
          <a:ext cx="0" cy="0"/>
          <a:chOff x="0" y="0"/>
          <a:chExt cx="0" cy="0"/>
        </a:xfrm>
      </p:grpSpPr>
      <p:sp>
        <p:nvSpPr>
          <p:cNvPr id="28" name="Google Shape;28;p10"/>
          <p:cNvSpPr txBox="1"/>
          <p:nvPr>
            <p:ph idx="1" type="body"/>
          </p:nvPr>
        </p:nvSpPr>
        <p:spPr>
          <a:xfrm>
            <a:off x="458115" y="457200"/>
            <a:ext cx="23467773" cy="1371600"/>
          </a:xfrm>
          <a:prstGeom prst="rect">
            <a:avLst/>
          </a:prstGeom>
          <a:noFill/>
          <a:ln>
            <a:noFill/>
          </a:ln>
        </p:spPr>
        <p:txBody>
          <a:bodyPr anchorCtr="0" anchor="ctr" bIns="0" lIns="182875" spcFirstLastPara="1" rIns="91425" wrap="square" tIns="0">
            <a:noAutofit/>
          </a:bodyPr>
          <a:lstStyle>
            <a:lvl1pPr indent="-228600" lvl="0" marL="457200" marR="0" rtl="0" algn="l">
              <a:lnSpc>
                <a:spcPct val="100000"/>
              </a:lnSpc>
              <a:spcBef>
                <a:spcPts val="0"/>
              </a:spcBef>
              <a:spcAft>
                <a:spcPts val="0"/>
              </a:spcAft>
              <a:buClr>
                <a:schemeClr val="lt1"/>
              </a:buClr>
              <a:buSzPts val="5398"/>
              <a:buFont typeface="Arial"/>
              <a:buNone/>
              <a:defRPr b="1" i="0" sz="5398" u="none" cap="none" strike="noStrike">
                <a:solidFill>
                  <a:schemeClr val="lt1"/>
                </a:solidFill>
                <a:latin typeface="Lato"/>
                <a:ea typeface="Lato"/>
                <a:cs typeface="Lato"/>
                <a:sym typeface="Lato"/>
              </a:defRPr>
            </a:lvl1pPr>
            <a:lvl2pPr indent="-533336" lvl="1" marL="914400" marR="0" rtl="0" algn="l">
              <a:lnSpc>
                <a:spcPct val="90000"/>
              </a:lnSpc>
              <a:spcBef>
                <a:spcPts val="1000"/>
              </a:spcBef>
              <a:spcAft>
                <a:spcPts val="0"/>
              </a:spcAft>
              <a:buClr>
                <a:schemeClr val="dk1"/>
              </a:buClr>
              <a:buSzPts val="4799"/>
              <a:buFont typeface="Arial"/>
              <a:buChar char="•"/>
              <a:defRPr b="0" i="0" sz="4799" u="none" cap="none" strike="noStrike">
                <a:solidFill>
                  <a:schemeClr val="dk1"/>
                </a:solidFill>
                <a:latin typeface="Arial"/>
                <a:ea typeface="Arial"/>
                <a:cs typeface="Arial"/>
                <a:sym typeface="Arial"/>
              </a:defRPr>
            </a:lvl2pPr>
            <a:lvl3pPr indent="-482536" lvl="2" marL="1371600" marR="0" rtl="0" algn="l">
              <a:lnSpc>
                <a:spcPct val="90000"/>
              </a:lnSpc>
              <a:spcBef>
                <a:spcPts val="1000"/>
              </a:spcBef>
              <a:spcAft>
                <a:spcPts val="0"/>
              </a:spcAft>
              <a:buClr>
                <a:schemeClr val="dk1"/>
              </a:buClr>
              <a:buSzPts val="3999"/>
              <a:buFont typeface="Arial"/>
              <a:buChar char="•"/>
              <a:defRPr b="0" i="0" sz="3999" u="none" cap="none" strike="noStrike">
                <a:solidFill>
                  <a:schemeClr val="dk1"/>
                </a:solidFill>
                <a:latin typeface="Arial"/>
                <a:ea typeface="Arial"/>
                <a:cs typeface="Arial"/>
                <a:sym typeface="Arial"/>
              </a:defRPr>
            </a:lvl3pPr>
            <a:lvl4pPr indent="-457136" lvl="3" marL="1828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4pPr>
            <a:lvl5pPr indent="-457136" lvl="4" marL="22860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
        <p:nvSpPr>
          <p:cNvPr id="29" name="Google Shape;29;p10"/>
          <p:cNvSpPr txBox="1"/>
          <p:nvPr>
            <p:ph idx="2" type="body"/>
          </p:nvPr>
        </p:nvSpPr>
        <p:spPr>
          <a:xfrm>
            <a:off x="458115" y="1371600"/>
            <a:ext cx="23467773" cy="914400"/>
          </a:xfrm>
          <a:prstGeom prst="rect">
            <a:avLst/>
          </a:prstGeom>
          <a:noFill/>
          <a:ln>
            <a:noFill/>
          </a:ln>
        </p:spPr>
        <p:txBody>
          <a:bodyPr anchorCtr="0" anchor="ctr" bIns="91425" lIns="182875" spcFirstLastPara="1" rIns="91425" wrap="square" tIns="91425">
            <a:noAutofit/>
          </a:bodyPr>
          <a:lstStyle>
            <a:lvl1pPr indent="-228600" lvl="0" marL="457200" marR="0" rtl="0" algn="l">
              <a:lnSpc>
                <a:spcPct val="100000"/>
              </a:lnSpc>
              <a:spcBef>
                <a:spcPts val="0"/>
              </a:spcBef>
              <a:spcAft>
                <a:spcPts val="0"/>
              </a:spcAft>
              <a:buClr>
                <a:schemeClr val="lt1"/>
              </a:buClr>
              <a:buSzPts val="3599"/>
              <a:buFont typeface="Arial"/>
              <a:buNone/>
              <a:defRPr b="0" i="0" sz="3599" u="none" cap="none" strike="noStrike">
                <a:solidFill>
                  <a:schemeClr val="lt1"/>
                </a:solidFill>
                <a:latin typeface="Lato Light"/>
                <a:ea typeface="Lato Light"/>
                <a:cs typeface="Lato Light"/>
                <a:sym typeface="Lato Light"/>
              </a:defRPr>
            </a:lvl1pPr>
            <a:lvl2pPr indent="-533336" lvl="1" marL="914400" marR="0" rtl="0" algn="l">
              <a:lnSpc>
                <a:spcPct val="90000"/>
              </a:lnSpc>
              <a:spcBef>
                <a:spcPts val="1000"/>
              </a:spcBef>
              <a:spcAft>
                <a:spcPts val="0"/>
              </a:spcAft>
              <a:buClr>
                <a:schemeClr val="dk1"/>
              </a:buClr>
              <a:buSzPts val="4799"/>
              <a:buFont typeface="Arial"/>
              <a:buChar char="•"/>
              <a:defRPr b="0" i="0" sz="4799" u="none" cap="none" strike="noStrike">
                <a:solidFill>
                  <a:schemeClr val="dk1"/>
                </a:solidFill>
                <a:latin typeface="Arial"/>
                <a:ea typeface="Arial"/>
                <a:cs typeface="Arial"/>
                <a:sym typeface="Arial"/>
              </a:defRPr>
            </a:lvl2pPr>
            <a:lvl3pPr indent="-482536" lvl="2" marL="1371600" marR="0" rtl="0" algn="l">
              <a:lnSpc>
                <a:spcPct val="90000"/>
              </a:lnSpc>
              <a:spcBef>
                <a:spcPts val="1000"/>
              </a:spcBef>
              <a:spcAft>
                <a:spcPts val="0"/>
              </a:spcAft>
              <a:buClr>
                <a:schemeClr val="dk1"/>
              </a:buClr>
              <a:buSzPts val="3999"/>
              <a:buFont typeface="Arial"/>
              <a:buChar char="•"/>
              <a:defRPr b="0" i="0" sz="3999" u="none" cap="none" strike="noStrike">
                <a:solidFill>
                  <a:schemeClr val="dk1"/>
                </a:solidFill>
                <a:latin typeface="Arial"/>
                <a:ea typeface="Arial"/>
                <a:cs typeface="Arial"/>
                <a:sym typeface="Arial"/>
              </a:defRPr>
            </a:lvl3pPr>
            <a:lvl4pPr indent="-457136" lvl="3" marL="1828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4pPr>
            <a:lvl5pPr indent="-457136" lvl="4" marL="22860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2C2C"/>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21550330" y="12729413"/>
            <a:ext cx="2571747" cy="721894"/>
          </a:xfrm>
          <a:prstGeom prst="rect">
            <a:avLst/>
          </a:prstGeom>
          <a:noFill/>
          <a:ln>
            <a:noFill/>
          </a:ln>
        </p:spPr>
      </p:pic>
      <p:sp>
        <p:nvSpPr>
          <p:cNvPr id="7" name="Google Shape;7;p1"/>
          <p:cNvSpPr txBox="1"/>
          <p:nvPr/>
        </p:nvSpPr>
        <p:spPr>
          <a:xfrm>
            <a:off x="574494" y="12981162"/>
            <a:ext cx="5854978" cy="369012"/>
          </a:xfrm>
          <a:prstGeom prst="rect">
            <a:avLst/>
          </a:prstGeom>
          <a:noFill/>
          <a:ln>
            <a:noFill/>
          </a:ln>
        </p:spPr>
        <p:txBody>
          <a:bodyPr anchorCtr="0" anchor="t" bIns="45700" lIns="45675" spcFirstLastPara="1" rIns="45675" wrap="square" tIns="45700">
            <a:spAutoFit/>
          </a:bodyPr>
          <a:lstStyle/>
          <a:p>
            <a:pPr indent="0" lvl="0" marL="0" marR="0" rtl="0" algn="l">
              <a:lnSpc>
                <a:spcPct val="100000"/>
              </a:lnSpc>
              <a:spcBef>
                <a:spcPts val="0"/>
              </a:spcBef>
              <a:spcAft>
                <a:spcPts val="0"/>
              </a:spcAft>
              <a:buClr>
                <a:srgbClr val="BFBFBF"/>
              </a:buClr>
              <a:buSzPts val="1798"/>
              <a:buFont typeface="Lato Light"/>
              <a:buNone/>
            </a:pPr>
            <a:r>
              <a:rPr b="0" i="0" lang="en-US" sz="1798" u="none" cap="none" strike="noStrike">
                <a:solidFill>
                  <a:srgbClr val="BFBFBF"/>
                </a:solidFill>
                <a:latin typeface="Lato Light"/>
                <a:ea typeface="Lato Light"/>
                <a:cs typeface="Lato Light"/>
                <a:sym typeface="Lato Light"/>
              </a:rPr>
              <a:t>Impetus Proprietary and Confidential</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2">
          <p15:clr>
            <a:srgbClr val="F26B43"/>
          </p15:clr>
        </p15:guide>
        <p15:guide id="2" pos="30132">
          <p15:clr>
            <a:srgbClr val="F26B43"/>
          </p15:clr>
        </p15:guide>
        <p15:guide id="3" orient="horz" pos="576">
          <p15:clr>
            <a:srgbClr val="F26B43"/>
          </p15:clr>
        </p15:guide>
        <p15:guide id="4" orient="horz" pos="167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idx="1" type="body"/>
          </p:nvPr>
        </p:nvSpPr>
        <p:spPr>
          <a:xfrm>
            <a:off x="458114" y="457200"/>
            <a:ext cx="23463504"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Impact potential &amp; limitations​</a:t>
            </a:r>
            <a:endParaRPr/>
          </a:p>
        </p:txBody>
      </p:sp>
      <p:sp>
        <p:nvSpPr>
          <p:cNvPr id="108" name="Google Shape;108;p23"/>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p>
            <a:pPr indent="0" lvl="0" marL="0" rtl="0" algn="l">
              <a:lnSpc>
                <a:spcPct val="120000"/>
              </a:lnSpc>
              <a:spcBef>
                <a:spcPts val="2399"/>
              </a:spcBef>
              <a:spcAft>
                <a:spcPts val="0"/>
              </a:spcAft>
              <a:buClr>
                <a:schemeClr val="lt1"/>
              </a:buClr>
              <a:buSzPts val="3999"/>
              <a:buNone/>
            </a:pPr>
            <a:r>
              <a:rPr lang="en-US"/>
              <a:t>Impact:</a:t>
            </a:r>
            <a:endParaRPr/>
          </a:p>
          <a:p>
            <a:pPr indent="-482536" lvl="0" marL="457200" rtl="0" algn="l">
              <a:lnSpc>
                <a:spcPct val="120000"/>
              </a:lnSpc>
              <a:spcBef>
                <a:spcPts val="2399"/>
              </a:spcBef>
              <a:spcAft>
                <a:spcPts val="0"/>
              </a:spcAft>
              <a:buSzPts val="3999"/>
              <a:buChar char="●"/>
            </a:pPr>
            <a:r>
              <a:rPr lang="en-US"/>
              <a:t>Helps small orgs or students train models without risking PII.</a:t>
            </a:r>
            <a:endParaRPr/>
          </a:p>
          <a:p>
            <a:pPr indent="-482536" lvl="0" marL="457200" rtl="0" algn="l">
              <a:lnSpc>
                <a:spcPct val="120000"/>
              </a:lnSpc>
              <a:spcBef>
                <a:spcPts val="0"/>
              </a:spcBef>
              <a:spcAft>
                <a:spcPts val="0"/>
              </a:spcAft>
              <a:buSzPts val="3999"/>
              <a:buChar char="●"/>
            </a:pPr>
            <a:r>
              <a:rPr lang="en-US"/>
              <a:t>Accessibility</a:t>
            </a:r>
            <a:endParaRPr/>
          </a:p>
          <a:p>
            <a:pPr indent="-482536" lvl="0" marL="457200" rtl="0" algn="l">
              <a:lnSpc>
                <a:spcPct val="120000"/>
              </a:lnSpc>
              <a:spcBef>
                <a:spcPts val="0"/>
              </a:spcBef>
              <a:spcAft>
                <a:spcPts val="0"/>
              </a:spcAft>
              <a:buSzPts val="3999"/>
              <a:buChar char="●"/>
            </a:pPr>
            <a:r>
              <a:rPr lang="en-US"/>
              <a:t>Enables fairer AI via class balancing.</a:t>
            </a:r>
            <a:endParaRPr/>
          </a:p>
          <a:p>
            <a:pPr indent="-482536" lvl="0" marL="457200" rtl="0" algn="l">
              <a:lnSpc>
                <a:spcPct val="120000"/>
              </a:lnSpc>
              <a:spcBef>
                <a:spcPts val="0"/>
              </a:spcBef>
              <a:spcAft>
                <a:spcPts val="0"/>
              </a:spcAft>
              <a:buSzPts val="3999"/>
              <a:buChar char="●"/>
            </a:pPr>
            <a:r>
              <a:rPr lang="en-US"/>
              <a:t>Dependencies:</a:t>
            </a:r>
            <a:endParaRPr/>
          </a:p>
          <a:p>
            <a:pPr indent="-482536" lvl="0" marL="457200" rtl="0" algn="l">
              <a:lnSpc>
                <a:spcPct val="120000"/>
              </a:lnSpc>
              <a:spcBef>
                <a:spcPts val="0"/>
              </a:spcBef>
              <a:spcAft>
                <a:spcPts val="0"/>
              </a:spcAft>
              <a:buSzPts val="3999"/>
              <a:buChar char="●"/>
            </a:pPr>
            <a:r>
              <a:rPr lang="en-US"/>
              <a:t>AWS services, Bedrock API, browser compatibility.</a:t>
            </a:r>
            <a:endParaRPr/>
          </a:p>
          <a:p>
            <a:pPr indent="0" lvl="0" marL="0" rtl="0" algn="l">
              <a:lnSpc>
                <a:spcPct val="120000"/>
              </a:lnSpc>
              <a:spcBef>
                <a:spcPts val="2399"/>
              </a:spcBef>
              <a:spcAft>
                <a:spcPts val="0"/>
              </a:spcAft>
              <a:buClr>
                <a:schemeClr val="lt1"/>
              </a:buClr>
              <a:buSzPts val="3999"/>
              <a:buNone/>
            </a:pPr>
            <a:r>
              <a:t/>
            </a:r>
            <a:endParaRPr/>
          </a:p>
          <a:p>
            <a:pPr indent="0" lvl="0" marL="0" rtl="0" algn="l">
              <a:lnSpc>
                <a:spcPct val="120000"/>
              </a:lnSpc>
              <a:spcBef>
                <a:spcPts val="2399"/>
              </a:spcBef>
              <a:spcAft>
                <a:spcPts val="0"/>
              </a:spcAft>
              <a:buClr>
                <a:schemeClr val="lt1"/>
              </a:buClr>
              <a:buSzPts val="3999"/>
              <a:buNone/>
            </a:pPr>
            <a:r>
              <a:rPr lang="en-US"/>
              <a:t>Limitations:</a:t>
            </a:r>
            <a:endParaRPr/>
          </a:p>
          <a:p>
            <a:pPr indent="-482536" lvl="0" marL="457200" rtl="0" algn="l">
              <a:lnSpc>
                <a:spcPct val="120000"/>
              </a:lnSpc>
              <a:spcBef>
                <a:spcPts val="2399"/>
              </a:spcBef>
              <a:spcAft>
                <a:spcPts val="0"/>
              </a:spcAft>
              <a:buSzPts val="3999"/>
              <a:buChar char="●"/>
            </a:pPr>
            <a:r>
              <a:rPr lang="en-US"/>
              <a:t>No advanced statistical distribution matching (currently random token generation).</a:t>
            </a:r>
            <a:endParaRPr/>
          </a:p>
          <a:p>
            <a:pPr indent="-482536" lvl="0" marL="457200" rtl="0" algn="l">
              <a:lnSpc>
                <a:spcPct val="120000"/>
              </a:lnSpc>
              <a:spcBef>
                <a:spcPts val="0"/>
              </a:spcBef>
              <a:spcAft>
                <a:spcPts val="0"/>
              </a:spcAft>
              <a:buSzPts val="3999"/>
              <a:buChar char="●"/>
            </a:pPr>
            <a:r>
              <a:rPr lang="en-US"/>
              <a:t>Limited to CSV schema inputs.</a:t>
            </a:r>
            <a:endParaRPr/>
          </a:p>
          <a:p>
            <a:pPr indent="0" lvl="0" marL="0" rtl="0" algn="l">
              <a:lnSpc>
                <a:spcPct val="120000"/>
              </a:lnSpc>
              <a:spcBef>
                <a:spcPts val="2399"/>
              </a:spcBef>
              <a:spcAft>
                <a:spcPts val="0"/>
              </a:spcAft>
              <a:buClr>
                <a:schemeClr val="lt1"/>
              </a:buClr>
              <a:buSzPts val="3999"/>
              <a:buNone/>
            </a:pPr>
            <a:r>
              <a:t/>
            </a:r>
            <a:endParaRPr/>
          </a:p>
          <a:p>
            <a:pPr indent="0" lvl="0" marL="0" rtl="0" algn="l">
              <a:lnSpc>
                <a:spcPct val="120000"/>
              </a:lnSpc>
              <a:spcBef>
                <a:spcPts val="2399"/>
              </a:spcBef>
              <a:spcAft>
                <a:spcPts val="0"/>
              </a:spcAft>
              <a:buClr>
                <a:schemeClr val="lt1"/>
              </a:buClr>
              <a:buSzPts val="3999"/>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idx="1" type="body"/>
          </p:nvPr>
        </p:nvSpPr>
        <p:spPr>
          <a:xfrm>
            <a:off x="458114" y="457200"/>
            <a:ext cx="23463504"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Ethical &amp; security considerations​</a:t>
            </a:r>
            <a:endParaRPr/>
          </a:p>
        </p:txBody>
      </p:sp>
      <p:sp>
        <p:nvSpPr>
          <p:cNvPr id="114" name="Google Shape;114;p24"/>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p>
            <a:pPr indent="-482536" lvl="0" marL="457200" rtl="0" algn="l">
              <a:spcBef>
                <a:spcPts val="2399"/>
              </a:spcBef>
              <a:spcAft>
                <a:spcPts val="0"/>
              </a:spcAft>
              <a:buSzPts val="3999"/>
              <a:buChar char="●"/>
            </a:pPr>
            <a:r>
              <a:rPr lang="en-US"/>
              <a:t>PII masking helps anonymize data.</a:t>
            </a:r>
            <a:br>
              <a:rPr lang="en-US"/>
            </a:br>
            <a:endParaRPr/>
          </a:p>
          <a:p>
            <a:pPr indent="-482536" lvl="0" marL="457200" rtl="0" algn="l">
              <a:spcBef>
                <a:spcPts val="0"/>
              </a:spcBef>
              <a:spcAft>
                <a:spcPts val="0"/>
              </a:spcAft>
              <a:buSzPts val="3999"/>
              <a:buChar char="●"/>
            </a:pPr>
            <a:r>
              <a:rPr lang="en-US"/>
              <a:t>Guest mode ensures usability without requiring user data.</a:t>
            </a:r>
            <a:br>
              <a:rPr lang="en-US"/>
            </a:br>
            <a:endParaRPr/>
          </a:p>
          <a:p>
            <a:pPr indent="-482536" lvl="0" marL="457200" rtl="0" algn="l">
              <a:spcBef>
                <a:spcPts val="0"/>
              </a:spcBef>
              <a:spcAft>
                <a:spcPts val="0"/>
              </a:spcAft>
              <a:buSzPts val="3999"/>
              <a:buChar char="●"/>
            </a:pPr>
            <a:r>
              <a:rPr lang="en-US"/>
              <a:t>OAuth &amp; IAM restricts access to backend APIs.</a:t>
            </a:r>
            <a:br>
              <a:rPr lang="en-US"/>
            </a:br>
            <a:endParaRPr/>
          </a:p>
          <a:p>
            <a:pPr indent="-482536" lvl="0" marL="457200" rtl="0" algn="l">
              <a:spcBef>
                <a:spcPts val="0"/>
              </a:spcBef>
              <a:spcAft>
                <a:spcPts val="0"/>
              </a:spcAft>
              <a:buSzPts val="3999"/>
              <a:buChar char="●"/>
            </a:pPr>
            <a:r>
              <a:rPr lang="en-US"/>
              <a:t>Data not shared externally.</a:t>
            </a:r>
            <a:endParaRPr/>
          </a:p>
          <a:p>
            <a:pPr indent="0" lvl="0" marL="457200" rtl="0" algn="l">
              <a:lnSpc>
                <a:spcPct val="120000"/>
              </a:lnSpc>
              <a:spcBef>
                <a:spcPts val="2399"/>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458114" y="457200"/>
            <a:ext cx="23463600"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Project URL, video pitch &amp; demo</a:t>
            </a:r>
            <a:endParaRPr/>
          </a:p>
        </p:txBody>
      </p:sp>
      <p:sp>
        <p:nvSpPr>
          <p:cNvPr id="120" name="Google Shape;120;p25"/>
          <p:cNvSpPr txBox="1"/>
          <p:nvPr>
            <p:ph idx="2" type="body"/>
          </p:nvPr>
        </p:nvSpPr>
        <p:spPr>
          <a:xfrm>
            <a:off x="458115" y="2286000"/>
            <a:ext cx="23463600" cy="10058400"/>
          </a:xfrm>
          <a:prstGeom prst="rect">
            <a:avLst/>
          </a:prstGeom>
          <a:noFill/>
          <a:ln>
            <a:noFill/>
          </a:ln>
        </p:spPr>
        <p:txBody>
          <a:bodyPr anchorCtr="0" anchor="t" bIns="45700" lIns="182875" spcFirstLastPara="1" rIns="91425" wrap="square" tIns="45700">
            <a:noAutofit/>
          </a:bodyPr>
          <a:lstStyle/>
          <a:p>
            <a:pPr indent="0" lvl="0" marL="0" rtl="0" algn="l">
              <a:spcBef>
                <a:spcPts val="2399"/>
              </a:spcBef>
              <a:spcAft>
                <a:spcPts val="0"/>
              </a:spcAft>
              <a:buClr>
                <a:schemeClr val="lt1"/>
              </a:buClr>
              <a:buSzPts val="3999"/>
              <a:buNone/>
            </a:pPr>
            <a:r>
              <a:rPr lang="en-US"/>
              <a:t>Hosted URL: http://synthgen.eu-north-1.elasticbeanstalk.com/generate</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rPr lang="en-US"/>
              <a:t>GitHub Repo (private): [Link] (grant access to genaihackathon2025@impetus.com, testing@devpost.com)</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rPr lang="en-US"/>
              <a:t>Demo video link: https://vimeo.com/1100504622?share=copy</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rPr lang="en-US"/>
              <a:t>Presentation deck: https://docs.google.com/presentation/d/1svYJpYABIDAi4sxN2ZDW_NAeRsveqV2TTIqRN2vPPL8/edit?usp=sharing</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t/>
            </a:r>
            <a:endParaRPr/>
          </a:p>
          <a:p>
            <a:pPr indent="0" lvl="0" marL="0" rtl="0" algn="l">
              <a:spcBef>
                <a:spcPts val="2399"/>
              </a:spcBef>
              <a:spcAft>
                <a:spcPts val="0"/>
              </a:spcAft>
              <a:buClr>
                <a:schemeClr val="lt1"/>
              </a:buClr>
              <a:buSzPts val="3999"/>
              <a:buNone/>
            </a:pPr>
            <a:r>
              <a:t/>
            </a:r>
            <a:endParaRPr/>
          </a:p>
          <a:p>
            <a:pPr indent="0" lvl="0" marL="0" rtl="0" algn="l">
              <a:lnSpc>
                <a:spcPct val="120000"/>
              </a:lnSpc>
              <a:spcBef>
                <a:spcPts val="2399"/>
              </a:spcBef>
              <a:spcAft>
                <a:spcPts val="0"/>
              </a:spcAft>
              <a:buClr>
                <a:schemeClr val="lt1"/>
              </a:buClr>
              <a:buSzPts val="3999"/>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5"/>
          <p:cNvSpPr txBox="1"/>
          <p:nvPr>
            <p:ph type="title"/>
          </p:nvPr>
        </p:nvSpPr>
        <p:spPr>
          <a:xfrm>
            <a:off x="914400" y="770022"/>
            <a:ext cx="22549104" cy="73920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7900"/>
              <a:buFont typeface="Lato"/>
              <a:buNone/>
            </a:pPr>
            <a:r>
              <a:rPr lang="en-US">
                <a:solidFill>
                  <a:schemeClr val="lt1"/>
                </a:solidFill>
              </a:rPr>
              <a:t>AWS &amp; Impetus     GenAI Hackathon</a:t>
            </a:r>
            <a:endParaRPr/>
          </a:p>
        </p:txBody>
      </p:sp>
      <p:cxnSp>
        <p:nvCxnSpPr>
          <p:cNvPr id="51" name="Google Shape;51;p15"/>
          <p:cNvCxnSpPr/>
          <p:nvPr/>
        </p:nvCxnSpPr>
        <p:spPr>
          <a:xfrm>
            <a:off x="8958369" y="3785025"/>
            <a:ext cx="0" cy="1360968"/>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6"/>
          <p:cNvSpPr txBox="1"/>
          <p:nvPr>
            <p:ph idx="1" type="body"/>
          </p:nvPr>
        </p:nvSpPr>
        <p:spPr>
          <a:xfrm>
            <a:off x="914400" y="3657600"/>
            <a:ext cx="22549200" cy="3200400"/>
          </a:xfrm>
          <a:prstGeom prst="rect">
            <a:avLst/>
          </a:prstGeom>
          <a:noFill/>
          <a:ln>
            <a:noFill/>
          </a:ln>
        </p:spPr>
        <p:txBody>
          <a:bodyPr anchorCtr="0" anchor="b" bIns="182875" lIns="91425" spcFirstLastPara="1" rIns="91425" wrap="square" tIns="45700">
            <a:normAutofit/>
          </a:bodyPr>
          <a:lstStyle/>
          <a:p>
            <a:pPr indent="0" lvl="0" marL="0" rtl="0" algn="l">
              <a:lnSpc>
                <a:spcPct val="90000"/>
              </a:lnSpc>
              <a:spcBef>
                <a:spcPts val="0"/>
              </a:spcBef>
              <a:spcAft>
                <a:spcPts val="0"/>
              </a:spcAft>
              <a:buClr>
                <a:schemeClr val="lt1"/>
              </a:buClr>
              <a:buSzPts val="7100"/>
              <a:buNone/>
            </a:pPr>
            <a:r>
              <a:rPr lang="en-US">
                <a:solidFill>
                  <a:schemeClr val="lt1"/>
                </a:solidFill>
              </a:rPr>
              <a:t>Smart Data Synthetic Generator</a:t>
            </a:r>
            <a:endParaRPr/>
          </a:p>
        </p:txBody>
      </p:sp>
      <p:sp>
        <p:nvSpPr>
          <p:cNvPr id="57" name="Google Shape;57;p16"/>
          <p:cNvSpPr txBox="1"/>
          <p:nvPr>
            <p:ph idx="2" type="body"/>
          </p:nvPr>
        </p:nvSpPr>
        <p:spPr>
          <a:xfrm>
            <a:off x="914400" y="7040880"/>
            <a:ext cx="22549104" cy="2743200"/>
          </a:xfrm>
          <a:prstGeom prst="rect">
            <a:avLst/>
          </a:prstGeom>
          <a:noFill/>
          <a:ln>
            <a:noFill/>
          </a:ln>
        </p:spPr>
        <p:txBody>
          <a:bodyPr anchorCtr="0" anchor="t" bIns="91425" lIns="91425" spcFirstLastPara="1" rIns="91425" wrap="square" tIns="182875">
            <a:noAutofit/>
          </a:bodyPr>
          <a:lstStyle/>
          <a:p>
            <a:pPr indent="0" lvl="0" marL="0" rtl="0" algn="l">
              <a:lnSpc>
                <a:spcPct val="90000"/>
              </a:lnSpc>
              <a:spcBef>
                <a:spcPts val="0"/>
              </a:spcBef>
              <a:spcAft>
                <a:spcPts val="0"/>
              </a:spcAft>
              <a:buClr>
                <a:srgbClr val="7F7F7F"/>
              </a:buClr>
              <a:buSzPts val="4700"/>
              <a:buNone/>
            </a:pPr>
            <a:r>
              <a:rPr lang="en-US"/>
              <a:t>SynthGen AI</a:t>
            </a:r>
            <a:endParaRPr/>
          </a:p>
          <a:p>
            <a:pPr indent="0" lvl="0" marL="0" rtl="0" algn="l">
              <a:lnSpc>
                <a:spcPct val="115000"/>
              </a:lnSpc>
              <a:spcBef>
                <a:spcPts val="1200"/>
              </a:spcBef>
              <a:spcAft>
                <a:spcPts val="1200"/>
              </a:spcAft>
              <a:buClr>
                <a:schemeClr val="dk1"/>
              </a:buClr>
              <a:buSzPts val="1100"/>
              <a:buNone/>
            </a:pPr>
            <a:r>
              <a:rPr lang="en-US"/>
              <a:t>Jeremiah Ope (Full-stack Developer, AI Integration Lead)</a:t>
            </a:r>
            <a:r>
              <a:rPr lang="en-US"/>
              <a:t> </a:t>
            </a:r>
            <a:endParaRPr/>
          </a:p>
        </p:txBody>
      </p:sp>
      <p:sp>
        <p:nvSpPr>
          <p:cNvPr id="58" name="Google Shape;58;p16"/>
          <p:cNvSpPr txBox="1"/>
          <p:nvPr/>
        </p:nvSpPr>
        <p:spPr>
          <a:xfrm>
            <a:off x="1195293" y="10476005"/>
            <a:ext cx="21629255" cy="1718837"/>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929292"/>
              </a:buClr>
              <a:buSzPts val="3500"/>
              <a:buFont typeface="Lato"/>
              <a:buNone/>
            </a:pPr>
            <a:r>
              <a:rPr b="0" i="0" lang="en-US" sz="2800" u="none" cap="none" strike="noStrike">
                <a:solidFill>
                  <a:srgbClr val="929292"/>
                </a:solidFill>
                <a:latin typeface="Lato"/>
                <a:ea typeface="Lato"/>
                <a:cs typeface="Lato"/>
                <a:sym typeface="Lato"/>
              </a:rPr>
              <a:t>Note: </a:t>
            </a:r>
            <a:r>
              <a:rPr b="0" i="0" lang="en-US" sz="2800" u="none" cap="none" strike="noStrike">
                <a:solidFill>
                  <a:srgbClr val="929292"/>
                </a:solidFill>
                <a:latin typeface="Play"/>
                <a:ea typeface="Play"/>
                <a:cs typeface="Play"/>
                <a:sym typeface="Play"/>
              </a:rPr>
              <a:t>All submissions remain the intellectual property of the individuals or organizations that developed them, and go on to describe a non-exclusive, royalty-free license granted to the sponsor, rather than a full transfer of ownership.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7"/>
          <p:cNvSpPr txBox="1"/>
          <p:nvPr>
            <p:ph idx="1" type="body"/>
          </p:nvPr>
        </p:nvSpPr>
        <p:spPr>
          <a:xfrm>
            <a:off x="458114" y="457200"/>
            <a:ext cx="23463504" cy="13716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6750"/>
              <a:buNone/>
            </a:pPr>
            <a:r>
              <a:rPr lang="en-US" sz="5400"/>
              <a:t>Introduction</a:t>
            </a:r>
            <a:endParaRPr/>
          </a:p>
        </p:txBody>
      </p:sp>
      <p:sp>
        <p:nvSpPr>
          <p:cNvPr id="64" name="Google Shape;64;p17"/>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p>
            <a:pPr indent="0" lvl="0" marL="0" rtl="0" algn="l">
              <a:lnSpc>
                <a:spcPct val="120000"/>
              </a:lnSpc>
              <a:spcBef>
                <a:spcPts val="2399"/>
              </a:spcBef>
              <a:spcAft>
                <a:spcPts val="0"/>
              </a:spcAft>
              <a:buClr>
                <a:schemeClr val="lt1"/>
              </a:buClr>
              <a:buSzPts val="3999"/>
              <a:buNone/>
            </a:pPr>
            <a:r>
              <a:rPr lang="en-US"/>
              <a:t>Team introduction:</a:t>
            </a:r>
            <a:endParaRPr/>
          </a:p>
          <a:p>
            <a:pPr indent="-482536" lvl="0" marL="457200" rtl="0" algn="l">
              <a:lnSpc>
                <a:spcPct val="120000"/>
              </a:lnSpc>
              <a:spcBef>
                <a:spcPts val="2399"/>
              </a:spcBef>
              <a:spcAft>
                <a:spcPts val="0"/>
              </a:spcAft>
              <a:buSzPts val="3999"/>
              <a:buChar char="●"/>
            </a:pPr>
            <a:r>
              <a:rPr lang="en-US"/>
              <a:t>Jeremiah Ope – Full-stack Developer &amp; AI Integration Lead</a:t>
            </a:r>
            <a:endParaRPr/>
          </a:p>
          <a:p>
            <a:pPr indent="0" lvl="0" marL="457200" rtl="0" algn="l">
              <a:lnSpc>
                <a:spcPct val="120000"/>
              </a:lnSpc>
              <a:spcBef>
                <a:spcPts val="2399"/>
              </a:spcBef>
              <a:spcAft>
                <a:spcPts val="0"/>
              </a:spcAft>
              <a:buNone/>
            </a:pPr>
            <a:r>
              <a:rPr lang="en-US"/>
              <a:t>Roles: Built the entire app, integrated Amazon Bedrock, Cognito, and DynamoDB, deployed on Elastic Beanstalk.</a:t>
            </a:r>
            <a:endParaRPr/>
          </a:p>
          <a:p>
            <a:pPr indent="0" lvl="0" marL="0" rtl="0" algn="l">
              <a:lnSpc>
                <a:spcPct val="120000"/>
              </a:lnSpc>
              <a:spcBef>
                <a:spcPts val="2399"/>
              </a:spcBef>
              <a:spcAft>
                <a:spcPts val="0"/>
              </a:spcAft>
              <a:buClr>
                <a:schemeClr val="lt1"/>
              </a:buClr>
              <a:buSzPts val="3999"/>
              <a:buNone/>
            </a:pPr>
            <a:r>
              <a:t/>
            </a:r>
            <a:endParaRPr/>
          </a:p>
          <a:p>
            <a:pPr indent="0" lvl="0" marL="0" rtl="0" algn="l">
              <a:lnSpc>
                <a:spcPct val="120000"/>
              </a:lnSpc>
              <a:spcBef>
                <a:spcPts val="2399"/>
              </a:spcBef>
              <a:spcAft>
                <a:spcPts val="0"/>
              </a:spcAft>
              <a:buClr>
                <a:schemeClr val="lt1"/>
              </a:buClr>
              <a:buSzPts val="3999"/>
              <a:buNone/>
            </a:pPr>
            <a:r>
              <a:rPr lang="en-US"/>
              <a:t>Contact information of the team leader:</a:t>
            </a:r>
            <a:endParaRPr/>
          </a:p>
          <a:p>
            <a:pPr indent="-482536" lvl="0" marL="457200" rtl="0" algn="l">
              <a:lnSpc>
                <a:spcPct val="120000"/>
              </a:lnSpc>
              <a:spcBef>
                <a:spcPts val="2399"/>
              </a:spcBef>
              <a:spcAft>
                <a:spcPts val="0"/>
              </a:spcAft>
              <a:buSzPts val="3999"/>
              <a:buChar char="●"/>
            </a:pPr>
            <a:r>
              <a:rPr lang="en-US"/>
              <a:t>Email: jeremiahopenetworks@gmail.com</a:t>
            </a:r>
            <a:endParaRPr/>
          </a:p>
          <a:p>
            <a:pPr indent="-482536" lvl="0" marL="457200" rtl="0" algn="l">
              <a:lnSpc>
                <a:spcPct val="120000"/>
              </a:lnSpc>
              <a:spcBef>
                <a:spcPts val="0"/>
              </a:spcBef>
              <a:spcAft>
                <a:spcPts val="0"/>
              </a:spcAft>
              <a:buSzPts val="3999"/>
              <a:buChar char="●"/>
            </a:pPr>
            <a:r>
              <a:rPr lang="en-US"/>
              <a:t>GitHub: github.com/JeremiahOpe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8"/>
          <p:cNvSpPr txBox="1"/>
          <p:nvPr>
            <p:ph idx="1" type="body"/>
          </p:nvPr>
        </p:nvSpPr>
        <p:spPr>
          <a:xfrm>
            <a:off x="458114" y="457200"/>
            <a:ext cx="23463504"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Problem ​statement​</a:t>
            </a:r>
            <a:endParaRPr/>
          </a:p>
        </p:txBody>
      </p:sp>
      <p:sp>
        <p:nvSpPr>
          <p:cNvPr id="70" name="Google Shape;70;p18"/>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p>
            <a:pPr indent="0" lvl="0" marL="0" rtl="0" algn="l">
              <a:lnSpc>
                <a:spcPct val="120000"/>
              </a:lnSpc>
              <a:spcBef>
                <a:spcPts val="2399"/>
              </a:spcBef>
              <a:spcAft>
                <a:spcPts val="0"/>
              </a:spcAft>
              <a:buClr>
                <a:schemeClr val="lt1"/>
              </a:buClr>
              <a:buSzPts val="3900"/>
              <a:buNone/>
            </a:pPr>
            <a:r>
              <a:rPr lang="en-US"/>
              <a:t>In AI model training, insufficient or sensitive data limits accuracy and usability. Real datasets often lack diversity or require privacy preservation.</a:t>
            </a:r>
            <a:endParaRPr/>
          </a:p>
          <a:p>
            <a:pPr indent="0" lvl="0" marL="0" rtl="0" algn="l">
              <a:lnSpc>
                <a:spcPct val="120000"/>
              </a:lnSpc>
              <a:spcBef>
                <a:spcPts val="2399"/>
              </a:spcBef>
              <a:spcAft>
                <a:spcPts val="0"/>
              </a:spcAft>
              <a:buClr>
                <a:schemeClr val="lt1"/>
              </a:buClr>
              <a:buSzPts val="3900"/>
              <a:buNone/>
            </a:pPr>
            <a:r>
              <a:t/>
            </a:r>
            <a:endParaRPr/>
          </a:p>
          <a:p>
            <a:pPr indent="0" lvl="0" marL="0" rtl="0" algn="l">
              <a:lnSpc>
                <a:spcPct val="120000"/>
              </a:lnSpc>
              <a:spcBef>
                <a:spcPts val="2399"/>
              </a:spcBef>
              <a:spcAft>
                <a:spcPts val="0"/>
              </a:spcAft>
              <a:buClr>
                <a:schemeClr val="lt1"/>
              </a:buClr>
              <a:buSzPts val="3900"/>
              <a:buNone/>
            </a:pPr>
            <a:r>
              <a:rPr lang="en-US"/>
              <a:t>Major burden.</a:t>
            </a:r>
            <a:endParaRPr/>
          </a:p>
          <a:p>
            <a:pPr indent="0" lvl="0" marL="0" rtl="0" algn="l">
              <a:lnSpc>
                <a:spcPct val="120000"/>
              </a:lnSpc>
              <a:spcBef>
                <a:spcPts val="2399"/>
              </a:spcBef>
              <a:spcAft>
                <a:spcPts val="0"/>
              </a:spcAft>
              <a:buClr>
                <a:schemeClr val="lt1"/>
              </a:buClr>
              <a:buSzPts val="3900"/>
              <a:buNone/>
            </a:pPr>
            <a:r>
              <a:t/>
            </a:r>
            <a:endParaRPr/>
          </a:p>
          <a:p>
            <a:pPr indent="0" lvl="0" marL="0" rtl="0" algn="l">
              <a:lnSpc>
                <a:spcPct val="120000"/>
              </a:lnSpc>
              <a:spcBef>
                <a:spcPts val="2399"/>
              </a:spcBef>
              <a:spcAft>
                <a:spcPts val="0"/>
              </a:spcAft>
              <a:buClr>
                <a:schemeClr val="lt1"/>
              </a:buClr>
              <a:buSzPts val="3900"/>
              <a:buNone/>
            </a:pPr>
            <a:r>
              <a:rPr lang="en-US"/>
              <a:t>Sensitivity</a:t>
            </a:r>
            <a:endParaRPr/>
          </a:p>
          <a:p>
            <a:pPr indent="0" lvl="0" marL="0" rtl="0" algn="l">
              <a:lnSpc>
                <a:spcPct val="120000"/>
              </a:lnSpc>
              <a:spcBef>
                <a:spcPts val="2399"/>
              </a:spcBef>
              <a:spcAft>
                <a:spcPts val="0"/>
              </a:spcAft>
              <a:buClr>
                <a:schemeClr val="lt1"/>
              </a:buClr>
              <a:buSzPts val="3900"/>
              <a:buNone/>
            </a:pPr>
            <a:r>
              <a:rPr lang="en-US"/>
              <a:t>Scaity</a:t>
            </a:r>
            <a:endParaRPr/>
          </a:p>
          <a:p>
            <a:pPr indent="0" lvl="0" marL="0" rtl="0" algn="l">
              <a:lnSpc>
                <a:spcPct val="120000"/>
              </a:lnSpc>
              <a:spcBef>
                <a:spcPts val="2399"/>
              </a:spcBef>
              <a:spcAft>
                <a:spcPts val="0"/>
              </a:spcAft>
              <a:buClr>
                <a:schemeClr val="lt1"/>
              </a:buClr>
              <a:buSzPts val="3900"/>
              <a:buNone/>
            </a:pPr>
            <a:r>
              <a:rPr lang="en-US"/>
              <a:t>Lack of data</a:t>
            </a:r>
            <a:endParaRPr/>
          </a:p>
          <a:p>
            <a:pPr indent="0" lvl="0" marL="0" rtl="0" algn="l">
              <a:lnSpc>
                <a:spcPct val="120000"/>
              </a:lnSpc>
              <a:spcBef>
                <a:spcPts val="2399"/>
              </a:spcBef>
              <a:spcAft>
                <a:spcPts val="0"/>
              </a:spcAft>
              <a:buClr>
                <a:schemeClr val="lt1"/>
              </a:buClr>
              <a:buSzPts val="3900"/>
              <a:buNone/>
            </a:pPr>
            <a:r>
              <a:t/>
            </a:r>
            <a:endParaRPr/>
          </a:p>
          <a:p>
            <a:pPr indent="0" lvl="0" marL="0" rtl="0" algn="l">
              <a:lnSpc>
                <a:spcPct val="120000"/>
              </a:lnSpc>
              <a:spcBef>
                <a:spcPts val="2399"/>
              </a:spcBef>
              <a:spcAft>
                <a:spcPts val="0"/>
              </a:spcAft>
              <a:buClr>
                <a:schemeClr val="lt1"/>
              </a:buClr>
              <a:buSzPts val="3900"/>
              <a:buNone/>
            </a:pPr>
            <a:r>
              <a:t/>
            </a:r>
            <a:endParaRPr/>
          </a:p>
          <a:p>
            <a:pPr indent="0" lvl="0" marL="0" rtl="0" algn="l">
              <a:lnSpc>
                <a:spcPct val="120000"/>
              </a:lnSpc>
              <a:spcBef>
                <a:spcPts val="2399"/>
              </a:spcBef>
              <a:spcAft>
                <a:spcPts val="0"/>
              </a:spcAft>
              <a:buClr>
                <a:schemeClr val="lt1"/>
              </a:buClr>
              <a:buSzPts val="39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9"/>
          <p:cNvSpPr txBox="1"/>
          <p:nvPr>
            <p:ph idx="1" type="body"/>
          </p:nvPr>
        </p:nvSpPr>
        <p:spPr>
          <a:xfrm>
            <a:off x="458114" y="457200"/>
            <a:ext cx="23463504"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Solution approach​</a:t>
            </a:r>
            <a:endParaRPr/>
          </a:p>
        </p:txBody>
      </p:sp>
      <p:sp>
        <p:nvSpPr>
          <p:cNvPr id="76" name="Google Shape;76;p19"/>
          <p:cNvSpPr txBox="1"/>
          <p:nvPr>
            <p:ph idx="2" type="body"/>
          </p:nvPr>
        </p:nvSpPr>
        <p:spPr>
          <a:xfrm>
            <a:off x="458125" y="2065050"/>
            <a:ext cx="23463600" cy="10279500"/>
          </a:xfrm>
          <a:prstGeom prst="rect">
            <a:avLst/>
          </a:prstGeom>
          <a:noFill/>
          <a:ln>
            <a:noFill/>
          </a:ln>
        </p:spPr>
        <p:txBody>
          <a:bodyPr anchorCtr="0" anchor="t" bIns="45700" lIns="182875" spcFirstLastPara="1" rIns="91425" wrap="square" tIns="45700">
            <a:noAutofit/>
          </a:bodyPr>
          <a:lstStyle/>
          <a:p>
            <a:pPr indent="-482536" lvl="0" marL="457200" rtl="0" algn="l">
              <a:lnSpc>
                <a:spcPct val="120000"/>
              </a:lnSpc>
              <a:spcBef>
                <a:spcPts val="2399"/>
              </a:spcBef>
              <a:spcAft>
                <a:spcPts val="0"/>
              </a:spcAft>
              <a:buSzPts val="3999"/>
              <a:buChar char="●"/>
            </a:pPr>
            <a:r>
              <a:rPr lang="en-US"/>
              <a:t>Upload a CSV schema → Generate synthetic data with noise, masking, class balance via AI bedrock Agent.</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Auth via Amazon Cognito (guest mode also supported).</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Data stored in DynamoDB and downloadable.</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Assistant AI explains parameters (noise, PII masking, balance).</a:t>
            </a:r>
            <a:endParaRPr/>
          </a:p>
          <a:p>
            <a:pPr indent="0" lvl="0" marL="457200" rtl="0" algn="l">
              <a:lnSpc>
                <a:spcPct val="120000"/>
              </a:lnSpc>
              <a:spcBef>
                <a:spcPts val="2399"/>
              </a:spcBef>
              <a:spcAft>
                <a:spcPts val="0"/>
              </a:spcAft>
              <a:buNone/>
            </a:pPr>
            <a:r>
              <a:rPr lang="en-US"/>
              <a:t>Key Features: No-code UI, CSV output, feedback form, AI assistant.</a:t>
            </a:r>
            <a:endParaRPr/>
          </a:p>
          <a:p>
            <a:pPr indent="0" lvl="0" marL="457200" rtl="0" algn="l">
              <a:lnSpc>
                <a:spcPct val="120000"/>
              </a:lnSpc>
              <a:spcBef>
                <a:spcPts val="2399"/>
              </a:spcBef>
              <a:spcAft>
                <a:spcPts val="0"/>
              </a:spcAft>
              <a:buNone/>
            </a:pPr>
            <a:r>
              <a:rPr lang="en-US"/>
              <a:t>Scaling: Horizontally scalable via Elastic Beanstalk load-balanced architecture.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0"/>
          <p:cNvSpPr txBox="1"/>
          <p:nvPr>
            <p:ph idx="1" type="body"/>
          </p:nvPr>
        </p:nvSpPr>
        <p:spPr>
          <a:xfrm>
            <a:off x="458114" y="457200"/>
            <a:ext cx="23463504"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Tech-stack selection​</a:t>
            </a:r>
            <a:endParaRPr/>
          </a:p>
        </p:txBody>
      </p:sp>
      <p:sp>
        <p:nvSpPr>
          <p:cNvPr id="82" name="Google Shape;82;p20"/>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p>
            <a:pPr indent="-482536" lvl="0" marL="457200" rtl="0" algn="l">
              <a:lnSpc>
                <a:spcPct val="120000"/>
              </a:lnSpc>
              <a:spcBef>
                <a:spcPts val="2399"/>
              </a:spcBef>
              <a:spcAft>
                <a:spcPts val="0"/>
              </a:spcAft>
              <a:buSzPts val="3999"/>
              <a:buChar char="●"/>
            </a:pPr>
            <a:r>
              <a:rPr lang="en-US"/>
              <a:t>Language/Framework: Python (Flask), Bootstrap</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AWS Services: Amazon Bedrock, Cognito, DynamoDB, Elastic Beanstalk, IAM</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Amazon Titan Text Lite via Amazon Bedrock</a:t>
            </a:r>
            <a:endParaRPr/>
          </a:p>
          <a:p>
            <a:pPr indent="0" lvl="0" marL="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Reason: Lightweight, fast to deploy, and deeply integrated with AWS for security and GenAI power.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1"/>
          <p:cNvSpPr txBox="1"/>
          <p:nvPr>
            <p:ph idx="1" type="body"/>
          </p:nvPr>
        </p:nvSpPr>
        <p:spPr>
          <a:xfrm>
            <a:off x="458114" y="457200"/>
            <a:ext cx="23463600"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Architecture design/diagram</a:t>
            </a:r>
            <a:endParaRPr/>
          </a:p>
        </p:txBody>
      </p:sp>
      <p:sp>
        <p:nvSpPr>
          <p:cNvPr id="88" name="Google Shape;88;p21"/>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p>
            <a:pPr indent="0" lvl="0" marL="0" rtl="0" algn="l">
              <a:lnSpc>
                <a:spcPct val="100000"/>
              </a:lnSpc>
              <a:spcBef>
                <a:spcPts val="0"/>
              </a:spcBef>
              <a:spcAft>
                <a:spcPts val="0"/>
              </a:spcAft>
              <a:buClr>
                <a:schemeClr val="lt1"/>
              </a:buClr>
              <a:buSzPts val="6750"/>
              <a:buFont typeface="Arial"/>
              <a:buNone/>
            </a:pPr>
            <a:r>
              <a:rPr b="1" lang="en-US" sz="5400"/>
              <a:t>Architecture design/diagram</a:t>
            </a:r>
            <a:endParaRPr b="1" sz="5399"/>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p:txBody>
      </p:sp>
      <p:pic>
        <p:nvPicPr>
          <p:cNvPr id="89" name="Google Shape;89;p21" title="ChatGPT Image Jul 11, 2025, 01_12_23 AM.png"/>
          <p:cNvPicPr preferRelativeResize="0"/>
          <p:nvPr/>
        </p:nvPicPr>
        <p:blipFill>
          <a:blip r:embed="rId3">
            <a:alphaModFix/>
          </a:blip>
          <a:stretch>
            <a:fillRect/>
          </a:stretch>
        </p:blipFill>
        <p:spPr>
          <a:xfrm>
            <a:off x="458125" y="2286000"/>
            <a:ext cx="11885349" cy="8927524"/>
          </a:xfrm>
          <a:prstGeom prst="rect">
            <a:avLst/>
          </a:prstGeom>
          <a:noFill/>
          <a:ln>
            <a:noFill/>
          </a:ln>
        </p:spPr>
      </p:pic>
      <p:sp>
        <p:nvSpPr>
          <p:cNvPr id="90" name="Google Shape;90;p21"/>
          <p:cNvSpPr txBox="1"/>
          <p:nvPr/>
        </p:nvSpPr>
        <p:spPr>
          <a:xfrm>
            <a:off x="458125" y="11213525"/>
            <a:ext cx="12077700" cy="11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6750"/>
              <a:buFont typeface="Arial"/>
              <a:buNone/>
            </a:pPr>
            <a:r>
              <a:rPr b="1" lang="en-US" sz="5400">
                <a:solidFill>
                  <a:schemeClr val="lt1"/>
                </a:solidFill>
                <a:latin typeface="Lato"/>
                <a:ea typeface="Lato"/>
                <a:cs typeface="Lato"/>
                <a:sym typeface="Lato"/>
              </a:rPr>
              <a:t>Architecture diagram</a:t>
            </a:r>
            <a:endParaRPr b="1" sz="5399">
              <a:solidFill>
                <a:schemeClr val="lt1"/>
              </a:solidFill>
              <a:latin typeface="Lato"/>
              <a:ea typeface="Lato"/>
              <a:cs typeface="Lato"/>
              <a:sym typeface="Lato"/>
            </a:endParaRPr>
          </a:p>
          <a:p>
            <a:pPr indent="0" lvl="0" marL="0" rtl="0" algn="l">
              <a:spcBef>
                <a:spcPts val="0"/>
              </a:spcBef>
              <a:spcAft>
                <a:spcPts val="0"/>
              </a:spcAft>
              <a:buNone/>
            </a:pPr>
            <a:r>
              <a:t/>
            </a:r>
            <a:endParaRPr/>
          </a:p>
        </p:txBody>
      </p:sp>
      <p:sp>
        <p:nvSpPr>
          <p:cNvPr id="91" name="Google Shape;91;p21"/>
          <p:cNvSpPr txBox="1"/>
          <p:nvPr/>
        </p:nvSpPr>
        <p:spPr>
          <a:xfrm>
            <a:off x="14163300" y="11341675"/>
            <a:ext cx="95094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6750"/>
              <a:buFont typeface="Arial"/>
              <a:buNone/>
            </a:pPr>
            <a:r>
              <a:rPr b="1" lang="en-US" sz="5400">
                <a:solidFill>
                  <a:schemeClr val="lt1"/>
                </a:solidFill>
                <a:latin typeface="Lato"/>
                <a:ea typeface="Lato"/>
                <a:cs typeface="Lato"/>
                <a:sym typeface="Lato"/>
              </a:rPr>
              <a:t>Flowchart </a:t>
            </a:r>
            <a:r>
              <a:rPr b="1" lang="en-US" sz="5400">
                <a:solidFill>
                  <a:schemeClr val="lt1"/>
                </a:solidFill>
                <a:latin typeface="Lato"/>
                <a:ea typeface="Lato"/>
                <a:cs typeface="Lato"/>
                <a:sym typeface="Lato"/>
              </a:rPr>
              <a:t>diagram</a:t>
            </a:r>
            <a:endParaRPr b="1" sz="5399">
              <a:solidFill>
                <a:schemeClr val="lt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92" name="Google Shape;92;p21"/>
          <p:cNvSpPr txBox="1"/>
          <p:nvPr/>
        </p:nvSpPr>
        <p:spPr>
          <a:xfrm>
            <a:off x="8869000" y="3741775"/>
            <a:ext cx="3088500" cy="11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Dynamo</a:t>
            </a:r>
            <a:endParaRPr b="1" sz="2000"/>
          </a:p>
          <a:p>
            <a:pPr indent="0" lvl="0" marL="0" rtl="0" algn="l">
              <a:spcBef>
                <a:spcPts val="0"/>
              </a:spcBef>
              <a:spcAft>
                <a:spcPts val="0"/>
              </a:spcAft>
              <a:buNone/>
            </a:pPr>
            <a:r>
              <a:rPr b="1" lang="en-US" sz="2000"/>
              <a:t>DB</a:t>
            </a:r>
            <a:endParaRPr b="1" sz="2000"/>
          </a:p>
        </p:txBody>
      </p:sp>
      <p:pic>
        <p:nvPicPr>
          <p:cNvPr id="93" name="Google Shape;93;p21" title="ChatGPT Image Jul 11, 2025, 02_06_33 AM.png"/>
          <p:cNvPicPr preferRelativeResize="0"/>
          <p:nvPr/>
        </p:nvPicPr>
        <p:blipFill>
          <a:blip r:embed="rId4">
            <a:alphaModFix/>
          </a:blip>
          <a:stretch>
            <a:fillRect/>
          </a:stretch>
        </p:blipFill>
        <p:spPr>
          <a:xfrm>
            <a:off x="13429475" y="275525"/>
            <a:ext cx="10621801" cy="10938002"/>
          </a:xfrm>
          <a:prstGeom prst="rect">
            <a:avLst/>
          </a:prstGeom>
          <a:noFill/>
          <a:ln>
            <a:noFill/>
          </a:ln>
        </p:spPr>
      </p:pic>
      <p:sp>
        <p:nvSpPr>
          <p:cNvPr id="94" name="Google Shape;94;p21"/>
          <p:cNvSpPr txBox="1"/>
          <p:nvPr/>
        </p:nvSpPr>
        <p:spPr>
          <a:xfrm>
            <a:off x="6848550" y="3258625"/>
            <a:ext cx="2193600" cy="20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Amazon Titan Text Lite via Amazon Bedrock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After manual input</a:t>
            </a:r>
            <a:endParaRPr b="1"/>
          </a:p>
          <a:p>
            <a:pPr indent="0" lvl="0" marL="0" rtl="0" algn="l">
              <a:spcBef>
                <a:spcPts val="0"/>
              </a:spcBef>
              <a:spcAft>
                <a:spcPts val="0"/>
              </a:spcAft>
              <a:buNone/>
            </a:pPr>
            <a:r>
              <a:t/>
            </a:r>
            <a:endParaRPr b="1"/>
          </a:p>
        </p:txBody>
      </p:sp>
      <p:sp>
        <p:nvSpPr>
          <p:cNvPr id="95" name="Google Shape;95;p21"/>
          <p:cNvSpPr txBox="1"/>
          <p:nvPr/>
        </p:nvSpPr>
        <p:spPr>
          <a:xfrm>
            <a:off x="21230700" y="6273513"/>
            <a:ext cx="18762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Amazon Titan Text Lite via Amazon Bedrock</a:t>
            </a:r>
            <a:endParaRPr b="1"/>
          </a:p>
        </p:txBody>
      </p:sp>
      <p:sp>
        <p:nvSpPr>
          <p:cNvPr id="96" name="Google Shape;96;p21"/>
          <p:cNvSpPr txBox="1"/>
          <p:nvPr/>
        </p:nvSpPr>
        <p:spPr>
          <a:xfrm>
            <a:off x="787200" y="2642325"/>
            <a:ext cx="3319200" cy="15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Flask app on </a:t>
            </a:r>
            <a:r>
              <a:rPr b="1" lang="en-US"/>
              <a:t>elastic beanstalk</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 type="body"/>
          </p:nvPr>
        </p:nvSpPr>
        <p:spPr>
          <a:xfrm>
            <a:off x="458114" y="457200"/>
            <a:ext cx="23463504" cy="1371600"/>
          </a:xfrm>
          <a:prstGeom prst="rect">
            <a:avLst/>
          </a:prstGeom>
          <a:noFill/>
          <a:ln>
            <a:noFill/>
          </a:ln>
        </p:spPr>
        <p:txBody>
          <a:bodyPr anchorCtr="0" anchor="ctr" bIns="91425" lIns="0" spcFirstLastPara="1" rIns="0" wrap="square" tIns="91425">
            <a:normAutofit/>
          </a:bodyPr>
          <a:lstStyle/>
          <a:p>
            <a:pPr indent="0" lvl="0" marL="0" rtl="0" algn="l">
              <a:lnSpc>
                <a:spcPct val="100000"/>
              </a:lnSpc>
              <a:spcBef>
                <a:spcPts val="0"/>
              </a:spcBef>
              <a:spcAft>
                <a:spcPts val="0"/>
              </a:spcAft>
              <a:buClr>
                <a:schemeClr val="lt1"/>
              </a:buClr>
              <a:buSzPts val="6750"/>
              <a:buNone/>
            </a:pPr>
            <a:r>
              <a:rPr lang="en-US" sz="5400"/>
              <a:t>Cost estimates​</a:t>
            </a:r>
            <a:endParaRPr/>
          </a:p>
        </p:txBody>
      </p:sp>
      <p:sp>
        <p:nvSpPr>
          <p:cNvPr id="102" name="Google Shape;102;p22"/>
          <p:cNvSpPr txBox="1"/>
          <p:nvPr>
            <p:ph idx="2" type="body"/>
          </p:nvPr>
        </p:nvSpPr>
        <p:spPr>
          <a:xfrm>
            <a:off x="458115" y="2286000"/>
            <a:ext cx="23463504" cy="10058400"/>
          </a:xfrm>
          <a:prstGeom prst="rect">
            <a:avLst/>
          </a:prstGeom>
          <a:noFill/>
          <a:ln>
            <a:noFill/>
          </a:ln>
        </p:spPr>
        <p:txBody>
          <a:bodyPr anchorCtr="0" anchor="t" bIns="45700" lIns="182875" spcFirstLastPara="1" rIns="91425" wrap="square" tIns="45700">
            <a:noAutofit/>
          </a:bodyPr>
          <a:lstStyle/>
          <a:p>
            <a:pPr indent="-482536" lvl="0" marL="457200" rtl="0" algn="l">
              <a:lnSpc>
                <a:spcPct val="120000"/>
              </a:lnSpc>
              <a:spcBef>
                <a:spcPts val="2399"/>
              </a:spcBef>
              <a:spcAft>
                <a:spcPts val="0"/>
              </a:spcAft>
              <a:buSzPts val="3999"/>
              <a:buChar char="●"/>
            </a:pPr>
            <a:r>
              <a:rPr lang="en-US"/>
              <a:t>Elastic Beanstalk (t3.micro): ~$9/month</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Amazon Bedrock usage (Titan Lite): Free tier or ~$0.0012 per 100 characters</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DynamoDB: Free tier or ~$1.25/month for light usage</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Amazon Cognito: Free tier (first 50k MAUs)</a:t>
            </a:r>
            <a:endParaRPr/>
          </a:p>
          <a:p>
            <a:pPr indent="0" lvl="0" marL="457200" rtl="0" algn="l">
              <a:lnSpc>
                <a:spcPct val="120000"/>
              </a:lnSpc>
              <a:spcBef>
                <a:spcPts val="2399"/>
              </a:spcBef>
              <a:spcAft>
                <a:spcPts val="0"/>
              </a:spcAft>
              <a:buNone/>
            </a:pPr>
            <a:r>
              <a:t/>
            </a:r>
            <a:endParaRPr/>
          </a:p>
          <a:p>
            <a:pPr indent="-482536" lvl="0" marL="457200" rtl="0" algn="l">
              <a:lnSpc>
                <a:spcPct val="120000"/>
              </a:lnSpc>
              <a:spcBef>
                <a:spcPts val="2399"/>
              </a:spcBef>
              <a:spcAft>
                <a:spcPts val="0"/>
              </a:spcAft>
              <a:buSzPts val="3999"/>
              <a:buChar char="●"/>
            </a:pPr>
            <a:r>
              <a:rPr lang="en-US"/>
              <a:t>Total: ~$10–15/month for modest usage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petus Template Jan 2025 - B&amp;W">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