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Ride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Fast and Easy AI transportation solution.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Benefits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1325245"/>
          </a:xfrm>
        </p:spPr>
        <p:txBody>
          <a:bodyPr/>
          <a:p>
            <a:r>
              <a:rPr lang="en-US"/>
              <a:t>Benefit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>
                <a:sym typeface="+mn-ea"/>
              </a:rPr>
              <a:t>Ablility to chat with Google AI enabled bot for locations</a:t>
            </a:r>
            <a:endParaRPr lang="en-US"/>
          </a:p>
        </p:txBody>
      </p:sp>
      <p:pic>
        <p:nvPicPr>
          <p:cNvPr id="4" name="Content Placeholder 3" descr="AI rid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10350" y="2198370"/>
            <a:ext cx="4546600" cy="39281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Benefits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>
                <a:sym typeface="+mn-ea"/>
              </a:rPr>
              <a:t>Payment system powered by Square</a:t>
            </a:r>
            <a:endParaRPr lang="en-US"/>
          </a:p>
          <a:p>
            <a:endParaRPr lang="en-US"/>
          </a:p>
        </p:txBody>
      </p:sp>
      <p:pic>
        <p:nvPicPr>
          <p:cNvPr id="4" name="Content Placeholder 3" descr="_8007ca4e-abc3-400e-bd1e-8be68aca216d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50990" y="1620520"/>
            <a:ext cx="4505960" cy="4505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>
                <a:sym typeface="+mn-ea"/>
              </a:rPr>
              <a:t>Ability to connect with shuttle providers</a:t>
            </a:r>
            <a:endParaRPr lang="en-US"/>
          </a:p>
          <a:p>
            <a:endParaRPr lang="en-US"/>
          </a:p>
        </p:txBody>
      </p:sp>
      <p:pic>
        <p:nvPicPr>
          <p:cNvPr id="4" name="Content Placeholder 3" descr="_8af1aa8e-d540-41bc-837f-c398f86324b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30670" y="1600200"/>
            <a:ext cx="452628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>
                <a:sym typeface="+mn-ea"/>
              </a:rPr>
              <a:t>All is done automatically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WPS Presentation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Ride</dc:title>
  <dc:creator/>
  <cp:lastModifiedBy>Jeremiah Ope</cp:lastModifiedBy>
  <cp:revision>3</cp:revision>
  <dcterms:created xsi:type="dcterms:W3CDTF">2023-10-19T06:07:31Z</dcterms:created>
  <dcterms:modified xsi:type="dcterms:W3CDTF">2023-10-19T06:17:57Z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2DFCC484DC624C159B2175E7BD73302C</vt:lpwstr>
  </property>
  <property fmtid="{D5CDD505-2E9C-101B-9397-08002B2CF9AE}" pid="3" name="KSOProductBuildVer">
    <vt:lpwstr>1033-11.2.0.11225</vt:lpwstr>
  </property>
</Properties>
</file>