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b9a0b074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b9a0b074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b8ade54e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b8ade54e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b8ade54e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b8ade54e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b8ade54e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b8ade54e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b8ade54e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b8ade54e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WebVM Hackthon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Team LearnVM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LearnVM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Linux Education, Reinvented in Your Browser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🚀 Powered by CheerpX &amp; WebAssembly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👨‍💻 Learn by doing. Master Linux with real-time command execution, guided lessons &amp; AI help.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5" name="Google Shape;85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2855550" y="687400"/>
            <a:ext cx="4464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What is LearnVM?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5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An interactive browser-based Linux LMS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Executes real Linux commands via CheerpX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Built for learners, devs &amp; sysadmins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No installs. No friction. Just LearnVM.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3" name="Google Shape;93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Key features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95;p16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✅ Real Bash terminal in the browser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✅ Progressive lesson modules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✅ Task-by-task interactive practice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✅ AI-powered assistant (via GPT avatar)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✅ Tracks progress and unlocks achievements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1" name="Google Shape;101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How it works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7"/>
          <p:cNvSpPr txBox="1"/>
          <p:nvPr>
            <p:ph idx="4294967295" type="body"/>
          </p:nvPr>
        </p:nvSpPr>
        <p:spPr>
          <a:xfrm>
            <a:off x="2855550" y="137747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🧠 CheerpX spins up a virtual Linux instance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📜 React + CodeMirror provide the UI &amp; code editor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🧵 Lesson modules with explanations + expected output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🧑‍🏫 AI Avatar (via GPT) explains commands &amp; helps learners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📡 All in-browser — nothing to install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9" name="Google Shape;109;p1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Tech Stack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1" name="Google Shape;111;p18"/>
          <p:cNvSpPr txBox="1"/>
          <p:nvPr>
            <p:ph idx="4294967295" type="body"/>
          </p:nvPr>
        </p:nvSpPr>
        <p:spPr>
          <a:xfrm>
            <a:off x="2855550" y="137747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React – UI &amp; logic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CheerpX – Linux VM via WebAssembly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Tailwind CSS – UI styling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CodeMirror – Interactive code editing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Azure OpenAI – AI avatar assistant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9" title="cheerpx_landingp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85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 title="Screenshot 2025-04-13 14271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70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27" name="Google Shape;127;p21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What’s next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9" name="Google Shape;129;p21"/>
          <p:cNvSpPr txBox="1"/>
          <p:nvPr>
            <p:ph idx="4294967295" type="body"/>
          </p:nvPr>
        </p:nvSpPr>
        <p:spPr>
          <a:xfrm>
            <a:off x="2855550" y="137747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🔜 More Modules – Bash scripting, networking, sysadmin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🏆 Quizzes &amp; Certification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🧠 Smarter AI with personalized help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📚 Educator Portal for custom courses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📥 Offline Progress Tracking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