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0" r:id="rId4"/>
    <p:sldId id="262" r:id="rId5"/>
    <p:sldId id="263" r:id="rId6"/>
    <p:sldId id="257" r:id="rId7"/>
    <p:sldId id="258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BA96E-26A7-4A12-AB0C-872F32254CB3}" type="datetimeFigureOut">
              <a:rPr lang="en-US" smtClean="0"/>
              <a:t>14/7/2020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A27B9-6D9A-4BC3-A55D-E0A5849A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0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A27B9-6D9A-4BC3-A55D-E0A5849A20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6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0BFF4D-426B-4A7D-B55A-F9516455F89F}" type="datetimeFigureOut">
              <a:rPr lang="en-US" smtClean="0"/>
              <a:t>14/7/2020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DFF5DA-3670-4EB7-821B-292CE17CD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0BFF4D-426B-4A7D-B55A-F9516455F89F}" type="datetimeFigureOut">
              <a:rPr lang="en-US" smtClean="0"/>
              <a:t>14/7/2020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DFF5DA-3670-4EB7-821B-292CE17CD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0BFF4D-426B-4A7D-B55A-F9516455F89F}" type="datetimeFigureOut">
              <a:rPr lang="en-US" smtClean="0"/>
              <a:t>14/7/2020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DFF5DA-3670-4EB7-821B-292CE17CD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0BFF4D-426B-4A7D-B55A-F9516455F89F}" type="datetimeFigureOut">
              <a:rPr lang="en-US" smtClean="0"/>
              <a:t>14/7/2020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DFF5DA-3670-4EB7-821B-292CE17CD2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0BFF4D-426B-4A7D-B55A-F9516455F89F}" type="datetimeFigureOut">
              <a:rPr lang="en-US" smtClean="0"/>
              <a:t>14/7/2020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DFF5DA-3670-4EB7-821B-292CE17CD2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0BFF4D-426B-4A7D-B55A-F9516455F89F}" type="datetimeFigureOut">
              <a:rPr lang="en-US" smtClean="0"/>
              <a:t>14/7/2020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DFF5DA-3670-4EB7-821B-292CE17CD2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0BFF4D-426B-4A7D-B55A-F9516455F89F}" type="datetimeFigureOut">
              <a:rPr lang="en-US" smtClean="0"/>
              <a:t>14/7/2020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DFF5DA-3670-4EB7-821B-292CE17CD2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0BFF4D-426B-4A7D-B55A-F9516455F89F}" type="datetimeFigureOut">
              <a:rPr lang="en-US" smtClean="0"/>
              <a:t>14/7/2020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DFF5DA-3670-4EB7-821B-292CE17CD2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0BFF4D-426B-4A7D-B55A-F9516455F89F}" type="datetimeFigureOut">
              <a:rPr lang="en-US" smtClean="0"/>
              <a:t>14/7/2020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DFF5DA-3670-4EB7-821B-292CE17CD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0BFF4D-426B-4A7D-B55A-F9516455F89F}" type="datetimeFigureOut">
              <a:rPr lang="en-US" smtClean="0"/>
              <a:t>14/7/2020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DFF5DA-3670-4EB7-821B-292CE17CD2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0BFF4D-426B-4A7D-B55A-F9516455F89F}" type="datetimeFigureOut">
              <a:rPr lang="en-US" smtClean="0"/>
              <a:t>14/7/2020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DFF5DA-3670-4EB7-821B-292CE17CD2A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0BFF4D-426B-4A7D-B55A-F9516455F89F}" type="datetimeFigureOut">
              <a:rPr lang="en-US" smtClean="0"/>
              <a:t>14/7/2020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EDFF5DA-3670-4EB7-821B-292CE17CD2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2.mp3"/><Relationship Id="rId7" Type="http://schemas.openxmlformats.org/officeDocument/2006/relationships/image" Target="../media/image1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4.png"/><Relationship Id="rId4" Type="http://schemas.openxmlformats.org/officeDocument/2006/relationships/audio" Target="../media/media2.mp3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11724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80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57200"/>
            <a:ext cx="8686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31. Candidates have to ....................the application form.</a:t>
            </a:r>
          </a:p>
          <a:p>
            <a:r>
              <a:rPr lang="en-US" sz="1600" dirty="0"/>
              <a:t>fill in  			look in 		call in</a:t>
            </a:r>
          </a:p>
          <a:p>
            <a:r>
              <a:rPr lang="en-US" sz="1600" dirty="0"/>
              <a:t>32. How...................is it from The UK </a:t>
            </a:r>
            <a:r>
              <a:rPr lang="en-US" sz="1600" dirty="0" err="1"/>
              <a:t>tho</a:t>
            </a:r>
            <a:r>
              <a:rPr lang="en-US" sz="1600" dirty="0"/>
              <a:t> The US?</a:t>
            </a:r>
          </a:p>
          <a:p>
            <a:r>
              <a:rPr lang="en-US" sz="1600" dirty="0"/>
              <a:t>far  			long 			much</a:t>
            </a:r>
          </a:p>
          <a:p>
            <a:r>
              <a:rPr lang="en-US" sz="1600" dirty="0"/>
              <a:t>33. There is only...................rice so it isn’t enough for me all day today.</a:t>
            </a:r>
          </a:p>
          <a:p>
            <a:r>
              <a:rPr lang="en-US" sz="1600" dirty="0"/>
              <a:t>A little  			a few	 		a lot</a:t>
            </a:r>
          </a:p>
          <a:p>
            <a:r>
              <a:rPr lang="en-US" sz="1600" dirty="0"/>
              <a:t>34. Is there..........................new for us today, Madam?</a:t>
            </a:r>
          </a:p>
          <a:p>
            <a:r>
              <a:rPr lang="en-US" sz="1600" dirty="0"/>
              <a:t>anything  			much	 		many</a:t>
            </a:r>
          </a:p>
          <a:p>
            <a:r>
              <a:rPr lang="en-US" sz="1600" dirty="0"/>
              <a:t>35. I can do.....................you want, my dear!</a:t>
            </a:r>
          </a:p>
          <a:p>
            <a:r>
              <a:rPr lang="en-US" sz="1600" dirty="0"/>
              <a:t>anything  			anyone 		anywhere</a:t>
            </a:r>
          </a:p>
          <a:p>
            <a:r>
              <a:rPr lang="en-US" sz="1600" dirty="0"/>
              <a:t>36. Peter..................that he loved Susan.</a:t>
            </a:r>
          </a:p>
          <a:p>
            <a:r>
              <a:rPr lang="en-US" sz="1600" dirty="0"/>
              <a:t>told  			said		 		asked</a:t>
            </a:r>
          </a:p>
          <a:p>
            <a:r>
              <a:rPr lang="en-US" sz="1600" dirty="0"/>
              <a:t>37. My boss..................me that I deserved a promotion. </a:t>
            </a:r>
          </a:p>
          <a:p>
            <a:r>
              <a:rPr lang="en-US" sz="1600" dirty="0"/>
              <a:t>told  			said		 		asked</a:t>
            </a:r>
          </a:p>
          <a:p>
            <a:r>
              <a:rPr lang="en-US" sz="1600" dirty="0"/>
              <a:t>37. Our teacher was so angry because we..........................do our homework.</a:t>
            </a:r>
          </a:p>
          <a:p>
            <a:r>
              <a:rPr lang="en-US" sz="1600" dirty="0"/>
              <a:t>hadn’t  done 			have done 		did</a:t>
            </a:r>
          </a:p>
          <a:p>
            <a:r>
              <a:rPr lang="en-US" sz="1600" dirty="0"/>
              <a:t>38. I couldn’t get into my house because I..........................my key somewhere.</a:t>
            </a:r>
          </a:p>
          <a:p>
            <a:r>
              <a:rPr lang="en-US" sz="1600" dirty="0"/>
              <a:t>had lost  			</a:t>
            </a:r>
            <a:r>
              <a:rPr lang="en-US" sz="1600" dirty="0" err="1"/>
              <a:t>losed</a:t>
            </a:r>
            <a:r>
              <a:rPr lang="en-US" sz="1600" dirty="0"/>
              <a:t> 			have lost</a:t>
            </a:r>
          </a:p>
          <a:p>
            <a:r>
              <a:rPr lang="en-US" sz="1600" dirty="0"/>
              <a:t>39. I couldn’t say a word to Joe because When I came to the airport, his plane...........off.</a:t>
            </a:r>
          </a:p>
          <a:p>
            <a:r>
              <a:rPr lang="en-US" sz="1600" dirty="0"/>
              <a:t>had taken   			took 			have taken</a:t>
            </a:r>
          </a:p>
          <a:p>
            <a:r>
              <a:rPr lang="en-US" sz="1600" dirty="0"/>
              <a:t>40. They arrived at the cinema after the film.................</a:t>
            </a:r>
          </a:p>
          <a:p>
            <a:r>
              <a:rPr lang="en-US" sz="1600" dirty="0"/>
              <a:t>had started  			started 		starts</a:t>
            </a:r>
          </a:p>
        </p:txBody>
      </p:sp>
    </p:spTree>
    <p:extLst>
      <p:ext uri="{BB962C8B-B14F-4D97-AF65-F5344CB8AC3E}">
        <p14:creationId xmlns:p14="http://schemas.microsoft.com/office/powerpoint/2010/main" val="236861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91" y="1524000"/>
            <a:ext cx="7906609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1218" y="381000"/>
            <a:ext cx="436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Grammar: Quantifiers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43"/>
          <a:stretch/>
        </p:blipFill>
        <p:spPr bwMode="auto">
          <a:xfrm>
            <a:off x="1034573" y="990600"/>
            <a:ext cx="6858000" cy="208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2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18" y="3352800"/>
            <a:ext cx="635441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76000"/>
                    </a14:imgEffect>
                    <a14:imgEffect>
                      <a14:brightnessContrast brigh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236" y="4648200"/>
            <a:ext cx="62865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72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5" b="29834"/>
          <a:stretch/>
        </p:blipFill>
        <p:spPr bwMode="auto">
          <a:xfrm>
            <a:off x="1046018" y="623455"/>
            <a:ext cx="6858000" cy="151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86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2667000"/>
            <a:ext cx="372583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0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66"/>
          <a:stretch/>
        </p:blipFill>
        <p:spPr bwMode="auto">
          <a:xfrm>
            <a:off x="762000" y="685800"/>
            <a:ext cx="6858000" cy="149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2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75214"/>
            <a:ext cx="6532493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9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1000"/>
                    </a14:imgEffect>
                    <a14:imgEffect>
                      <a14:brightnessContrast brigh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5" y="533399"/>
            <a:ext cx="5545715" cy="359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09867"/>
              </p:ext>
            </p:extLst>
          </p:nvPr>
        </p:nvGraphicFramePr>
        <p:xfrm>
          <a:off x="1447800" y="4495800"/>
          <a:ext cx="5486400" cy="1295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43200"/>
                <a:gridCol w="2743200"/>
              </a:tblGrid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 too</a:t>
                      </a:r>
                      <a:endParaRPr lang="en-US" sz="13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 too many</a:t>
                      </a:r>
                      <a:endParaRPr lang="en-US" sz="13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 too much</a:t>
                      </a:r>
                      <a:endParaRPr lang="en-US" sz="13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 a few</a:t>
                      </a:r>
                      <a:endParaRPr lang="en-US" sz="13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 water enough</a:t>
                      </a:r>
                      <a:endParaRPr lang="en-US" sz="13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 time enough</a:t>
                      </a:r>
                      <a:endParaRPr lang="en-US" sz="13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 too much</a:t>
                      </a:r>
                      <a:endParaRPr lang="en-US" sz="13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8 a little</a:t>
                      </a:r>
                      <a:endParaRPr lang="en-US" sz="13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30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1000"/>
                    </a14:imgEffect>
                    <a14:imgEffect>
                      <a14:brightnessContrast brigh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685800"/>
            <a:ext cx="776318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26664"/>
              </p:ext>
            </p:extLst>
          </p:nvPr>
        </p:nvGraphicFramePr>
        <p:xfrm>
          <a:off x="1676400" y="3733800"/>
          <a:ext cx="5486400" cy="1295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43200"/>
                <a:gridCol w="2743200"/>
              </a:tblGrid>
              <a:tr h="431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 enough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 enough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1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too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 too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1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 too many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 too many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7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81" y="4876800"/>
            <a:ext cx="484725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3048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Pronunciation: </a:t>
            </a:r>
            <a:r>
              <a:rPr lang="en-US" sz="2400" b="1" dirty="0"/>
              <a:t>: / ʌ /, /u:/, /</a:t>
            </a:r>
            <a:r>
              <a:rPr lang="en-US" sz="2400" b="1" dirty="0" err="1"/>
              <a:t>ai</a:t>
            </a:r>
            <a:r>
              <a:rPr lang="en-US" sz="2400" b="1" dirty="0"/>
              <a:t>/, and /e/, linking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398"/>
            <a:ext cx="6400800" cy="372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5 Track 25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001000" y="2286000"/>
            <a:ext cx="609600" cy="609600"/>
          </a:xfrm>
          <a:prstGeom prst="rect">
            <a:avLst/>
          </a:prstGeom>
        </p:spPr>
      </p:pic>
      <p:pic>
        <p:nvPicPr>
          <p:cNvPr id="4" name="26 Track 26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131698" y="5105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7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89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14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0"/>
            <a:ext cx="8839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21. The police.................the man where he was the day before?</a:t>
            </a:r>
          </a:p>
          <a:p>
            <a:r>
              <a:rPr lang="en-US" sz="1600" dirty="0"/>
              <a:t>told  			said		 		asked</a:t>
            </a:r>
          </a:p>
          <a:p>
            <a:r>
              <a:rPr lang="en-US" sz="1600" dirty="0"/>
              <a:t>22. She said she phoned me the ................day.</a:t>
            </a:r>
          </a:p>
          <a:p>
            <a:r>
              <a:rPr lang="en-US" sz="1600" dirty="0"/>
              <a:t>previous  			before 		last	</a:t>
            </a:r>
          </a:p>
          <a:p>
            <a:r>
              <a:rPr lang="en-US" sz="1600" dirty="0"/>
              <a:t>23. He told me he was going to leave for </a:t>
            </a:r>
            <a:r>
              <a:rPr lang="en-US" sz="1600" dirty="0" err="1"/>
              <a:t>Singafore</a:t>
            </a:r>
            <a:r>
              <a:rPr lang="en-US" sz="1600" dirty="0"/>
              <a:t>................month.</a:t>
            </a:r>
          </a:p>
          <a:p>
            <a:r>
              <a:rPr lang="en-US" sz="1600" dirty="0"/>
              <a:t>the following   			next 		previous</a:t>
            </a:r>
          </a:p>
          <a:p>
            <a:r>
              <a:rPr lang="en-US" sz="1600" dirty="0"/>
              <a:t>24.  Are you surprised.................my </a:t>
            </a:r>
            <a:r>
              <a:rPr lang="en-US" sz="1600" dirty="0" err="1"/>
              <a:t>attendent</a:t>
            </a:r>
            <a:r>
              <a:rPr lang="en-US" sz="1600" dirty="0"/>
              <a:t>?</a:t>
            </a:r>
          </a:p>
          <a:p>
            <a:r>
              <a:rPr lang="en-US" sz="1600" dirty="0"/>
              <a:t>at  			on 		with</a:t>
            </a:r>
          </a:p>
          <a:p>
            <a:r>
              <a:rPr lang="en-US" sz="1600" dirty="0"/>
              <a:t>25. He </a:t>
            </a:r>
            <a:r>
              <a:rPr lang="en-US" sz="1600" dirty="0" err="1"/>
              <a:t>apolozised</a:t>
            </a:r>
            <a:r>
              <a:rPr lang="en-US" sz="1600" dirty="0"/>
              <a:t> ...............coming home late last night.</a:t>
            </a:r>
          </a:p>
          <a:p>
            <a:r>
              <a:rPr lang="en-US" sz="1600" dirty="0"/>
              <a:t>for  			at 		on</a:t>
            </a:r>
          </a:p>
          <a:p>
            <a:r>
              <a:rPr lang="en-US" sz="1600" dirty="0"/>
              <a:t>26. Do you dream.................studying oversea in the future?</a:t>
            </a:r>
          </a:p>
          <a:p>
            <a:r>
              <a:rPr lang="en-US" sz="1600" dirty="0"/>
              <a:t>of  			on 		about</a:t>
            </a:r>
          </a:p>
          <a:p>
            <a:r>
              <a:rPr lang="en-US" sz="1600" dirty="0"/>
              <a:t>27. What happened..............you last night?</a:t>
            </a:r>
          </a:p>
          <a:p>
            <a:r>
              <a:rPr lang="en-US" sz="1600" dirty="0"/>
              <a:t>to  			with 		at</a:t>
            </a:r>
          </a:p>
          <a:p>
            <a:r>
              <a:rPr lang="en-US" sz="1600" dirty="0"/>
              <a:t>28. When I came home yesterday, It ...................raining but the ground was still wet.</a:t>
            </a:r>
          </a:p>
          <a:p>
            <a:r>
              <a:rPr lang="en-US" sz="1600" dirty="0"/>
              <a:t>had stopped  			stopped 		</a:t>
            </a:r>
            <a:r>
              <a:rPr lang="en-US" sz="1600" dirty="0" err="1"/>
              <a:t>stoped</a:t>
            </a:r>
            <a:endParaRPr lang="en-US" sz="1600" dirty="0"/>
          </a:p>
          <a:p>
            <a:r>
              <a:rPr lang="en-US" sz="1600" dirty="0"/>
              <a:t>29. To protect the environment, people shouldn’t..................rubbish away everywhere.</a:t>
            </a:r>
          </a:p>
          <a:p>
            <a:r>
              <a:rPr lang="en-US" sz="1600" dirty="0"/>
              <a:t>throw  			take 	 		go</a:t>
            </a:r>
          </a:p>
          <a:p>
            <a:r>
              <a:rPr lang="en-US" sz="1600" dirty="0"/>
              <a:t>30. I’m not going to work tomorrow so don’t..................me up early.</a:t>
            </a:r>
          </a:p>
          <a:p>
            <a:r>
              <a:rPr lang="en-US" sz="1600" dirty="0"/>
              <a:t>wake  				get	 		pick</a:t>
            </a:r>
          </a:p>
        </p:txBody>
      </p:sp>
    </p:spTree>
    <p:extLst>
      <p:ext uri="{BB962C8B-B14F-4D97-AF65-F5344CB8AC3E}">
        <p14:creationId xmlns:p14="http://schemas.microsoft.com/office/powerpoint/2010/main" val="35624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</TotalTime>
  <Words>85</Words>
  <Application>Microsoft Office PowerPoint</Application>
  <PresentationFormat>On-screen Show (4:3)</PresentationFormat>
  <Paragraphs>59</Paragraphs>
  <Slides>10</Slides>
  <Notes>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2020-07-14T10:08:10Z</dcterms:created>
  <dcterms:modified xsi:type="dcterms:W3CDTF">2020-07-14T10:49:23Z</dcterms:modified>
</cp:coreProperties>
</file>