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1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69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7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4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66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8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55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31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08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17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3B039C-9EB8-41A5-9A60-9E2904A2DF95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1E3CBC-675D-4A38-BE9B-7C9D377F7B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8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第九組 多項式類別建置</a:t>
            </a:r>
            <a:endParaRPr lang="zh-TW" altLang="en-US" sz="4000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endParaRPr lang="en-US" altLang="zh-TW" dirty="0"/>
          </a:p>
          <a:p>
            <a:r>
              <a:rPr lang="zh-TW" altLang="en-US" dirty="0"/>
              <a:t>曾永源 </a:t>
            </a:r>
            <a:r>
              <a:rPr lang="zh-TW" altLang="en-US" dirty="0" smtClean="0"/>
              <a:t>蔡政杰 </a:t>
            </a:r>
            <a:r>
              <a:rPr lang="zh-TW" altLang="en-US" dirty="0"/>
              <a:t>邱冠翔 黃鳳翊 王靖</a:t>
            </a:r>
            <a:r>
              <a:rPr lang="zh-TW" altLang="en-US" dirty="0" smtClean="0"/>
              <a:t>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9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四則運算</a:t>
            </a:r>
            <a:r>
              <a:rPr lang="en-US" altLang="zh-TW" dirty="0"/>
              <a:t>(</a:t>
            </a:r>
            <a:r>
              <a:rPr lang="zh-TW" altLang="en-US" dirty="0"/>
              <a:t>以乘法為例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同樣選否可以重新輸入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6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四則運算</a:t>
            </a:r>
            <a:r>
              <a:rPr lang="en-US" altLang="zh-TW" dirty="0"/>
              <a:t>(</a:t>
            </a:r>
            <a:r>
              <a:rPr lang="zh-TW" altLang="en-US" dirty="0"/>
              <a:t>以乘法為例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結果顯示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選否就放棄目前結果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36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四則運算</a:t>
            </a:r>
            <a:r>
              <a:rPr lang="en-US" altLang="zh-TW" dirty="0"/>
              <a:t>(</a:t>
            </a:r>
            <a:r>
              <a:rPr lang="zh-TW" altLang="en-US" dirty="0"/>
              <a:t>以乘法為例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選是之後多項式被替換掉了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87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微積分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製作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邱冠</a:t>
            </a:r>
            <a:r>
              <a:rPr lang="zh-TW" altLang="en-US" dirty="0"/>
              <a:t>翔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這次選微分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4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微積分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6" name="文字版面配置區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94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求方程式解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製作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王靖同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8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求方程式解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為例子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4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求方程式解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由於技術上的問題 所以對於此項功能有所限制 只能找出指定範圍內的解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求方程式解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理由同上 限制精確度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6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求方程式解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如果沒有解會顯示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找不到結果</a:t>
            </a:r>
            <a:r>
              <a:rPr lang="en-US" altLang="zh-TW" dirty="0" smtClean="0"/>
              <a:t>”</a:t>
            </a:r>
          </a:p>
          <a:p>
            <a:endParaRPr lang="en-US" altLang="zh-TW" dirty="0"/>
          </a:p>
          <a:p>
            <a:r>
              <a:rPr lang="zh-TW" altLang="en-US" dirty="0" smtClean="0"/>
              <a:t>另外 圖上顯示</a:t>
            </a:r>
            <a:r>
              <a:rPr lang="en-US" altLang="zh-TW" dirty="0" smtClean="0"/>
              <a:t>-0.00</a:t>
            </a:r>
            <a:r>
              <a:rPr lang="zh-TW" altLang="en-US" dirty="0" smtClean="0"/>
              <a:t>事實上是因為小數位數所造成的</a:t>
            </a:r>
            <a:endParaRPr lang="en-US" altLang="zh-TW" dirty="0" smtClean="0"/>
          </a:p>
          <a:p>
            <a:r>
              <a:rPr lang="zh-TW" altLang="en-US" dirty="0" smtClean="0"/>
              <a:t>其精確</a:t>
            </a:r>
            <a:r>
              <a:rPr lang="zh-TW" altLang="en-US" dirty="0"/>
              <a:t>值</a:t>
            </a:r>
            <a:r>
              <a:rPr lang="zh-TW" altLang="en-US" dirty="0" smtClean="0"/>
              <a:t>應該是</a:t>
            </a:r>
            <a:r>
              <a:rPr lang="en-US" altLang="zh-TW" dirty="0" smtClean="0"/>
              <a:t>&lt;-0.01</a:t>
            </a:r>
            <a:r>
              <a:rPr lang="zh-TW" altLang="en-US" dirty="0" smtClean="0"/>
              <a:t>以至於顯示不出來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曾永源</a:t>
            </a:r>
            <a:endParaRPr lang="en-US" altLang="zh-TW" dirty="0" smtClean="0"/>
          </a:p>
          <a:p>
            <a:r>
              <a:rPr lang="zh-TW" altLang="en-US" dirty="0" smtClean="0"/>
              <a:t>輸入及輸出</a:t>
            </a:r>
            <a:endParaRPr lang="en-US" altLang="zh-TW" dirty="0" smtClean="0"/>
          </a:p>
          <a:p>
            <a:r>
              <a:rPr lang="zh-TW" altLang="en-US" dirty="0" smtClean="0"/>
              <a:t>蔡政杰</a:t>
            </a:r>
            <a:endParaRPr lang="en-US" altLang="zh-TW" dirty="0" smtClean="0"/>
          </a:p>
          <a:p>
            <a:r>
              <a:rPr lang="zh-TW" altLang="en-US" dirty="0" smtClean="0"/>
              <a:t>多項式間的四則運</a:t>
            </a:r>
            <a:r>
              <a:rPr lang="zh-TW" altLang="en-US" dirty="0"/>
              <a:t>算</a:t>
            </a:r>
            <a:endParaRPr lang="en-US" altLang="zh-TW" dirty="0" smtClean="0"/>
          </a:p>
          <a:p>
            <a:r>
              <a:rPr lang="zh-TW" altLang="en-US" dirty="0" smtClean="0"/>
              <a:t>邱</a:t>
            </a:r>
            <a:r>
              <a:rPr lang="zh-TW" altLang="en-US" dirty="0"/>
              <a:t>冠</a:t>
            </a:r>
            <a:r>
              <a:rPr lang="zh-TW" altLang="en-US" dirty="0" smtClean="0"/>
              <a:t>翔</a:t>
            </a:r>
            <a:endParaRPr lang="en-US" altLang="zh-TW" dirty="0" smtClean="0"/>
          </a:p>
          <a:p>
            <a:r>
              <a:rPr lang="zh-TW" altLang="en-US" dirty="0" smtClean="0"/>
              <a:t>多項式微分、積分</a:t>
            </a:r>
            <a:endParaRPr lang="en-US" altLang="zh-TW" dirty="0" smtClean="0"/>
          </a:p>
          <a:p>
            <a:r>
              <a:rPr lang="zh-TW" altLang="en-US" dirty="0" smtClean="0"/>
              <a:t>黃</a:t>
            </a:r>
            <a:r>
              <a:rPr lang="zh-TW" altLang="en-US" dirty="0"/>
              <a:t>鳳</a:t>
            </a:r>
            <a:r>
              <a:rPr lang="zh-TW" altLang="en-US" dirty="0" smtClean="0"/>
              <a:t>翊</a:t>
            </a:r>
            <a:endParaRPr lang="en-US" altLang="zh-TW" dirty="0" smtClean="0"/>
          </a:p>
          <a:p>
            <a:r>
              <a:rPr lang="zh-TW" altLang="en-US" dirty="0" smtClean="0"/>
              <a:t>介面、整</a:t>
            </a:r>
            <a:r>
              <a:rPr lang="zh-TW" altLang="en-US" dirty="0"/>
              <a:t>合</a:t>
            </a:r>
            <a:endParaRPr lang="en-US" altLang="zh-TW" dirty="0" smtClean="0"/>
          </a:p>
          <a:p>
            <a:r>
              <a:rPr lang="zh-TW" altLang="en-US" dirty="0" smtClean="0"/>
              <a:t>王</a:t>
            </a:r>
            <a:r>
              <a:rPr lang="zh-TW" altLang="en-US" dirty="0"/>
              <a:t>靖</a:t>
            </a:r>
            <a:r>
              <a:rPr lang="zh-TW" altLang="en-US" dirty="0" smtClean="0"/>
              <a:t>同</a:t>
            </a:r>
            <a:endParaRPr lang="en-US" altLang="zh-TW" dirty="0" smtClean="0"/>
          </a:p>
          <a:p>
            <a:r>
              <a:rPr lang="zh-TW" altLang="en-US" dirty="0" smtClean="0"/>
              <a:t>求多項式的解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求方程式解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按</a:t>
            </a:r>
            <a:r>
              <a:rPr lang="zh-TW" altLang="en-US" dirty="0" smtClean="0"/>
              <a:t>是調整範圍再找一次</a:t>
            </a:r>
            <a:endParaRPr lang="en-US" altLang="zh-TW" dirty="0" smtClean="0"/>
          </a:p>
          <a:p>
            <a:r>
              <a:rPr lang="zh-TW" altLang="en-US" dirty="0" smtClean="0"/>
              <a:t>按否回主選單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6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第一次開啟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所有操作都是用方向鍵以及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第一次使用時除了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輸入多項式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以外都不能選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8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3" name="文字版面配置區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製作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曾永源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3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確認使用者輸入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這時候選否的話就可以重新輸入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選是就存入記憶體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1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主畫面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2" name="文字版面配置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目前的多項式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已被換掉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39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四則運算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以乘法為例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製作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蔡政</a:t>
            </a:r>
            <a:r>
              <a:rPr lang="zh-TW" altLang="en-US" dirty="0"/>
              <a:t>杰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6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四則運算</a:t>
            </a:r>
            <a:r>
              <a:rPr lang="en-US" altLang="zh-TW" dirty="0"/>
              <a:t>(</a:t>
            </a:r>
            <a:r>
              <a:rPr lang="zh-TW" altLang="en-US" dirty="0"/>
              <a:t>以乘法為例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39088"/>
            <a:ext cx="5008563" cy="3243299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與第一次輸入時相同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20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289</Words>
  <Application>Microsoft Office PowerPoint</Application>
  <PresentationFormat>如螢幕大小 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新細明體</vt:lpstr>
      <vt:lpstr>Calibri</vt:lpstr>
      <vt:lpstr>Calibri Light</vt:lpstr>
      <vt:lpstr>回顧</vt:lpstr>
      <vt:lpstr>第九組 多項式類別建置</vt:lpstr>
      <vt:lpstr>組員分工</vt:lpstr>
      <vt:lpstr>主畫面(第一次開啟)</vt:lpstr>
      <vt:lpstr>輸入</vt:lpstr>
      <vt:lpstr>輸入</vt:lpstr>
      <vt:lpstr>輸入</vt:lpstr>
      <vt:lpstr>主畫面</vt:lpstr>
      <vt:lpstr>四則運算(以乘法為例)</vt:lpstr>
      <vt:lpstr>四則運算(以乘法為例)</vt:lpstr>
      <vt:lpstr>四則運算(以乘法為例)</vt:lpstr>
      <vt:lpstr>四則運算(以乘法為例)</vt:lpstr>
      <vt:lpstr>四則運算(以乘法為例)</vt:lpstr>
      <vt:lpstr>微積分</vt:lpstr>
      <vt:lpstr>微積分</vt:lpstr>
      <vt:lpstr>求方程式解</vt:lpstr>
      <vt:lpstr>求方程式解</vt:lpstr>
      <vt:lpstr>求方程式解</vt:lpstr>
      <vt:lpstr>求方程式解</vt:lpstr>
      <vt:lpstr>求方程式解</vt:lpstr>
      <vt:lpstr>求方程式解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第九組 多項式類別建置</dc:title>
  <dc:creator>黃鳳翊</dc:creator>
  <cp:lastModifiedBy>黃鳳翊</cp:lastModifiedBy>
  <cp:revision>5</cp:revision>
  <dcterms:created xsi:type="dcterms:W3CDTF">2014-05-30T13:36:15Z</dcterms:created>
  <dcterms:modified xsi:type="dcterms:W3CDTF">2014-05-30T14:45:52Z</dcterms:modified>
</cp:coreProperties>
</file>