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3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96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5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5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58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584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2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4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6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1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6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8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6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97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9CC7-2D1A-4184-B493-748AE58A9D25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F36473-E075-4E73-A76E-8387837FE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2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Jetpack </a:t>
            </a:r>
            <a:r>
              <a:rPr lang="en-US" altLang="zh-TW" dirty="0" smtClean="0"/>
              <a:t>Joyride </a:t>
            </a:r>
            <a:r>
              <a:rPr lang="zh-TW" altLang="en-US" dirty="0" smtClean="0"/>
              <a:t>移植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組員：黃鳳翊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03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未達成目標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原始遊戲內的東西</a:t>
            </a:r>
            <a:r>
              <a:rPr lang="zh-TW" altLang="zh-TW" dirty="0" smtClean="0"/>
              <a:t>：錢</a:t>
            </a:r>
            <a:r>
              <a:rPr lang="zh-TW" altLang="en-US" dirty="0" smtClean="0"/>
              <a:t>、</a:t>
            </a:r>
            <a:r>
              <a:rPr lang="zh-TW" altLang="zh-TW" dirty="0" smtClean="0"/>
              <a:t>交通工具</a:t>
            </a:r>
            <a:r>
              <a:rPr lang="en-US" altLang="zh-TW" dirty="0"/>
              <a:t>(</a:t>
            </a:r>
            <a:r>
              <a:rPr lang="zh-TW" altLang="zh-TW" dirty="0"/>
              <a:t>蒐集到會變換移動方式，並且抵銷一次死亡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zh-TW" altLang="zh-TW" dirty="0"/>
              <a:t>額外目標：讓畫面流暢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12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由於繪圖原理的關係，光是人物</a:t>
            </a:r>
            <a:r>
              <a:rPr lang="en-US" altLang="zh-TW" dirty="0"/>
              <a:t>+</a:t>
            </a:r>
            <a:r>
              <a:rPr lang="zh-TW" altLang="zh-TW" dirty="0"/>
              <a:t>背景就會造成一定的</a:t>
            </a:r>
            <a:r>
              <a:rPr lang="zh-TW" altLang="zh-TW" dirty="0" smtClean="0"/>
              <a:t>延遲</a:t>
            </a:r>
            <a:endParaRPr lang="en-US" altLang="zh-TW" dirty="0" smtClean="0"/>
          </a:p>
          <a:p>
            <a:r>
              <a:rPr lang="zh-TW" altLang="zh-TW" dirty="0" smtClean="0"/>
              <a:t>再</a:t>
            </a:r>
            <a:r>
              <a:rPr lang="zh-TW" altLang="zh-TW" dirty="0"/>
              <a:t>加上障礙物就可以感受到明顯的</a:t>
            </a:r>
            <a:r>
              <a:rPr lang="en-US" altLang="zh-TW" dirty="0"/>
              <a:t>lag</a:t>
            </a:r>
            <a:r>
              <a:rPr lang="zh-TW" altLang="zh-TW" dirty="0"/>
              <a:t>，網路</a:t>
            </a:r>
            <a:r>
              <a:rPr lang="zh-TW" altLang="zh-TW" dirty="0" smtClean="0"/>
              <a:t>上</a:t>
            </a:r>
            <a:r>
              <a:rPr lang="en-US" altLang="zh-TW" dirty="0" smtClean="0"/>
              <a:t>google</a:t>
            </a:r>
            <a:r>
              <a:rPr lang="zh-TW" altLang="zh-TW" dirty="0" smtClean="0"/>
              <a:t>出來</a:t>
            </a:r>
            <a:r>
              <a:rPr lang="zh-TW" altLang="zh-TW" dirty="0"/>
              <a:t>的結果是</a:t>
            </a:r>
            <a:r>
              <a:rPr lang="en-US" altLang="zh-TW" dirty="0"/>
              <a:t>VS</a:t>
            </a:r>
            <a:r>
              <a:rPr lang="zh-TW" altLang="zh-TW" dirty="0"/>
              <a:t>本身的</a:t>
            </a:r>
            <a:r>
              <a:rPr lang="zh-TW" altLang="zh-TW" dirty="0" smtClean="0"/>
              <a:t>極限</a:t>
            </a:r>
            <a:endParaRPr lang="en-US" altLang="zh-TW" dirty="0" smtClean="0"/>
          </a:p>
          <a:p>
            <a:r>
              <a:rPr lang="zh-TW" altLang="zh-TW" dirty="0" smtClean="0"/>
              <a:t>如果</a:t>
            </a:r>
            <a:r>
              <a:rPr lang="zh-TW" altLang="zh-TW" dirty="0"/>
              <a:t>再繼續做下去的話有可能會幾乎不能玩，所以我只好在這裡收</a:t>
            </a:r>
            <a:r>
              <a:rPr lang="zh-TW" altLang="zh-TW" dirty="0" smtClean="0"/>
              <a:t>手</a:t>
            </a:r>
            <a:endParaRPr lang="en-US" altLang="zh-TW" dirty="0" smtClean="0"/>
          </a:p>
          <a:p>
            <a:r>
              <a:rPr lang="zh-TW" altLang="zh-TW" smtClean="0"/>
              <a:t>如果</a:t>
            </a:r>
            <a:r>
              <a:rPr lang="zh-TW" altLang="zh-TW" dirty="0"/>
              <a:t>有機會的話，應該會用其他軟體把它完成。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59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製作</a:t>
            </a:r>
            <a:r>
              <a:rPr lang="zh-TW" altLang="zh-TW" dirty="0"/>
              <a:t>容易</a:t>
            </a:r>
          </a:p>
          <a:p>
            <a:r>
              <a:rPr lang="zh-TW" altLang="zh-TW" dirty="0" smtClean="0"/>
              <a:t>我</a:t>
            </a:r>
            <a:r>
              <a:rPr lang="zh-TW" altLang="zh-TW" dirty="0"/>
              <a:t>想玩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562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將</a:t>
            </a:r>
            <a:r>
              <a:rPr lang="en-US" altLang="zh-TW" dirty="0"/>
              <a:t>”Jetpack Joyride”</a:t>
            </a:r>
            <a:r>
              <a:rPr lang="zh-TW" altLang="zh-TW" dirty="0"/>
              <a:t>移植到</a:t>
            </a:r>
            <a:r>
              <a:rPr lang="en-US" altLang="zh-TW" dirty="0"/>
              <a:t>PC</a:t>
            </a:r>
            <a:r>
              <a:rPr lang="zh-TW" altLang="zh-TW" dirty="0"/>
              <a:t>平台</a:t>
            </a:r>
            <a:r>
              <a:rPr lang="en-US" altLang="zh-TW" dirty="0"/>
              <a:t>(</a:t>
            </a:r>
            <a:r>
              <a:rPr lang="zh-TW" altLang="zh-TW" dirty="0"/>
              <a:t>原本的目標</a:t>
            </a:r>
            <a:r>
              <a:rPr lang="en-US" altLang="zh-TW" dirty="0" smtClean="0"/>
              <a:t>)</a:t>
            </a:r>
          </a:p>
          <a:p>
            <a:r>
              <a:rPr lang="zh-TW" altLang="zh-TW" dirty="0" smtClean="0"/>
              <a:t>但是</a:t>
            </a:r>
            <a:r>
              <a:rPr lang="zh-TW" altLang="zh-TW" dirty="0"/>
              <a:t>由於沒有原始素材以及</a:t>
            </a:r>
            <a:r>
              <a:rPr lang="en-US" altLang="zh-TW" dirty="0"/>
              <a:t>VS</a:t>
            </a:r>
            <a:r>
              <a:rPr lang="zh-TW" altLang="zh-TW" dirty="0"/>
              <a:t>平台的限制，所以只剩下遊戲方式相同而已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76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66166" cy="3880773"/>
          </a:xfrm>
        </p:spPr>
        <p:txBody>
          <a:bodyPr/>
          <a:lstStyle/>
          <a:p>
            <a:r>
              <a:rPr lang="en-US" altLang="zh-TW" dirty="0"/>
              <a:t>Jetpack Joyride</a:t>
            </a:r>
            <a:r>
              <a:rPr lang="zh-TW" altLang="zh-TW" dirty="0"/>
              <a:t>是由</a:t>
            </a:r>
            <a:r>
              <a:rPr lang="en-US" altLang="zh-TW" dirty="0"/>
              <a:t>Half Brick</a:t>
            </a:r>
            <a:r>
              <a:rPr lang="zh-TW" altLang="zh-TW" dirty="0"/>
              <a:t>所製作的一款手機</a:t>
            </a:r>
            <a:r>
              <a:rPr lang="zh-TW" altLang="zh-TW" dirty="0" smtClean="0"/>
              <a:t>遊戲</a:t>
            </a:r>
            <a:endParaRPr lang="en-US" altLang="zh-TW" dirty="0" smtClean="0"/>
          </a:p>
          <a:p>
            <a:r>
              <a:rPr lang="zh-TW" altLang="zh-TW" dirty="0" smtClean="0"/>
              <a:t>其</a:t>
            </a:r>
            <a:r>
              <a:rPr lang="zh-TW" altLang="zh-TW" dirty="0"/>
              <a:t>內容為主角會不斷地向前跑，途中還必須閃躲障礙物以及收集金幣</a:t>
            </a:r>
          </a:p>
          <a:p>
            <a:endParaRPr lang="zh-TW" altLang="en-US" dirty="0"/>
          </a:p>
        </p:txBody>
      </p:sp>
      <p:pic>
        <p:nvPicPr>
          <p:cNvPr id="4" name="Picture 2" descr="https://lh4.ggpht.com/APgB6fjzlk0Bi7pcmQ0tPSZ6YSaXtnQeR6xJBbIQbsEyFrgdVrAN_ezaVmmEcq27aw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930400"/>
            <a:ext cx="58521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2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系統介紹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一</a:t>
            </a:r>
            <a:r>
              <a:rPr lang="zh-TW" altLang="zh-TW" dirty="0"/>
              <a:t>張會不斷移動的地圖</a:t>
            </a:r>
          </a:p>
          <a:p>
            <a:r>
              <a:rPr lang="zh-TW" altLang="zh-TW" dirty="0" smtClean="0"/>
              <a:t>看起來</a:t>
            </a:r>
            <a:r>
              <a:rPr lang="zh-TW" altLang="zh-TW" dirty="0"/>
              <a:t>正在往前跑實際上原地不動的人</a:t>
            </a:r>
          </a:p>
          <a:p>
            <a:r>
              <a:rPr lang="zh-TW" altLang="zh-TW" dirty="0" smtClean="0"/>
              <a:t>各種</a:t>
            </a:r>
            <a:r>
              <a:rPr lang="zh-TW" altLang="zh-TW" dirty="0"/>
              <a:t>障礙物，人物碰到就遊戲結束</a:t>
            </a:r>
          </a:p>
          <a:p>
            <a:r>
              <a:rPr lang="zh-TW" altLang="zh-TW" dirty="0" smtClean="0"/>
              <a:t>錢</a:t>
            </a:r>
            <a:r>
              <a:rPr lang="zh-TW" altLang="zh-TW" dirty="0"/>
              <a:t>，可以</a:t>
            </a:r>
            <a:r>
              <a:rPr lang="zh-TW" altLang="zh-TW" dirty="0" smtClean="0"/>
              <a:t>蒐集</a:t>
            </a:r>
            <a:endParaRPr lang="en-US" altLang="zh-TW" dirty="0"/>
          </a:p>
        </p:txBody>
      </p:sp>
      <p:pic>
        <p:nvPicPr>
          <p:cNvPr id="5" name="Picture 2" descr="https://lh4.ggpht.com/APgB6fjzlk0Bi7pcmQ0tPSZ6YSaXtnQeR6xJBbIQbsEyFrgdVrAN_ezaVmmEcq27aw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930400"/>
            <a:ext cx="58521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01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系統設計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68" y="1316962"/>
            <a:ext cx="646853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繪圖原理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68" y="1316962"/>
            <a:ext cx="6468532" cy="47244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69366" cy="3880773"/>
          </a:xfrm>
        </p:spPr>
        <p:txBody>
          <a:bodyPr/>
          <a:lstStyle/>
          <a:p>
            <a:r>
              <a:rPr lang="zh-TW" altLang="zh-TW" dirty="0"/>
              <a:t>利用每次刷新的</a:t>
            </a:r>
            <a:r>
              <a:rPr lang="en-US" altLang="zh-TW" dirty="0"/>
              <a:t>Bitmap</a:t>
            </a:r>
            <a:r>
              <a:rPr lang="zh-TW" altLang="zh-TW" dirty="0"/>
              <a:t>當作畫布</a:t>
            </a:r>
          </a:p>
          <a:p>
            <a:r>
              <a:rPr lang="zh-TW" altLang="zh-TW" dirty="0"/>
              <a:t>依照背景、人物、障礙物的</a:t>
            </a:r>
            <a:r>
              <a:rPr lang="zh-TW" altLang="zh-TW" dirty="0" smtClean="0"/>
              <a:t>順序製作</a:t>
            </a:r>
            <a:r>
              <a:rPr lang="zh-TW" altLang="zh-TW" dirty="0"/>
              <a:t>遊戲畫面</a:t>
            </a:r>
          </a:p>
          <a:p>
            <a:r>
              <a:rPr lang="zh-TW" altLang="zh-TW" dirty="0"/>
              <a:t>繪製完成</a:t>
            </a:r>
            <a:r>
              <a:rPr lang="zh-TW" altLang="zh-TW" dirty="0" smtClean="0"/>
              <a:t>後把</a:t>
            </a:r>
            <a:r>
              <a:rPr lang="zh-TW" altLang="zh-TW" dirty="0"/>
              <a:t>這張</a:t>
            </a:r>
            <a:r>
              <a:rPr lang="en-US" altLang="zh-TW" dirty="0" smtClean="0"/>
              <a:t>Bitmap</a:t>
            </a:r>
            <a:r>
              <a:rPr lang="zh-TW" altLang="zh-TW" dirty="0" smtClean="0"/>
              <a:t>當成</a:t>
            </a:r>
            <a:r>
              <a:rPr lang="en-US" altLang="zh-TW" dirty="0"/>
              <a:t>Image</a:t>
            </a:r>
            <a:r>
              <a:rPr lang="zh-TW" altLang="zh-TW" dirty="0"/>
              <a:t>給</a:t>
            </a:r>
            <a:r>
              <a:rPr lang="en-US" altLang="zh-TW" dirty="0" err="1"/>
              <a:t>PictureBox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42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碰撞判定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7666" cy="3880773"/>
          </a:xfrm>
        </p:spPr>
        <p:txBody>
          <a:bodyPr/>
          <a:lstStyle/>
          <a:p>
            <a:r>
              <a:rPr lang="zh-TW" altLang="zh-TW" dirty="0" smtClean="0"/>
              <a:t>由</a:t>
            </a:r>
            <a:r>
              <a:rPr lang="zh-TW" altLang="zh-TW" dirty="0"/>
              <a:t>障礙物去偵測是否撞到</a:t>
            </a:r>
            <a:r>
              <a:rPr lang="zh-TW" altLang="zh-TW" dirty="0" smtClean="0"/>
              <a:t>玩家</a:t>
            </a:r>
            <a:endParaRPr lang="en-US" altLang="zh-TW" dirty="0" smtClean="0"/>
          </a:p>
          <a:p>
            <a:r>
              <a:rPr lang="zh-TW" altLang="zh-TW" dirty="0" smtClean="0"/>
              <a:t>將</a:t>
            </a:r>
            <a:r>
              <a:rPr lang="zh-TW" altLang="zh-TW" dirty="0"/>
              <a:t>顯示與實際碰撞範圍分開</a:t>
            </a:r>
            <a:r>
              <a:rPr lang="zh-TW" altLang="zh-TW" dirty="0" smtClean="0"/>
              <a:t>處理</a:t>
            </a:r>
            <a:endParaRPr lang="en-US" altLang="zh-TW" dirty="0" smtClean="0"/>
          </a:p>
          <a:p>
            <a:r>
              <a:rPr lang="zh-TW" altLang="zh-TW" dirty="0" smtClean="0"/>
              <a:t>可</a:t>
            </a:r>
            <a:r>
              <a:rPr lang="zh-TW" altLang="zh-TW" dirty="0"/>
              <a:t>避免</a:t>
            </a:r>
            <a:r>
              <a:rPr lang="en-US" altLang="zh-TW" dirty="0"/>
              <a:t>”</a:t>
            </a:r>
            <a:r>
              <a:rPr lang="zh-TW" altLang="zh-TW" dirty="0"/>
              <a:t>看起來沒撞到卻死掉</a:t>
            </a:r>
            <a:r>
              <a:rPr lang="en-US" altLang="zh-TW" dirty="0"/>
              <a:t>”</a:t>
            </a:r>
            <a:r>
              <a:rPr lang="zh-TW" altLang="zh-TW" dirty="0"/>
              <a:t>的情形</a:t>
            </a:r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68" y="1316962"/>
            <a:ext cx="646853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0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達成目標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有</a:t>
            </a:r>
            <a:r>
              <a:rPr lang="zh-TW" altLang="zh-TW" dirty="0"/>
              <a:t>背景</a:t>
            </a:r>
          </a:p>
          <a:p>
            <a:r>
              <a:rPr lang="zh-TW" altLang="zh-TW" dirty="0" smtClean="0"/>
              <a:t>有人</a:t>
            </a:r>
            <a:r>
              <a:rPr lang="en-US" altLang="zh-TW" dirty="0" smtClean="0"/>
              <a:t>(?)</a:t>
            </a:r>
            <a:r>
              <a:rPr lang="zh-TW" altLang="zh-TW" dirty="0" smtClean="0"/>
              <a:t>物</a:t>
            </a:r>
            <a:endParaRPr lang="zh-TW" altLang="zh-TW" dirty="0"/>
          </a:p>
          <a:p>
            <a:r>
              <a:rPr lang="zh-TW" altLang="zh-TW" dirty="0" smtClean="0"/>
              <a:t>有障礙物</a:t>
            </a:r>
            <a:r>
              <a:rPr lang="en-US" altLang="zh-TW" dirty="0" smtClean="0"/>
              <a:t>(</a:t>
            </a:r>
            <a:r>
              <a:rPr lang="zh-TW" altLang="en-US" dirty="0" smtClean="0"/>
              <a:t>粉紅色冰棒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用分數代替距離</a:t>
            </a:r>
            <a:endParaRPr lang="zh-TW" altLang="zh-TW" dirty="0"/>
          </a:p>
          <a:p>
            <a:r>
              <a:rPr lang="zh-TW" altLang="zh-TW" dirty="0"/>
              <a:t>其他額外目標：解決畫面閃爍問題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67" y="1930400"/>
            <a:ext cx="6032034" cy="43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215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301</Words>
  <Application>Microsoft Office PowerPoint</Application>
  <PresentationFormat>寬螢幕</PresentationFormat>
  <Paragraphs>39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Trebuchet MS</vt:lpstr>
      <vt:lpstr>Wingdings 3</vt:lpstr>
      <vt:lpstr>多面向</vt:lpstr>
      <vt:lpstr>Jetpack Joyride 移植</vt:lpstr>
      <vt:lpstr>動機</vt:lpstr>
      <vt:lpstr>目的</vt:lpstr>
      <vt:lpstr>背景</vt:lpstr>
      <vt:lpstr>系統介紹</vt:lpstr>
      <vt:lpstr>系統設計</vt:lpstr>
      <vt:lpstr>繪圖原理</vt:lpstr>
      <vt:lpstr>碰撞判定</vt:lpstr>
      <vt:lpstr>達成目標</vt:lpstr>
      <vt:lpstr>未達成目標</vt:lpstr>
      <vt:lpstr>心得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Jetpack Joyride 移植</dc:title>
  <dc:creator>黃鳳翊</dc:creator>
  <cp:lastModifiedBy>黃鳳翊</cp:lastModifiedBy>
  <cp:revision>3</cp:revision>
  <dcterms:created xsi:type="dcterms:W3CDTF">2015-01-11T15:30:30Z</dcterms:created>
  <dcterms:modified xsi:type="dcterms:W3CDTF">2015-01-11T15:48:44Z</dcterms:modified>
</cp:coreProperties>
</file>