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74" r:id="rId5"/>
    <p:sldId id="265" r:id="rId6"/>
    <p:sldId id="267" r:id="rId7"/>
    <p:sldId id="268" r:id="rId8"/>
    <p:sldId id="269" r:id="rId9"/>
    <p:sldId id="270" r:id="rId10"/>
    <p:sldId id="271" r:id="rId11"/>
    <p:sldId id="275" r:id="rId12"/>
    <p:sldId id="276" r:id="rId13"/>
    <p:sldId id="272" r:id="rId14"/>
    <p:sldId id="273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2EB"/>
    <a:srgbClr val="15D0D9"/>
    <a:srgbClr val="18DEE8"/>
    <a:srgbClr val="FBFBFB"/>
    <a:srgbClr val="F2F2F2"/>
    <a:srgbClr val="E6E6E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E3C3-9342-41EE-AA57-731F1C29D797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C39-7A8F-44E4-BAA0-63DC24722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pcs.blob.core.windows.ne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4248472" cy="187220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6666" y="986825"/>
            <a:ext cx="3015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70206" y="2780928"/>
            <a:ext cx="6642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Menu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    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 목표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Menu 2    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데이터 소개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Menu 3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전처리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기계학습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71650"/>
            <a:ext cx="8858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757299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6850896" cy="15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0502"/>
            <a:ext cx="8490504" cy="50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6128941" cy="30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4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1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/>
              <a:t>학습 목표</a:t>
            </a:r>
            <a:endParaRPr lang="ko-KR" altLang="en-US" sz="6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9929"/>
            <a:ext cx="3888432" cy="388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2812" y="1609929"/>
            <a:ext cx="50811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 smtClean="0"/>
              <a:t>미국 항공사 정시 도착 정보 분석</a:t>
            </a:r>
            <a:endParaRPr lang="en-US" altLang="ko-KR" sz="4000" b="1" dirty="0" smtClean="0"/>
          </a:p>
          <a:p>
            <a:endParaRPr lang="en-US" altLang="ko-KR" sz="4000" b="1" dirty="0" smtClean="0"/>
          </a:p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항공편 지연 예측  </a:t>
            </a:r>
            <a:endParaRPr lang="en-US" altLang="ko-KR" sz="4000" b="1" dirty="0" smtClean="0"/>
          </a:p>
          <a:p>
            <a:r>
              <a:rPr lang="en-US" altLang="ko-KR" sz="4000" b="1" dirty="0"/>
              <a:t> </a:t>
            </a:r>
            <a:r>
              <a:rPr lang="en-US" altLang="ko-KR" sz="4000" b="1" dirty="0" smtClean="0"/>
              <a:t>  </a:t>
            </a:r>
            <a:r>
              <a:rPr lang="ko-KR" altLang="en-US" sz="4000" b="1" dirty="0" smtClean="0"/>
              <a:t>모델 만들기</a:t>
            </a:r>
            <a:endParaRPr lang="en-US" altLang="ko-KR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2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/>
              <a:t>데이터 소개</a:t>
            </a:r>
            <a:endParaRPr lang="ko-KR" alt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678" y="4880230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!curl </a:t>
            </a:r>
            <a:r>
              <a:rPr lang="en-US" altLang="ko-KR" dirty="0">
                <a:hlinkClick r:id="rId2"/>
              </a:rPr>
              <a:t>https://topcs.blob.core.windows.net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public/FlightData.csv </a:t>
            </a:r>
            <a:r>
              <a:rPr lang="en-US" altLang="ko-KR" dirty="0"/>
              <a:t>-o flightdata.csv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5397023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Azure Blob</a:t>
            </a:r>
          </a:p>
          <a:p>
            <a:r>
              <a:rPr lang="ko-KR" altLang="en-US" dirty="0"/>
              <a:t> </a:t>
            </a:r>
            <a:r>
              <a:rPr lang="ko-KR" altLang="en-US" dirty="0" smtClean="0"/>
              <a:t> </a:t>
            </a:r>
            <a:r>
              <a:rPr lang="en-US" altLang="ko-KR" dirty="0" smtClean="0"/>
              <a:t>Azure </a:t>
            </a:r>
            <a:r>
              <a:rPr lang="en-US" altLang="ko-KR" dirty="0"/>
              <a:t>Blob </a:t>
            </a:r>
            <a:r>
              <a:rPr lang="ko-KR" altLang="en-US" dirty="0"/>
              <a:t>스토리지에서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ko-KR" altLang="en-US" dirty="0" smtClean="0"/>
              <a:t>다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운로드하고</a:t>
            </a:r>
            <a:r>
              <a:rPr lang="ko-KR" altLang="en-US" dirty="0"/>
              <a:t> </a:t>
            </a:r>
            <a:r>
              <a:rPr lang="en-US" altLang="ko-KR" b="1" dirty="0"/>
              <a:t>flightdata.csv</a:t>
            </a:r>
            <a:r>
              <a:rPr lang="ko-KR" altLang="en-US" dirty="0"/>
              <a:t> 이름을 </a:t>
            </a:r>
            <a:r>
              <a:rPr lang="ko-KR" altLang="en-US" dirty="0" smtClean="0"/>
              <a:t>사용하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여 </a:t>
            </a:r>
            <a:r>
              <a:rPr lang="ko-KR" altLang="en-US" dirty="0"/>
              <a:t>저장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5" y="1427266"/>
            <a:ext cx="9015241" cy="332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0348"/>
            <a:ext cx="6096000" cy="48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204864"/>
            <a:ext cx="7277100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2675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795462"/>
            <a:ext cx="7248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19362"/>
            <a:ext cx="8568952" cy="1819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680"/>
            <a:ext cx="7581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04664"/>
            <a:ext cx="2915816" cy="792088"/>
          </a:xfrm>
          <a:prstGeom prst="rect">
            <a:avLst/>
          </a:prstGeom>
          <a:solidFill>
            <a:srgbClr val="35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78413"/>
            <a:ext cx="30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Menu 3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0" y="6525344"/>
            <a:ext cx="9144000" cy="332656"/>
          </a:xfrm>
          <a:prstGeom prst="rect">
            <a:avLst/>
          </a:prstGeom>
          <a:solidFill>
            <a:srgbClr val="15D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404664"/>
            <a:ext cx="6084168" cy="792088"/>
          </a:xfrm>
          <a:prstGeom prst="rect">
            <a:avLst/>
          </a:prstGeom>
          <a:solidFill>
            <a:srgbClr val="35E2E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2" y="1556792"/>
            <a:ext cx="852327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75</Words>
  <Application>Microsoft Office PowerPoint</Application>
  <PresentationFormat>화면 슬라이드 쇼(4:3)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홍보령</dc:creator>
  <cp:lastModifiedBy>User</cp:lastModifiedBy>
  <cp:revision>31</cp:revision>
  <dcterms:created xsi:type="dcterms:W3CDTF">2014-11-06T05:59:18Z</dcterms:created>
  <dcterms:modified xsi:type="dcterms:W3CDTF">2019-08-28T08:11:10Z</dcterms:modified>
</cp:coreProperties>
</file>