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1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525"/>
    <p:restoredTop sz="94834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viewProps" Target="viewProps.xml"  /><Relationship Id="rId11" Type="http://schemas.openxmlformats.org/officeDocument/2006/relationships/slideMaster" Target="slideMasters/slideMaster1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1592C8C-2A80-4E39-8EB4-375A0133FF4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0D512B-10D0-4DA6-A04A-F2EB4FAF4B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2C8C-2A80-4E39-8EB4-375A0133FF4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512B-10D0-4DA6-A04A-F2EB4FAF4B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1592C8C-2A80-4E39-8EB4-375A0133FF4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90D512B-10D0-4DA6-A04A-F2EB4FAF4B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2C8C-2A80-4E39-8EB4-375A0133FF4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0D512B-10D0-4DA6-A04A-F2EB4FAF4B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2C8C-2A80-4E39-8EB4-375A0133FF4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90D512B-10D0-4DA6-A04A-F2EB4FAF4B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1592C8C-2A80-4E39-8EB4-375A0133FF4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90D512B-10D0-4DA6-A04A-F2EB4FAF4B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1592C8C-2A80-4E39-8EB4-375A0133FF4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90D512B-10D0-4DA6-A04A-F2EB4FAF4B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2C8C-2A80-4E39-8EB4-375A0133FF4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0D512B-10D0-4DA6-A04A-F2EB4FAF4B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2C8C-2A80-4E39-8EB4-375A0133FF4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0D512B-10D0-4DA6-A04A-F2EB4FAF4B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2C8C-2A80-4E39-8EB4-375A0133FF4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0D512B-10D0-4DA6-A04A-F2EB4FAF4B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1592C8C-2A80-4E39-8EB4-375A0133FF4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90D512B-10D0-4DA6-A04A-F2EB4FAF4B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가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 idx="0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 lnSpcReduction="0"/>
          </a:bodyPr>
          <a:lstStyle/>
          <a:p>
            <a:pPr lvl="0" latinLnBrk="0" hangingPunct="1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latinLnBrk="0" hangingPunct="1"/>
            <a:r>
              <a:rPr lang="ko-KR" altLang="en-US"/>
              <a:t>둘째 수준</a:t>
            </a:r>
            <a:endParaRPr lang="ko-KR" altLang="en-US"/>
          </a:p>
          <a:p>
            <a:pPr lvl="2" latinLnBrk="0" hangingPunct="1"/>
            <a:r>
              <a:rPr lang="ko-KR" altLang="en-US"/>
              <a:t>셋째 수준</a:t>
            </a:r>
            <a:endParaRPr lang="ko-KR" altLang="en-US"/>
          </a:p>
          <a:p>
            <a:pPr lvl="3" latinLnBrk="0" hangingPunct="1"/>
            <a:r>
              <a:rPr lang="ko-KR" altLang="en-US"/>
              <a:t>넷째 수준</a:t>
            </a:r>
            <a:endParaRPr lang="ko-KR" altLang="en-US"/>
          </a:p>
          <a:p>
            <a:pPr lvl="4" latinLnBrk="0" hangingPunct="1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/>
            <a:fld id="{D1592C8C-2A80-4E39-8EB4-375A0133FF4A}" type="datetimeFigureOut">
              <a:rPr lang="ko-KR" altLang="en-US"/>
              <a:pPr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 hangingPunct="1"/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 hangingPunct="1"/>
            <a:endParaRPr lang="en-US" alt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 hangingPunct="1"/>
            <a:endParaRPr lang="en-US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lnSpcReduction="0"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/>
            <a:fld id="{C90D512B-10D0-4DA6-A04A-F2EB4FAF4B3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Relationship Id="rId3" Type="http://schemas.openxmlformats.org/officeDocument/2006/relationships/image" Target="../media/image9.jpe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en-US" altLang="ko-KR" sz="3400">
                <a:latin typeface="HY강B"/>
                <a:ea typeface="HY강B"/>
              </a:rPr>
              <a:t>Drone Flight Log Data</a:t>
            </a:r>
            <a:r>
              <a:rPr lang="ko-KR" altLang="en-US" sz="3400">
                <a:latin typeface="HY강B"/>
                <a:ea typeface="HY강B"/>
              </a:rPr>
              <a:t>를 기반으로 비행 및 추락데이터 분석</a:t>
            </a:r>
            <a:endParaRPr lang="ko-KR" altLang="en-US" sz="3400">
              <a:latin typeface="HY강B"/>
              <a:ea typeface="HY강B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5498" y="44624"/>
            <a:ext cx="3921666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개요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1484784"/>
            <a:ext cx="4427984" cy="348366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447255" y="5085184"/>
            <a:ext cx="5696745" cy="17559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427984" y="1556792"/>
            <a:ext cx="4716016" cy="2791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10" presetClass="entr" presetSubtype="0" fill="hold" nodeType="clickEffect" mc:Ignorable="hp" hp:hslPresetID="11" hp:hslPresetSubtype="DirectionNone" hp:hslDuration="2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10" presetClass="entr" presetSubtype="0" fill="hold" nodeType="clickEffect" mc:Ignorable="hp" hp:hslPresetID="11" hp:hslPresetSubtype="DirectionNone" hp:hslDuration="2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개요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21958" y="1600200"/>
            <a:ext cx="6535033" cy="4495800"/>
          </a:xfrm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개요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0763" y="1556792"/>
            <a:ext cx="4757261" cy="2376264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5261" y="4068256"/>
            <a:ext cx="4860032" cy="27774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885293" y="4068255"/>
            <a:ext cx="4258707" cy="2790841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4885293" y="1556792"/>
            <a:ext cx="4258707" cy="2511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10" presetClass="entr" presetSubtype="0" fill="hold" nodeType="clickEffect" mc:Ignorable="hp" hp:hslPresetID="11" hp:hslPresetSubtype="DirectionNone" hp:hslDuration="2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10" presetClass="entr" presetSubtype="0" fill="hold" nodeType="clickEffect" mc:Ignorable="hp" hp:hslPresetID="11" hp:hslPresetSubtype="DirectionNone" hp:hslDuration="2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ko-KR" altLang="en-US" sz="3200">
                <a:latin typeface="HY강B"/>
                <a:ea typeface="HY강B"/>
              </a:rPr>
              <a:t>조종기 키 값과 추락의 상관관계</a:t>
            </a:r>
            <a:endParaRPr lang="ko-KR" altLang="en-US" sz="3200">
              <a:latin typeface="HY강B"/>
              <a:ea typeface="HY강B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1512168"/>
            <a:ext cx="9144000" cy="5345832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0" y="1468823"/>
            <a:ext cx="9144000" cy="53891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0" y="1448779"/>
            <a:ext cx="9144000" cy="5409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42" presetClass="entr" presetSubtype="0" fill="hold" nodeType="clickEffect" mc:Ignorable="hp" hp:hslPresetID="15" hp:hslPresetSubtype="DirectionNone" hp:hsl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2" presetID="42" presetClass="entr" presetSubtype="0" fill="hold" nodeType="clickEffect" mc:Ignorable="hp" hp:hslPresetID="15" hp:hslPresetSubtype="DirectionNone" hp:hsl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ko-KR" altLang="en-US" sz="3200">
                <a:latin typeface="HY강B"/>
                <a:ea typeface="HY강B"/>
              </a:rPr>
              <a:t>배터리 전압 및 잔량과 추락의 상관관계</a:t>
            </a:r>
            <a:endParaRPr lang="ko-KR" altLang="en-US" sz="3200">
              <a:latin typeface="HY강B"/>
              <a:ea typeface="HY강B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1556792"/>
            <a:ext cx="9144000" cy="5340370"/>
          </a:xfr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en-US" altLang="ko-KR" sz="3200">
                <a:latin typeface="HY강B"/>
                <a:ea typeface="HY강B"/>
              </a:rPr>
              <a:t>GPS</a:t>
            </a:r>
            <a:r>
              <a:rPr lang="ko-KR" altLang="en-US" sz="3200">
                <a:latin typeface="HY강B"/>
                <a:ea typeface="HY강B"/>
              </a:rPr>
              <a:t>와 추락의 상관관계</a:t>
            </a:r>
            <a:endParaRPr lang="ko-KR" altLang="en-US" sz="3200">
              <a:latin typeface="HY강B"/>
              <a:ea typeface="HY강B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1512168"/>
            <a:ext cx="9144000" cy="5380494"/>
          </a:xfr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>
            <p:ph sz="quarter" idx="1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1600200"/>
            <a:ext cx="9144000" cy="51960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결론</a:t>
            </a:r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2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r:embed="rId1">
            <a:alphaModFix/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  <a:lum/>
          </a:blip>
          <a:tile tx="0" ty="0" sx="100000" sy="100000" flip="none" algn="tl"/>
        </a:blipFill>
        <a:blipFill rotWithShape="1">
          <a:blip r:embed="rId2">
            <a:alphaModFix/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  <a:lum/>
          </a:blip>
          <a:tile tx="0" ty="0" sx="100000" sy="100000" flip="none" algn="tl"/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2019-08-28T04:43:12.000</dcterms:created>
  <dc:creator>SANGHYUK SON</dc:creator>
  <dc:description/>
  <cp:keywords/>
  <cp:lastModifiedBy>Sanghuyuk</cp:lastModifiedBy>
  <dcterms:modified xsi:type="dcterms:W3CDTF">2019-08-28T06:46:48.324</dcterms:modified>
  <cp:revision>10</cp:revision>
  <dc:subject/>
  <dc:title>Drone Flight Log Data를 기반으로 한 추락데이터 분석</dc:title>
</cp:coreProperties>
</file>