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58" r:id="rId4"/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4059" y="1183341"/>
            <a:ext cx="10421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댓글 분류기 </a:t>
            </a:r>
            <a:r>
              <a:rPr lang="en-US" altLang="ko-KR" sz="5400" dirty="0"/>
              <a:t> </a:t>
            </a:r>
            <a:r>
              <a:rPr lang="en-US" altLang="ko-KR" sz="5400" dirty="0" smtClean="0"/>
              <a:t> 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1089212" y="3294529"/>
            <a:ext cx="9991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800" dirty="0" smtClean="0"/>
              <a:t> 목적 </a:t>
            </a:r>
            <a:r>
              <a:rPr lang="en-US" altLang="ko-KR" sz="4800" dirty="0" smtClean="0"/>
              <a:t>-  </a:t>
            </a:r>
            <a:r>
              <a:rPr lang="ko-KR" altLang="en-US" sz="4800" dirty="0" smtClean="0"/>
              <a:t>악의적 반복 댓글 검색</a:t>
            </a:r>
            <a:endParaRPr lang="en-US" altLang="ko-KR" sz="4800" dirty="0" smtClean="0"/>
          </a:p>
          <a:p>
            <a:pPr marL="342900" indent="-342900">
              <a:buAutoNum type="arabicPeriod"/>
            </a:pPr>
            <a:r>
              <a:rPr lang="ko-KR" altLang="en-US" sz="4800" dirty="0" smtClean="0"/>
              <a:t> 진행과정 </a:t>
            </a:r>
            <a:r>
              <a:rPr lang="en-US" altLang="ko-KR" sz="4800" dirty="0" smtClean="0"/>
              <a:t>-  </a:t>
            </a:r>
            <a:r>
              <a:rPr lang="ko-KR" altLang="en-US" sz="4800" dirty="0" err="1" smtClean="0"/>
              <a:t>크롤링</a:t>
            </a:r>
            <a:r>
              <a:rPr lang="en-US" altLang="ko-KR" sz="4800" dirty="0" smtClean="0"/>
              <a:t>, </a:t>
            </a:r>
            <a:r>
              <a:rPr lang="ko-KR" altLang="en-US" sz="4800" dirty="0" smtClean="0"/>
              <a:t>데이터 정리</a:t>
            </a:r>
            <a:r>
              <a:rPr lang="en-US" altLang="ko-KR" sz="4800" dirty="0" smtClean="0"/>
              <a:t>, </a:t>
            </a:r>
            <a:r>
              <a:rPr lang="ko-KR" altLang="en-US" sz="4800" dirty="0" smtClean="0"/>
              <a:t>시각화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99271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25" y="889489"/>
            <a:ext cx="2128540" cy="38407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275" y="889489"/>
            <a:ext cx="2140545" cy="30670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832" y="4100512"/>
            <a:ext cx="2518779" cy="24098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1765" y="889489"/>
            <a:ext cx="2049488" cy="40631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4430" y="889489"/>
            <a:ext cx="1990725" cy="370170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459523" y="889489"/>
            <a:ext cx="641839" cy="271096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24095" y="885826"/>
            <a:ext cx="641839" cy="271096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60148" y="923194"/>
            <a:ext cx="641839" cy="271096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898548" y="900480"/>
            <a:ext cx="641839" cy="271096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79694" y="4185139"/>
            <a:ext cx="641839" cy="271096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89" y="944144"/>
            <a:ext cx="6329070" cy="53423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05298" y="2157482"/>
            <a:ext cx="4097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TOP 10 </a:t>
            </a:r>
            <a:r>
              <a:rPr lang="ko-KR" altLang="en-US" sz="3200" dirty="0" smtClean="0"/>
              <a:t>기사 댓글 수집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703" y="3003889"/>
            <a:ext cx="4636406" cy="251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5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53354" y="2113974"/>
            <a:ext cx="4870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아이디 별 횟수 분류 후 많은 순부터 </a:t>
            </a:r>
            <a:endParaRPr lang="en-US" altLang="ko-KR" sz="2400" dirty="0" smtClean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			</a:t>
            </a:r>
            <a:r>
              <a:rPr lang="ko-KR" altLang="en-US" sz="2400" dirty="0" smtClean="0"/>
              <a:t>댓글 내용 유사성 검사 </a:t>
            </a:r>
            <a:endParaRPr lang="ko-KR" altLang="en-US" sz="2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027" y="1123950"/>
            <a:ext cx="981126" cy="50834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53354" y="3930162"/>
            <a:ext cx="5249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아쉬운점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답글 수집 안됨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아이디가 앞 </a:t>
            </a:r>
            <a:r>
              <a:rPr lang="en-US" altLang="ko-KR" dirty="0" smtClean="0"/>
              <a:t>4</a:t>
            </a:r>
            <a:r>
              <a:rPr lang="ko-KR" altLang="en-US" dirty="0" smtClean="0"/>
              <a:t>글자 이후 다른 경우 같은 아이디로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06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TM03457464[[fn=분할]]</Template>
  <TotalTime>175</TotalTime>
  <Words>44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휴먼매직체</vt:lpstr>
      <vt:lpstr>Gill Sans MT</vt:lpstr>
      <vt:lpstr>Wingdings 2</vt:lpstr>
      <vt:lpstr>분할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2019-08-28T05:04:36Z</dcterms:created>
  <dcterms:modified xsi:type="dcterms:W3CDTF">2019-08-28T08:00:24Z</dcterms:modified>
</cp:coreProperties>
</file>