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1012" y="3308581"/>
            <a:ext cx="8686800" cy="1468800"/>
          </a:xfrm>
        </p:spPr>
        <p:txBody>
          <a:bodyPr/>
          <a:lstStyle/>
          <a:p>
            <a:r>
              <a:rPr lang="ko-KR" alt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항공권 데이터 수집 </a:t>
            </a:r>
            <a:r>
              <a:rPr lang="en-US" altLang="ko-KR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&amp; </a:t>
            </a:r>
            <a:r>
              <a:rPr lang="ko-KR" alt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분석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733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1442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ko-KR" alt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항공권 데이터 수집 </a:t>
            </a:r>
            <a:r>
              <a:rPr lang="en-US" altLang="ko-KR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&amp; </a:t>
            </a:r>
            <a:r>
              <a:rPr lang="ko-KR" alt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분석</a:t>
            </a:r>
            <a:endParaRPr lang="ko-KR" altLang="en-US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46" y="1733549"/>
            <a:ext cx="4889252" cy="45353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733550"/>
            <a:ext cx="703384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[ </a:t>
            </a:r>
            <a:r>
              <a:rPr lang="ko-KR" altLang="en-US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목적 </a:t>
            </a:r>
            <a:r>
              <a:rPr lang="en-US" altLang="ko-KR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]</a:t>
            </a:r>
            <a:r>
              <a:rPr lang="ko-KR" altLang="en-US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endParaRPr lang="en-US" altLang="ko-KR" sz="2400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항공권 데이터를 수집하여 </a:t>
            </a:r>
            <a:endParaRPr lang="en-US" altLang="ko-KR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(1)’</a:t>
            </a:r>
            <a:r>
              <a:rPr lang="ko-KR" alt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어느 요일이 평균적으로 가격이 저렴한지</a:t>
            </a:r>
            <a:r>
              <a:rPr lang="en-US" altLang="ko-KR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’,</a:t>
            </a:r>
          </a:p>
          <a:p>
            <a:pPr algn="ctr"/>
            <a:endParaRPr lang="en-US" altLang="ko-KR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(2) ‘</a:t>
            </a:r>
            <a:r>
              <a:rPr lang="ko-KR" alt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항공사별 </a:t>
            </a:r>
            <a:r>
              <a:rPr lang="ko-KR" altLang="en-US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요일별</a:t>
            </a:r>
            <a:r>
              <a:rPr lang="ko-KR" alt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가격 평균은 얼마인지</a:t>
            </a:r>
            <a:r>
              <a:rPr lang="en-US" altLang="ko-KR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’,</a:t>
            </a:r>
          </a:p>
          <a:p>
            <a:pPr algn="ctr"/>
            <a:endParaRPr lang="en-US" altLang="ko-KR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(3) ‘</a:t>
            </a:r>
            <a:r>
              <a:rPr lang="ko-KR" alt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매일 항공사별 가장 저렴한 </a:t>
            </a:r>
            <a:r>
              <a:rPr lang="ko-KR" altLang="en-US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티켓가격은</a:t>
            </a:r>
            <a:r>
              <a:rPr lang="ko-KR" alt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얼마인지</a:t>
            </a:r>
            <a:r>
              <a:rPr lang="en-US" altLang="ko-KR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’</a:t>
            </a:r>
            <a:r>
              <a:rPr lang="ko-KR" alt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를</a:t>
            </a:r>
            <a:endParaRPr lang="en-US" altLang="ko-KR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분석하여 시각화</a:t>
            </a:r>
            <a:endParaRPr lang="en-US" altLang="ko-KR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</a:p>
          <a:p>
            <a:pPr algn="ctr"/>
            <a:endParaRPr lang="en-US" altLang="ko-KR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[ </a:t>
            </a:r>
            <a:r>
              <a:rPr lang="ko-KR" altLang="en-US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사용 기술 </a:t>
            </a:r>
            <a:r>
              <a:rPr lang="en-US" altLang="ko-KR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]</a:t>
            </a:r>
          </a:p>
          <a:p>
            <a:pPr algn="ctr"/>
            <a:r>
              <a:rPr lang="en-US" altLang="ko-KR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1.  </a:t>
            </a:r>
            <a:r>
              <a:rPr lang="ko-KR" alt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데이터 수집 </a:t>
            </a:r>
            <a:r>
              <a:rPr lang="en-US" altLang="ko-KR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: level 4 - </a:t>
            </a:r>
            <a:r>
              <a:rPr lang="en-US" altLang="ko-K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crawling(</a:t>
            </a:r>
            <a:r>
              <a:rPr lang="ko-KR" alt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크롤링</a:t>
            </a:r>
            <a:r>
              <a:rPr lang="en-US" altLang="ko-KR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) </a:t>
            </a:r>
            <a:r>
              <a:rPr lang="en-US" altLang="ko-KR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=&gt;</a:t>
            </a:r>
            <a:r>
              <a:rPr lang="en-US" altLang="ko-KR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selenium</a:t>
            </a:r>
            <a:r>
              <a:rPr lang="ko-KR" alt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이용</a:t>
            </a:r>
          </a:p>
          <a:p>
            <a:pPr algn="ctr"/>
            <a:endParaRPr lang="en-US" altLang="ko-KR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2. </a:t>
            </a:r>
            <a:r>
              <a:rPr lang="ko-KR" alt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전처리 </a:t>
            </a:r>
            <a:r>
              <a:rPr lang="en-US" altLang="ko-KR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정규 표현식 사용</a:t>
            </a:r>
            <a:endParaRPr lang="en-US" altLang="ko-KR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3. </a:t>
            </a:r>
            <a:r>
              <a:rPr lang="ko-KR" alt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시각화 </a:t>
            </a:r>
            <a:r>
              <a:rPr lang="en-US" altLang="ko-KR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시간 시각화 </a:t>
            </a:r>
            <a:r>
              <a:rPr lang="en-US" altLang="ko-K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-&gt; </a:t>
            </a:r>
            <a:r>
              <a:rPr lang="ko-KR" alt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막대</a:t>
            </a:r>
            <a:r>
              <a:rPr lang="en-US" altLang="ko-K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바</a:t>
            </a:r>
            <a:r>
              <a:rPr lang="en-US" altLang="ko-K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차트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42717" y="3244334"/>
            <a:ext cx="2906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항공권 데이터 수집 </a:t>
            </a:r>
            <a:r>
              <a:rPr lang="en-US" altLang="ko-KR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&amp; </a:t>
            </a:r>
            <a:r>
              <a:rPr lang="ko-KR" alt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754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1442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ko-KR" alt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항공권 데이터 시각화</a:t>
            </a:r>
            <a:endParaRPr lang="ko-KR" altLang="en-US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6961" y="1464419"/>
            <a:ext cx="9407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</a:p>
          <a:p>
            <a:pPr algn="ctr"/>
            <a:endParaRPr lang="en-US" altLang="ko-KR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38" y="2460744"/>
            <a:ext cx="3401451" cy="261241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181" y="1274886"/>
            <a:ext cx="3412588" cy="54072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861" y="1274886"/>
            <a:ext cx="4791808" cy="540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47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138</TotalTime>
  <Words>98</Words>
  <Application>Microsoft Office PowerPoint</Application>
  <PresentationFormat>와이드스크린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Century Gothic</vt:lpstr>
      <vt:lpstr>그물</vt:lpstr>
      <vt:lpstr>항공권 데이터 수집 &amp; 분석</vt:lpstr>
      <vt:lpstr>항공권 데이터 수집 &amp; 분석</vt:lpstr>
      <vt:lpstr>항공권 데이터 시각화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항공권 데이터 수집 &amp; 분석</dc:title>
  <dc:creator>User</dc:creator>
  <cp:lastModifiedBy>User</cp:lastModifiedBy>
  <cp:revision>7</cp:revision>
  <dcterms:created xsi:type="dcterms:W3CDTF">2019-08-28T04:26:12Z</dcterms:created>
  <dcterms:modified xsi:type="dcterms:W3CDTF">2019-08-28T06:44:57Z</dcterms:modified>
</cp:coreProperties>
</file>